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5" autoAdjust="0"/>
  </p:normalViewPr>
  <p:slideViewPr>
    <p:cSldViewPr>
      <p:cViewPr varScale="1">
        <p:scale>
          <a:sx n="55" d="100"/>
          <a:sy n="55" d="100"/>
        </p:scale>
        <p:origin x="-159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08A7-FC72-4723-AEFD-73CB0ED16C57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11DEA-B14E-401B-BA26-9D708BF55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Solarizing Vermont is an interactive educational tool</a:t>
            </a:r>
          </a:p>
          <a:p>
            <a:endParaRPr lang="en-US" dirty="0" smtClean="0"/>
          </a:p>
          <a:p>
            <a:r>
              <a:rPr lang="en-US" dirty="0" smtClean="0"/>
              <a:t>Solarizing Vermont Enables Vermont’s Citizens and Students participate in Understanding the Challenge and Possibilities of Achieving Vermont’s 2050 90% Renewable Energy Goal by building their own solar installations in their community.</a:t>
            </a:r>
          </a:p>
          <a:p>
            <a:r>
              <a:rPr lang="en-US" dirty="0" smtClean="0"/>
              <a:t>Solarizing Vermont helps to build community support to reach goal by challenging and empowering the user to meet their community’s solar potential by drawing solar arrays where </a:t>
            </a:r>
            <a:r>
              <a:rPr lang="en-US" dirty="0" err="1" smtClean="0"/>
              <a:t>everthey</a:t>
            </a:r>
            <a:r>
              <a:rPr lang="en-US" dirty="0" smtClean="0"/>
              <a:t> want to within town and compare against a target. </a:t>
            </a:r>
          </a:p>
          <a:p>
            <a:r>
              <a:rPr lang="en-US" dirty="0" smtClean="0"/>
              <a:t>Measuring progress against a goal is important.</a:t>
            </a:r>
          </a:p>
          <a:p>
            <a:r>
              <a:rPr lang="en-US" dirty="0" smtClean="0"/>
              <a:t>Meet State Energy Goals: Creating a cleaner energy future with goals to shift towards 90% renewables and a 50% reduction in energy usage by 2050.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11DEA-B14E-401B-BA26-9D708BF55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Solarizing Vermont Uses current data and current landscape conditions to provide user an interactive experience in locating solar panels in their community. </a:t>
            </a:r>
          </a:p>
          <a:p>
            <a:r>
              <a:rPr lang="en-US" dirty="0" smtClean="0"/>
              <a:t>Data Sources and Challenges: Uses Vermont Community Electricity Usage Data-2011 to understand community base load for 2011-used USGS </a:t>
            </a:r>
            <a:r>
              <a:rPr lang="en-US" dirty="0" err="1" smtClean="0"/>
              <a:t>Geonames</a:t>
            </a:r>
            <a:r>
              <a:rPr lang="en-US" dirty="0" smtClean="0"/>
              <a:t> database to consolidate Efficiency Vermont 338 community/village into  Vermont 255 Communities.</a:t>
            </a:r>
          </a:p>
          <a:p>
            <a:r>
              <a:rPr lang="en-US" dirty="0" smtClean="0"/>
              <a:t>The Ground-mounted Solar Photovoltaic Potential GIS data layer is show in the background of the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11DEA-B14E-401B-BA26-9D708BF551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</a:p>
          <a:p>
            <a:r>
              <a:rPr lang="en-US" dirty="0" smtClean="0"/>
              <a:t>ArcGIS Server</a:t>
            </a:r>
          </a:p>
          <a:p>
            <a:r>
              <a:rPr lang="en-US" dirty="0" smtClean="0"/>
              <a:t>Google Charts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11DEA-B14E-401B-BA26-9D708BF55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D1B0-90A1-444C-9785-EAA2801B977A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EF6F-3B78-4F0B-86F8-1527D93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038225"/>
            <a:ext cx="6858000" cy="1470025"/>
          </a:xfrm>
        </p:spPr>
        <p:txBody>
          <a:bodyPr>
            <a:noAutofit/>
          </a:bodyPr>
          <a:lstStyle/>
          <a:p>
            <a:pPr>
              <a:lnSpc>
                <a:spcPts val="10100"/>
              </a:lnSpc>
            </a:pPr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6F11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MT" panose="020B0502020104020203" pitchFamily="34" charset="0"/>
              </a:rPr>
              <a:t>Solarizing </a:t>
            </a:r>
            <a:b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6F11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6F11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MT" panose="020B0502020104020203" pitchFamily="34" charset="0"/>
              </a:rPr>
              <a:t>Vermont</a:t>
            </a:r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MT" panose="020B0502020104020203" pitchFamily="34" charset="0"/>
              </a:rPr>
              <a:t>!</a:t>
            </a:r>
            <a:endParaRPr 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5" name="Picture 2" descr="C:\Users\david\Documents\energy\images\AnnualSolarByTow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" y="554292"/>
            <a:ext cx="2794131" cy="417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david\Documents\energy\images\sola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441"/>
            <a:ext cx="2924175" cy="219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248400"/>
            <a:ext cx="5074092" cy="533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A web app developed by Team Stone for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HackVT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2014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67000" y="3124200"/>
            <a:ext cx="6019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Helping communities to meet Vermont’s 2050 renewable goals!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Solarizing Vermont?</a:t>
            </a:r>
            <a:endParaRPr lang="en-US" dirty="0"/>
          </a:p>
        </p:txBody>
      </p:sp>
      <p:pic>
        <p:nvPicPr>
          <p:cNvPr id="3074" name="Picture 2" descr="C:\Users\david\Documents\energy\images\AnnualSolarByT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728" y="1143000"/>
            <a:ext cx="3634612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Solarizing Vermont is an interactive educational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ool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Solarizing Vermont Enables Vermont’s Citizens and Students participate in Understanding the Challenge and Possibilities of Achieving Vermont’s 2050 90% Renewable Energy Goal by building their own solar installations in their community.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Solarizing Vermont helps to build community support to reach goal by challenging and empowering the user to meet their community’s solar potential by drawing solar arrays where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everthey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want to within town and compare against a target.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Measuring progress against a goal is important.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Meet State Energy Goals: Creating a cleaner energy future with goals to shift towards 90% renewables and a 50% reduction in energy usage by 2050.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5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8" y="1066799"/>
            <a:ext cx="3544135" cy="558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18" y="1066798"/>
            <a:ext cx="3528832" cy="556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Solarizing Vermont Uses current data and current landscape conditions to provide user an interactive experience in locating solar panels in their community.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Data Sources and Challenges: Uses Vermont Community Electricity Usage Data-2011 to understand community base load for 2011-used USGS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Geonames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database to consolidate Efficiency Vermont 338 community/village into  Vermont 255 Communities.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The Ground-mounted Solar Photovoltaic Potential GIS data layer is show in the background of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072069" cy="523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Angular JS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ArcGIS Server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Google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1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418</Words>
  <Application>Microsoft Office PowerPoint</Application>
  <PresentationFormat>On-screen Show (4:3)</PresentationFormat>
  <Paragraphs>33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Solarizing  Vermont!</vt:lpstr>
      <vt:lpstr>What is Solarizing Vermont?</vt:lpstr>
      <vt:lpstr>Data Used</vt:lpstr>
      <vt:lpstr>Tools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Solarizing Vermont!  </dc:title>
  <dc:creator>David J Healy</dc:creator>
  <cp:lastModifiedBy>David J Healy</cp:lastModifiedBy>
  <cp:revision>11</cp:revision>
  <dcterms:created xsi:type="dcterms:W3CDTF">2014-10-11T03:35:31Z</dcterms:created>
  <dcterms:modified xsi:type="dcterms:W3CDTF">2014-10-11T06:11:28Z</dcterms:modified>
</cp:coreProperties>
</file>