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67525" cy="9991725"/>
  <p:custShowLst>
    <p:custShow name="Export" id="0">
      <p:sldLst/>
    </p:custShow>
  </p:custShowLst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a Drimmel" initials="" lastIdx="9" clrIdx="0"/>
  <p:cmAuthor id="1" name="Christina Drimmel" initials="CD" lastIdx="8" clrIdx="1">
    <p:extLst>
      <p:ext uri="{19B8F6BF-5375-455C-9EA6-DF929625EA0E}">
        <p15:presenceInfo xmlns:p15="http://schemas.microsoft.com/office/powerpoint/2012/main" userId="Christina Drimm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787"/>
    <a:srgbClr val="64B400"/>
    <a:srgbClr val="DDDDDD"/>
    <a:srgbClr val="B2B2B2"/>
    <a:srgbClr val="FFFFFF"/>
    <a:srgbClr val="ACB2BC"/>
    <a:srgbClr val="FEFEFE"/>
    <a:srgbClr val="D3D6DC"/>
    <a:srgbClr val="AD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675" autoAdjust="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1650"/>
          </a:xfrm>
          <a:prstGeom prst="rect">
            <a:avLst/>
          </a:prstGeom>
        </p:spPr>
        <p:txBody>
          <a:bodyPr vert="horz" lIns="96332" tIns="48166" rIns="96332" bIns="4816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AT" sz="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1650"/>
          </a:xfrm>
          <a:prstGeom prst="rect">
            <a:avLst/>
          </a:prstGeom>
        </p:spPr>
        <p:txBody>
          <a:bodyPr vert="horz" lIns="96332" tIns="48166" rIns="96332" bIns="4816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55B60006-5DB2-4994-8E35-6FBD1FF373DF}" type="datetimeFigureOut">
              <a:rPr lang="de-AT" sz="800"/>
              <a:pPr>
                <a:defRPr/>
              </a:pPr>
              <a:t>18.12.2017</a:t>
            </a:fld>
            <a:endParaRPr lang="de-AT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90075"/>
            <a:ext cx="2976563" cy="501650"/>
          </a:xfrm>
          <a:prstGeom prst="rect">
            <a:avLst/>
          </a:prstGeom>
        </p:spPr>
        <p:txBody>
          <a:bodyPr vert="horz" lIns="96332" tIns="48166" rIns="96332" bIns="4816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AT" sz="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9375" y="9490075"/>
            <a:ext cx="2976563" cy="501650"/>
          </a:xfrm>
          <a:prstGeom prst="rect">
            <a:avLst/>
          </a:prstGeom>
        </p:spPr>
        <p:txBody>
          <a:bodyPr vert="horz" lIns="96332" tIns="48166" rIns="96332" bIns="4816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E774F7E-D0DE-473F-B342-437C37053BCF}" type="slidenum">
              <a:rPr lang="de-AT" sz="800"/>
              <a:pPr>
                <a:defRPr/>
              </a:pPr>
              <a:t>‹Nr.›</a:t>
            </a:fld>
            <a:endParaRPr lang="de-AT" sz="800" dirty="0"/>
          </a:p>
        </p:txBody>
      </p:sp>
    </p:spTree>
    <p:extLst>
      <p:ext uri="{BB962C8B-B14F-4D97-AF65-F5344CB8AC3E}">
        <p14:creationId xmlns:p14="http://schemas.microsoft.com/office/powerpoint/2010/main" val="1193061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1650"/>
          </a:xfrm>
          <a:prstGeom prst="rect">
            <a:avLst/>
          </a:prstGeom>
        </p:spPr>
        <p:txBody>
          <a:bodyPr vert="horz" lIns="96332" tIns="48166" rIns="96332" bIns="4816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1650"/>
          </a:xfrm>
          <a:prstGeom prst="rect">
            <a:avLst/>
          </a:prstGeom>
        </p:spPr>
        <p:txBody>
          <a:bodyPr vert="horz" lIns="96332" tIns="48166" rIns="96332" bIns="4816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9A5898AC-9582-4844-95BD-DD7AD907C85A}" type="datetimeFigureOut">
              <a:rPr lang="de-AT" smtClean="0"/>
              <a:pPr>
                <a:defRPr/>
              </a:pPr>
              <a:t>18.12.2017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49363"/>
            <a:ext cx="59944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32" tIns="48166" rIns="96332" bIns="48166" rtlCol="0" anchor="ctr"/>
          <a:lstStyle/>
          <a:p>
            <a:pPr lvl="0"/>
            <a:endParaRPr lang="de-AT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388" y="4808538"/>
            <a:ext cx="5492750" cy="3933825"/>
          </a:xfrm>
          <a:prstGeom prst="rect">
            <a:avLst/>
          </a:prstGeom>
        </p:spPr>
        <p:txBody>
          <a:bodyPr vert="horz" lIns="96332" tIns="48166" rIns="96332" bIns="48166" rtlCol="0"/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90075"/>
            <a:ext cx="2976563" cy="501650"/>
          </a:xfrm>
          <a:prstGeom prst="rect">
            <a:avLst/>
          </a:prstGeom>
        </p:spPr>
        <p:txBody>
          <a:bodyPr vert="horz" lIns="96332" tIns="48166" rIns="96332" bIns="4816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9375" y="9490075"/>
            <a:ext cx="2976563" cy="501650"/>
          </a:xfrm>
          <a:prstGeom prst="rect">
            <a:avLst/>
          </a:prstGeom>
        </p:spPr>
        <p:txBody>
          <a:bodyPr vert="horz" lIns="96332" tIns="48166" rIns="96332" bIns="4816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A0FB10DA-51FB-469D-80E5-E6C2F569CC0B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940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67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38000"/>
          </a:xfrm>
        </p:spPr>
        <p:txBody>
          <a:bodyPr rtlCol="0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869"/>
            <a:ext cx="12192000" cy="346470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700089" y="4680754"/>
            <a:ext cx="10775951" cy="728425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700089" y="3986431"/>
            <a:ext cx="10775951" cy="574019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pic>
        <p:nvPicPr>
          <p:cNvPr id="6" name="Bildplatzhalter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7" b="8057"/>
          <a:stretch>
            <a:fillRect/>
          </a:stretch>
        </p:blipFill>
        <p:spPr bwMode="auto">
          <a:xfrm>
            <a:off x="9071811" y="-1"/>
            <a:ext cx="3120189" cy="87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1187" userDrawn="1">
          <p15:clr>
            <a:srgbClr val="FBAE40"/>
          </p15:clr>
        </p15:guide>
        <p15:guide id="4" pos="16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schma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3577B24-0D09-464C-A892-E69729545FF0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112125" y="1663700"/>
            <a:ext cx="3366000" cy="4860000"/>
          </a:xfrm>
        </p:spPr>
        <p:txBody>
          <a:bodyPr rtlCol="0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709127" y="1663701"/>
            <a:ext cx="7074000" cy="486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127" y="895741"/>
            <a:ext cx="10758196" cy="59415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schma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3577B24-0D09-464C-A892-E69729545FF0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419117" y="1663701"/>
            <a:ext cx="7074000" cy="486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15963" y="1663700"/>
            <a:ext cx="3366000" cy="4860000"/>
          </a:xfrm>
        </p:spPr>
        <p:txBody>
          <a:bodyPr rtlCol="0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127" y="895741"/>
            <a:ext cx="10758196" cy="59415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21470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 rechts und 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 userDrawn="1">
            <p:ph type="sldNum" sz="quarter" idx="14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E7B7-B304-4A5C-8AD8-E9CE32F14F8F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700089" y="5825962"/>
            <a:ext cx="10775951" cy="70501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269868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7"/>
          </p:nvPr>
        </p:nvSpPr>
        <p:spPr>
          <a:xfrm>
            <a:off x="8112125" y="1666491"/>
            <a:ext cx="3366000" cy="3982873"/>
          </a:xfrm>
        </p:spPr>
        <p:txBody>
          <a:bodyPr rtlCol="0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9127" y="1666494"/>
            <a:ext cx="7074000" cy="398287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52314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 links und 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 userDrawn="1">
            <p:ph type="sldNum" sz="quarter" idx="14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E7B7-B304-4A5C-8AD8-E9CE32F14F8F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700089" y="5825962"/>
            <a:ext cx="10775951" cy="70501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269868" indent="0">
              <a:buNone/>
              <a:defRPr/>
            </a:lvl2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13251" y="1666494"/>
            <a:ext cx="7074000" cy="398287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5963" y="1666491"/>
            <a:ext cx="3366000" cy="3982873"/>
          </a:xfrm>
        </p:spPr>
        <p:txBody>
          <a:bodyPr rtlCol="0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3316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7941" y="4905375"/>
            <a:ext cx="10764000" cy="16256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709129" y="1663700"/>
            <a:ext cx="10764000" cy="3060700"/>
          </a:xfrm>
        </p:spPr>
        <p:txBody>
          <a:bodyPr/>
          <a:lstStyle>
            <a:lvl1pPr marL="0" indent="0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32588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9127" y="4184650"/>
            <a:ext cx="10764000" cy="23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709614" y="1663699"/>
            <a:ext cx="10764000" cy="23415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22022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700089" y="4184650"/>
            <a:ext cx="10764000" cy="2340000"/>
          </a:xfrm>
        </p:spPr>
        <p:txBody>
          <a:bodyPr/>
          <a:lstStyle>
            <a:lvl1pPr marL="0" indent="0">
              <a:buNone/>
              <a:defRPr sz="2133"/>
            </a:lvl1pPr>
          </a:lstStyle>
          <a:p>
            <a:r>
              <a:rPr lang="de-DE"/>
              <a:t>Tabelle durch Klicken auf Symbol hinzufügen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9129" y="1663699"/>
            <a:ext cx="10764000" cy="234156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199195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abell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8062" y="4184650"/>
            <a:ext cx="10764000" cy="233953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709127" y="1663699"/>
            <a:ext cx="10764000" cy="2341563"/>
          </a:xfrm>
        </p:spPr>
        <p:txBody>
          <a:bodyPr/>
          <a:lstStyle>
            <a:lvl1pPr marL="0" indent="0">
              <a:buNone/>
              <a:defRPr sz="1867"/>
            </a:lvl1pPr>
          </a:lstStyle>
          <a:p>
            <a:r>
              <a:rPr lang="de-DE"/>
              <a:t>Tabelle durch Klicken auf Symbol hinzufügen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31406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2 Tab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0" name="Tabellenplatzhalter 6"/>
          <p:cNvSpPr>
            <a:spLocks noGrp="1"/>
          </p:cNvSpPr>
          <p:nvPr>
            <p:ph type="tbl" sz="quarter" idx="15"/>
          </p:nvPr>
        </p:nvSpPr>
        <p:spPr>
          <a:xfrm>
            <a:off x="709127" y="4497715"/>
            <a:ext cx="10764000" cy="2034000"/>
          </a:xfrm>
        </p:spPr>
        <p:txBody>
          <a:bodyPr/>
          <a:lstStyle>
            <a:lvl1pPr marL="0" indent="0">
              <a:buNone/>
              <a:defRPr sz="1867"/>
            </a:lvl1pPr>
          </a:lstStyle>
          <a:p>
            <a:r>
              <a:rPr lang="de-DE"/>
              <a:t>Tabelle durch Klicken auf Symbol hinzufügen</a:t>
            </a:r>
            <a:endParaRPr lang="en-GB" dirty="0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709127" y="2299811"/>
            <a:ext cx="10764000" cy="2034000"/>
          </a:xfrm>
        </p:spPr>
        <p:txBody>
          <a:bodyPr/>
          <a:lstStyle>
            <a:lvl1pPr marL="0" indent="0">
              <a:buNone/>
              <a:defRPr sz="1867"/>
            </a:lvl1pPr>
          </a:lstStyle>
          <a:p>
            <a:r>
              <a:rPr lang="de-DE"/>
              <a:t>Tabelle durch Klicken auf Symbol hinzufügen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710448" y="1673870"/>
            <a:ext cx="10748713" cy="490361"/>
          </a:xfrm>
        </p:spPr>
        <p:txBody>
          <a:bodyPr/>
          <a:lstStyle>
            <a:lvl1pPr marL="0" indent="0">
              <a:buNone/>
              <a:defRPr sz="2400" b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12408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2 Bildern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 userDrawn="1">
            <p:ph type="sldNum" sz="quarter" idx="15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8B6A0-93F7-42D9-9C72-21DFD7A1C4FF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7"/>
          </p:nvPr>
        </p:nvSpPr>
        <p:spPr>
          <a:xfrm>
            <a:off x="6275388" y="4196615"/>
            <a:ext cx="5202000" cy="2340000"/>
          </a:xfrm>
        </p:spPr>
        <p:txBody>
          <a:bodyPr/>
          <a:lstStyle>
            <a:lvl1pPr marL="0" indent="0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6"/>
          </p:nvPr>
        </p:nvSpPr>
        <p:spPr>
          <a:xfrm>
            <a:off x="6275388" y="1663700"/>
            <a:ext cx="5202000" cy="2340000"/>
          </a:xfrm>
        </p:spPr>
        <p:txBody>
          <a:bodyPr/>
          <a:lstStyle>
            <a:lvl1pPr marL="0" indent="0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9419" y="1663701"/>
            <a:ext cx="5202000" cy="48672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127" y="895741"/>
            <a:ext cx="10758196" cy="59415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141353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 userDrawn="1">
            <p:ph type="sldNum" sz="quarter" idx="11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74DD-0DE3-4679-80A9-AE3C32938CF4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710400" y="1665196"/>
            <a:ext cx="10764000" cy="486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127" y="895741"/>
            <a:ext cx="10758196" cy="59415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und Tex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8113183" y="4194830"/>
            <a:ext cx="3366000" cy="2340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67"/>
            </a:lvl3pPr>
            <a:lvl4pPr>
              <a:defRPr sz="1467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4417484" y="4194830"/>
            <a:ext cx="3366000" cy="2340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67"/>
            </a:lvl3pPr>
            <a:lvl4pPr>
              <a:defRPr sz="1467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709084" y="4194830"/>
            <a:ext cx="3366000" cy="2340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67"/>
            </a:lvl3pPr>
            <a:lvl4pPr>
              <a:defRPr sz="1467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7"/>
          </p:nvPr>
        </p:nvSpPr>
        <p:spPr>
          <a:xfrm>
            <a:off x="8112127" y="1663701"/>
            <a:ext cx="3366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6"/>
          </p:nvPr>
        </p:nvSpPr>
        <p:spPr>
          <a:xfrm>
            <a:off x="4416425" y="1663701"/>
            <a:ext cx="3366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09127" y="1663701"/>
            <a:ext cx="3366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42362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 userDrawn="1">
            <p:ph type="sldNum" sz="quarter" idx="17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5CBBC-F434-4EF8-9C08-B81AD20A28C4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275388" y="4199351"/>
            <a:ext cx="5202000" cy="23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708252" y="4199351"/>
            <a:ext cx="5202000" cy="23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75388" y="1662553"/>
            <a:ext cx="5202000" cy="23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8252" y="1662553"/>
            <a:ext cx="5202000" cy="234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127" y="895741"/>
            <a:ext cx="10758196" cy="59415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9"/>
          </p:nvPr>
        </p:nvSpPr>
        <p:spPr>
          <a:xfrm>
            <a:off x="9064038" y="4192033"/>
            <a:ext cx="2412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75388" y="4192033"/>
            <a:ext cx="2412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7"/>
          </p:nvPr>
        </p:nvSpPr>
        <p:spPr>
          <a:xfrm>
            <a:off x="9064038" y="1663700"/>
            <a:ext cx="2412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275388" y="1663700"/>
            <a:ext cx="2412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708500" y="1663700"/>
            <a:ext cx="5202000" cy="486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23977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mit Text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24"/>
          </p:nvPr>
        </p:nvSpPr>
        <p:spPr>
          <a:xfrm>
            <a:off x="9064038" y="4192533"/>
            <a:ext cx="2412000" cy="2340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6276231" y="4192533"/>
            <a:ext cx="2412000" cy="2340000"/>
          </a:xfrm>
        </p:spPr>
        <p:txBody>
          <a:bodyPr/>
          <a:lstStyle>
            <a:lvl1pPr>
              <a:defRPr sz="1800"/>
            </a:lvl1pPr>
            <a:lvl2pPr>
              <a:defRPr sz="1467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2"/>
          </p:nvPr>
        </p:nvSpPr>
        <p:spPr>
          <a:xfrm>
            <a:off x="3488424" y="4192533"/>
            <a:ext cx="2412000" cy="2340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700617" y="4192533"/>
            <a:ext cx="2412000" cy="2340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20"/>
          </p:nvPr>
        </p:nvSpPr>
        <p:spPr>
          <a:xfrm>
            <a:off x="9062738" y="1663701"/>
            <a:ext cx="2412000" cy="2341562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7"/>
          </p:nvPr>
        </p:nvSpPr>
        <p:spPr>
          <a:xfrm>
            <a:off x="6278859" y="1663701"/>
            <a:ext cx="2412000" cy="2341562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6"/>
          </p:nvPr>
        </p:nvSpPr>
        <p:spPr>
          <a:xfrm>
            <a:off x="3494979" y="1663701"/>
            <a:ext cx="2412000" cy="2341562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1099" y="1663701"/>
            <a:ext cx="2412000" cy="2341562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38002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2783" userDrawn="1">
          <p15:clr>
            <a:srgbClr val="FBAE40"/>
          </p15:clr>
        </p15:guide>
        <p15:guide id="4" pos="297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mit Text 6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9"/>
          </p:nvPr>
        </p:nvSpPr>
        <p:spPr>
          <a:xfrm>
            <a:off x="9852080" y="4184648"/>
            <a:ext cx="1620000" cy="2340000"/>
          </a:xfrm>
        </p:spPr>
        <p:txBody>
          <a:bodyPr>
            <a:noAutofit/>
          </a:bodyPr>
          <a:lstStyle>
            <a:lvl1pPr marL="182558" indent="-182558">
              <a:defRPr sz="1400"/>
            </a:lvl1pPr>
            <a:lvl2pPr marL="358766" indent="-176209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8"/>
          </p:nvPr>
        </p:nvSpPr>
        <p:spPr>
          <a:xfrm>
            <a:off x="8068116" y="4184648"/>
            <a:ext cx="1620000" cy="2340000"/>
          </a:xfrm>
        </p:spPr>
        <p:txBody>
          <a:bodyPr>
            <a:noAutofit/>
          </a:bodyPr>
          <a:lstStyle>
            <a:lvl1pPr marL="182558" indent="-182558">
              <a:defRPr sz="1400"/>
            </a:lvl1pPr>
            <a:lvl2pPr marL="358766" indent="-176209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7"/>
          </p:nvPr>
        </p:nvSpPr>
        <p:spPr>
          <a:xfrm>
            <a:off x="6218832" y="4184648"/>
            <a:ext cx="1620000" cy="2340000"/>
          </a:xfrm>
        </p:spPr>
        <p:txBody>
          <a:bodyPr>
            <a:noAutofit/>
          </a:bodyPr>
          <a:lstStyle>
            <a:lvl1pPr marL="182558" indent="-182558">
              <a:defRPr sz="1400"/>
            </a:lvl1pPr>
            <a:lvl2pPr marL="358766" indent="-176209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6"/>
          </p:nvPr>
        </p:nvSpPr>
        <p:spPr>
          <a:xfrm>
            <a:off x="4369551" y="4184648"/>
            <a:ext cx="1620000" cy="2340000"/>
          </a:xfrm>
        </p:spPr>
        <p:txBody>
          <a:bodyPr>
            <a:noAutofit/>
          </a:bodyPr>
          <a:lstStyle>
            <a:lvl1pPr marL="182558" indent="-182558">
              <a:defRPr sz="1400"/>
            </a:lvl1pPr>
            <a:lvl2pPr marL="358766" indent="-176209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5"/>
          </p:nvPr>
        </p:nvSpPr>
        <p:spPr>
          <a:xfrm>
            <a:off x="2520268" y="4184648"/>
            <a:ext cx="1620000" cy="2340000"/>
          </a:xfrm>
        </p:spPr>
        <p:txBody>
          <a:bodyPr>
            <a:noAutofit/>
          </a:bodyPr>
          <a:lstStyle>
            <a:lvl1pPr marL="182558" indent="-182558">
              <a:defRPr sz="1400"/>
            </a:lvl1pPr>
            <a:lvl2pPr marL="358766" indent="-176209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>
          <a:xfrm>
            <a:off x="708308" y="4184648"/>
            <a:ext cx="1620000" cy="2340000"/>
          </a:xfrm>
        </p:spPr>
        <p:txBody>
          <a:bodyPr>
            <a:noAutofit/>
          </a:bodyPr>
          <a:lstStyle>
            <a:lvl1pPr marL="182558" indent="-182558">
              <a:defRPr sz="1400"/>
            </a:lvl1pPr>
            <a:lvl2pPr marL="358766" indent="-176209"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8" name="Bildplatzhalter 9"/>
          <p:cNvSpPr>
            <a:spLocks noGrp="1"/>
          </p:cNvSpPr>
          <p:nvPr>
            <p:ph type="pic" sz="quarter" idx="23"/>
          </p:nvPr>
        </p:nvSpPr>
        <p:spPr>
          <a:xfrm>
            <a:off x="9846733" y="1663699"/>
            <a:ext cx="1620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Bildplatzhalter 9"/>
          <p:cNvSpPr>
            <a:spLocks noGrp="1"/>
          </p:cNvSpPr>
          <p:nvPr>
            <p:ph type="pic" sz="quarter" idx="22"/>
          </p:nvPr>
        </p:nvSpPr>
        <p:spPr>
          <a:xfrm>
            <a:off x="8041441" y="1663699"/>
            <a:ext cx="1620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21"/>
          </p:nvPr>
        </p:nvSpPr>
        <p:spPr>
          <a:xfrm>
            <a:off x="6198827" y="1663699"/>
            <a:ext cx="1620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7"/>
          </p:nvPr>
        </p:nvSpPr>
        <p:spPr>
          <a:xfrm>
            <a:off x="4356212" y="1663699"/>
            <a:ext cx="1620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6"/>
          </p:nvPr>
        </p:nvSpPr>
        <p:spPr>
          <a:xfrm>
            <a:off x="2513597" y="1663699"/>
            <a:ext cx="1620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08307" y="1663699"/>
            <a:ext cx="1620000" cy="2340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192058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2783" userDrawn="1">
          <p15:clr>
            <a:srgbClr val="FBAE40"/>
          </p15:clr>
        </p15:guide>
        <p15:guide id="4" pos="297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18" name="Bildplatzhalter 9"/>
          <p:cNvSpPr>
            <a:spLocks noGrp="1"/>
          </p:cNvSpPr>
          <p:nvPr>
            <p:ph type="pic" sz="quarter" idx="22"/>
          </p:nvPr>
        </p:nvSpPr>
        <p:spPr>
          <a:xfrm>
            <a:off x="8942452" y="5044885"/>
            <a:ext cx="2520000" cy="1476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7" name="Bildplatzhalter 9"/>
          <p:cNvSpPr>
            <a:spLocks noGrp="1"/>
          </p:cNvSpPr>
          <p:nvPr>
            <p:ph type="pic" sz="quarter" idx="21"/>
          </p:nvPr>
        </p:nvSpPr>
        <p:spPr>
          <a:xfrm>
            <a:off x="8942452" y="3354292"/>
            <a:ext cx="2520000" cy="1476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20"/>
          </p:nvPr>
        </p:nvSpPr>
        <p:spPr>
          <a:xfrm>
            <a:off x="8947323" y="1663700"/>
            <a:ext cx="2520000" cy="1476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5"/>
          </p:nvPr>
        </p:nvSpPr>
        <p:spPr>
          <a:xfrm>
            <a:off x="3564467" y="5056563"/>
            <a:ext cx="4991100" cy="1476000"/>
          </a:xfrm>
        </p:spPr>
        <p:txBody>
          <a:bodyPr/>
          <a:lstStyle>
            <a:lvl1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/>
          </p:nvPr>
        </p:nvSpPr>
        <p:spPr>
          <a:xfrm>
            <a:off x="3564467" y="3360131"/>
            <a:ext cx="4991100" cy="1476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800" smtClean="0"/>
            </a:lvl1pPr>
            <a:lvl2pPr>
              <a:defRPr lang="de-DE" sz="1600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>
          <a:xfrm>
            <a:off x="3564467" y="1663699"/>
            <a:ext cx="4992000" cy="1476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7"/>
          </p:nvPr>
        </p:nvSpPr>
        <p:spPr>
          <a:xfrm>
            <a:off x="709126" y="5044885"/>
            <a:ext cx="2520000" cy="1476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6"/>
          </p:nvPr>
        </p:nvSpPr>
        <p:spPr>
          <a:xfrm>
            <a:off x="709126" y="3354293"/>
            <a:ext cx="2520000" cy="1476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09126" y="1663700"/>
            <a:ext cx="2520000" cy="1476000"/>
          </a:xfrm>
        </p:spPr>
        <p:txBody>
          <a:bodyPr anchor="ctr" anchorCtr="1"/>
          <a:lstStyle>
            <a:lvl1pPr marL="0" indent="0" algn="ctr">
              <a:buNone/>
              <a:defRPr sz="1867"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36671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2783" userDrawn="1">
          <p15:clr>
            <a:srgbClr val="FBAE40"/>
          </p15:clr>
        </p15:guide>
        <p15:guide id="4" pos="297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Fire Ala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3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3429002"/>
            <a:ext cx="12192000" cy="34645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altLang="de-DE" sz="2400" b="1" dirty="0">
              <a:solidFill>
                <a:srgbClr val="FF0000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27" y="5894703"/>
            <a:ext cx="2306517" cy="54342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5926760"/>
            <a:ext cx="1908000" cy="512597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700090" y="4680756"/>
            <a:ext cx="10775951" cy="728425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342882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700090" y="3986432"/>
            <a:ext cx="10775951" cy="574019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116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187">
          <p15:clr>
            <a:srgbClr val="FBAE40"/>
          </p15:clr>
        </p15:guide>
        <p15:guide id="4" pos="16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Health C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3429002"/>
            <a:ext cx="12192000" cy="34645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altLang="de-DE" sz="2400" b="1" dirty="0">
              <a:solidFill>
                <a:srgbClr val="FF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3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27" y="5894703"/>
            <a:ext cx="2306517" cy="54342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0" y="5929432"/>
            <a:ext cx="2057404" cy="512065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700090" y="4680756"/>
            <a:ext cx="10775951" cy="728425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342882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700090" y="3986432"/>
            <a:ext cx="10775951" cy="574019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49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187">
          <p15:clr>
            <a:srgbClr val="FBAE40"/>
          </p15:clr>
        </p15:guide>
        <p15:guide id="4" pos="16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3429002"/>
            <a:ext cx="12192000" cy="346457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altLang="de-DE" sz="2400" b="1" dirty="0">
              <a:solidFill>
                <a:srgbClr val="FF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3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827" y="5894703"/>
            <a:ext cx="2306517" cy="543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5927026"/>
            <a:ext cx="2264669" cy="512065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700090" y="4680756"/>
            <a:ext cx="10775951" cy="728425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342882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700090" y="3986432"/>
            <a:ext cx="10775951" cy="574019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943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187">
          <p15:clr>
            <a:srgbClr val="FBAE40"/>
          </p15:clr>
        </p15:guide>
        <p15:guide id="4" pos="16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3429002"/>
            <a:ext cx="12192000" cy="3464577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altLang="de-DE" sz="2400" b="1" dirty="0">
              <a:solidFill>
                <a:srgbClr val="FF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3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31" y="5893359"/>
            <a:ext cx="2317908" cy="5461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" y="5929432"/>
            <a:ext cx="1530099" cy="512065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700090" y="4680756"/>
            <a:ext cx="10775951" cy="728425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</a:defRPr>
            </a:lvl1pPr>
            <a:lvl2pPr marL="342882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700090" y="3986432"/>
            <a:ext cx="10775951" cy="574019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336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187">
          <p15:clr>
            <a:srgbClr val="FBAE40"/>
          </p15:clr>
        </p15:guide>
        <p15:guide id="4" pos="16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" b="1"/>
          <a:stretch/>
        </p:blipFill>
        <p:spPr>
          <a:xfrm>
            <a:off x="2" y="730146"/>
            <a:ext cx="10622295" cy="6120000"/>
          </a:xfrm>
          <a:prstGeom prst="rect">
            <a:avLst/>
          </a:prstGeom>
        </p:spPr>
      </p:pic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263B7-7033-4E08-9761-4BA79560378E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5387" y="1665471"/>
            <a:ext cx="5202000" cy="4860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 userDrawn="1">
            <p:ph type="sldNum" sz="quarter" idx="11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683E3-8616-4E61-9AB2-77C4C2F3DF4A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38000"/>
          </a:xfrm>
        </p:spPr>
        <p:txBody>
          <a:bodyPr rtlCol="0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ltGray">
          <a:xfrm>
            <a:off x="-2289" y="3429001"/>
            <a:ext cx="12192000" cy="3464577"/>
          </a:xfrm>
          <a:prstGeom prst="rect">
            <a:avLst/>
          </a:prstGeom>
          <a:solidFill>
            <a:srgbClr val="878787"/>
          </a:solidFill>
          <a:ln>
            <a:solidFill>
              <a:schemeClr val="accent1"/>
            </a:solidFill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altLang="de-DE" sz="2400" b="1" dirty="0">
              <a:solidFill>
                <a:srgbClr val="FF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700090" y="5777677"/>
            <a:ext cx="7089774" cy="728425"/>
          </a:xfrm>
        </p:spPr>
        <p:txBody>
          <a:bodyPr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700089" y="5169890"/>
            <a:ext cx="10775951" cy="574019"/>
          </a:xfrm>
        </p:spPr>
        <p:txBody>
          <a:bodyPr anchor="b">
            <a:noAutofit/>
          </a:bodyPr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59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187">
          <p15:clr>
            <a:srgbClr val="FBAE40"/>
          </p15:clr>
        </p15:guide>
        <p15:guide id="4" pos="16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77B24-0D09-464C-A892-E69729545FF0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5" name="Bildplatzhalter 15"/>
          <p:cNvSpPr>
            <a:spLocks noGrp="1"/>
          </p:cNvSpPr>
          <p:nvPr>
            <p:ph type="pic" sz="quarter" idx="10"/>
          </p:nvPr>
        </p:nvSpPr>
        <p:spPr>
          <a:xfrm>
            <a:off x="-2119" y="714375"/>
            <a:ext cx="12192000" cy="3447378"/>
          </a:xfrm>
        </p:spPr>
        <p:txBody>
          <a:bodyPr rtlCol="0">
            <a:normAutofit/>
          </a:bodyPr>
          <a:lstStyle>
            <a:lvl1pPr marL="0" indent="0">
              <a:buNone/>
              <a:defRPr sz="1867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0089" y="5777564"/>
            <a:ext cx="10775951" cy="7560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0089" y="4769564"/>
            <a:ext cx="10775951" cy="97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54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 userDrawn="1">
            <p:ph type="sldNum" sz="quarter" idx="15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8B6A0-93F7-42D9-9C72-21DFD7A1C4FF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75387" y="1663701"/>
            <a:ext cx="5202000" cy="486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9419" y="1663701"/>
            <a:ext cx="5202000" cy="486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127" y="895741"/>
            <a:ext cx="10758196" cy="59415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/>
          <p:cNvSpPr>
            <a:spLocks noGrp="1"/>
          </p:cNvSpPr>
          <p:nvPr userDrawn="1">
            <p:ph type="sldNum" sz="quarter" idx="18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CF65B-C063-45E0-BF9D-22789AA18ACF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6275885" y="2550941"/>
            <a:ext cx="5202000" cy="398003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6275386" y="1663701"/>
            <a:ext cx="5202000" cy="755943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269868" indent="0">
              <a:buNone/>
              <a:defRPr/>
            </a:lvl2pPr>
            <a:lvl3pPr marL="541325" indent="0">
              <a:buNone/>
              <a:defRPr/>
            </a:lvl3pPr>
            <a:lvl4pPr marL="895328" indent="0">
              <a:buNone/>
              <a:defRPr/>
            </a:lvl4pPr>
            <a:lvl5pPr marL="1166784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8748" y="2550941"/>
            <a:ext cx="5202000" cy="398003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708251" y="1663701"/>
            <a:ext cx="5202000" cy="755943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269868" indent="0">
              <a:buNone/>
              <a:defRPr/>
            </a:lvl2pPr>
            <a:lvl3pPr marL="541325" indent="0">
              <a:buNone/>
              <a:defRPr/>
            </a:lvl3pPr>
            <a:lvl4pPr marL="895328" indent="0">
              <a:buNone/>
              <a:defRPr/>
            </a:lvl4pPr>
            <a:lvl5pPr marL="1166784" indent="0"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127" y="895741"/>
            <a:ext cx="10758196" cy="59415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 1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10574213" cy="612476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 userDrawn="1">
            <p:ph type="sldNum" sz="quarter" idx="15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8B6A0-93F7-42D9-9C72-21DFD7A1C4FF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75387" y="1663701"/>
            <a:ext cx="5202000" cy="486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127" y="895741"/>
            <a:ext cx="10758196" cy="59415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9151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 2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683"/>
            <a:ext cx="10550831" cy="6120834"/>
          </a:xfrm>
          <a:prstGeom prst="rect">
            <a:avLst/>
          </a:prstGeom>
          <a:ln>
            <a:noFill/>
          </a:ln>
        </p:spPr>
      </p:pic>
      <p:sp>
        <p:nvSpPr>
          <p:cNvPr id="6" name="Foliennummernplatzhalter 5"/>
          <p:cNvSpPr>
            <a:spLocks noGrp="1"/>
          </p:cNvSpPr>
          <p:nvPr userDrawn="1">
            <p:ph type="sldNum" sz="quarter" idx="15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8B6A0-93F7-42D9-9C72-21DFD7A1C4FF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75387" y="1663701"/>
            <a:ext cx="5206083" cy="486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127" y="895741"/>
            <a:ext cx="10758196" cy="59415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36229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/>
          <a:lstStyle/>
          <a:p>
            <a:fld id="{B22EDE71-4C30-4C32-962F-804FCCC8DFF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4" name="Diagrammplatzhalter 3"/>
          <p:cNvSpPr>
            <a:spLocks noGrp="1"/>
          </p:cNvSpPr>
          <p:nvPr>
            <p:ph type="chart" sz="quarter" idx="15"/>
          </p:nvPr>
        </p:nvSpPr>
        <p:spPr>
          <a:xfrm>
            <a:off x="700089" y="2295525"/>
            <a:ext cx="10764000" cy="4235451"/>
          </a:xfrm>
        </p:spPr>
        <p:txBody>
          <a:bodyPr/>
          <a:lstStyle>
            <a:lvl1pPr marL="0" indent="0">
              <a:buNone/>
              <a:defRPr sz="1867"/>
            </a:lvl1pPr>
          </a:lstStyle>
          <a:p>
            <a:r>
              <a:rPr lang="de-DE"/>
              <a:t>Diagramm durch Klicken auf Symbol hinzufügen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710447" y="1673870"/>
            <a:ext cx="10764000" cy="490361"/>
          </a:xfrm>
        </p:spPr>
        <p:txBody>
          <a:bodyPr/>
          <a:lstStyle>
            <a:lvl1pPr marL="0" indent="0">
              <a:buNone/>
              <a:defRPr sz="2400" b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540000" cy="72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800" dirty="0"/>
            </a:lvl1pPr>
          </a:lstStyle>
          <a:p>
            <a:pPr marL="269868" lvl="0" indent="-269868">
              <a:buClr>
                <a:schemeClr val="accent5"/>
              </a:buClr>
            </a:pPr>
            <a:r>
              <a:rPr lang="de-DE" dirty="0"/>
              <a:t>   </a:t>
            </a:r>
            <a:endParaRPr lang="en-GB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</p:spTree>
    <p:extLst>
      <p:ext uri="{BB962C8B-B14F-4D97-AF65-F5344CB8AC3E}">
        <p14:creationId xmlns:p14="http://schemas.microsoft.com/office/powerpoint/2010/main" val="231359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" y="-1342"/>
            <a:ext cx="12191996" cy="725242"/>
          </a:xfrm>
          <a:prstGeom prst="rect">
            <a:avLst/>
          </a:prstGeom>
          <a:ln>
            <a:noFill/>
          </a:ln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9507605" y="3807687"/>
            <a:ext cx="4629450" cy="34501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cap="none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AT" dirty="0"/>
              <a:t>© SCHRACK SECONET AG • [©Nikolaus Rieder] • [Lehrlingsprojekt - Alarmsystem] • [Ver002] • [18.12.2017]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45875" y="6421704"/>
            <a:ext cx="35290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accent5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577B24-0D09-464C-A892-E69729545FF0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028" name="Textplatzhalter 2"/>
          <p:cNvSpPr>
            <a:spLocks noGrp="1"/>
          </p:cNvSpPr>
          <p:nvPr userDrawn="1">
            <p:ph type="body" idx="1"/>
          </p:nvPr>
        </p:nvSpPr>
        <p:spPr bwMode="auto">
          <a:xfrm>
            <a:off x="709419" y="1665471"/>
            <a:ext cx="10764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709127" y="895741"/>
            <a:ext cx="10758196" cy="59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Titelmasterformat durch Klicken bearbeiten</a:t>
            </a: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white">
          <a:xfrm>
            <a:off x="709127" y="0"/>
            <a:ext cx="7080207" cy="72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T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de-DE" sz="1600" b="1" baseline="0" dirty="0" err="1">
                <a:solidFill>
                  <a:schemeClr val="bg1"/>
                </a:solidFill>
                <a:latin typeface="+mn-lt"/>
              </a:rPr>
              <a:t>Raspberry</a:t>
            </a:r>
            <a:r>
              <a:rPr lang="de-AT" altLang="de-DE" sz="1600" b="1" baseline="0" dirty="0">
                <a:solidFill>
                  <a:schemeClr val="bg1"/>
                </a:solidFill>
                <a:latin typeface="+mn-lt"/>
              </a:rPr>
              <a:t> Pi Alarmsystem - Lehrlingsprojekt</a:t>
            </a:r>
            <a:endParaRPr lang="de-DE" altLang="de-DE" sz="1600" b="1" baseline="0" dirty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63" r:id="rId3"/>
    <p:sldLayoutId id="2147483680" r:id="rId4"/>
    <p:sldLayoutId id="2147483659" r:id="rId5"/>
    <p:sldLayoutId id="2147483654" r:id="rId6"/>
    <p:sldLayoutId id="2147483729" r:id="rId7"/>
    <p:sldLayoutId id="2147483730" r:id="rId8"/>
    <p:sldLayoutId id="2147483718" r:id="rId9"/>
    <p:sldLayoutId id="2147483658" r:id="rId10"/>
    <p:sldLayoutId id="2147483728" r:id="rId11"/>
    <p:sldLayoutId id="2147483679" r:id="rId12"/>
    <p:sldLayoutId id="2147483696" r:id="rId13"/>
    <p:sldLayoutId id="2147483681" r:id="rId14"/>
    <p:sldLayoutId id="2147483695" r:id="rId15"/>
    <p:sldLayoutId id="2147483689" r:id="rId16"/>
    <p:sldLayoutId id="2147483688" r:id="rId17"/>
    <p:sldLayoutId id="2147483690" r:id="rId18"/>
    <p:sldLayoutId id="2147483667" r:id="rId19"/>
    <p:sldLayoutId id="2147483684" r:id="rId20"/>
    <p:sldLayoutId id="2147483655" r:id="rId21"/>
    <p:sldLayoutId id="2147483683" r:id="rId22"/>
    <p:sldLayoutId id="2147483685" r:id="rId23"/>
    <p:sldLayoutId id="2147483687" r:id="rId24"/>
    <p:sldLayoutId id="2147483686" r:id="rId25"/>
    <p:sldLayoutId id="2147483731" r:id="rId26"/>
    <p:sldLayoutId id="2147483732" r:id="rId27"/>
    <p:sldLayoutId id="2147483733" r:id="rId28"/>
    <p:sldLayoutId id="2147483734" r:id="rId29"/>
    <p:sldLayoutId id="2147483653" r:id="rId30"/>
    <p:sldLayoutId id="2147483665" r:id="rId31"/>
    <p:sldLayoutId id="2147483735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D20000"/>
          </a:solidFill>
          <a:latin typeface="Arial" charset="0"/>
        </a:defRPr>
      </a:lvl2pPr>
      <a:lvl3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D20000"/>
          </a:solidFill>
          <a:latin typeface="Arial" charset="0"/>
        </a:defRPr>
      </a:lvl3pPr>
      <a:lvl4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D20000"/>
          </a:solidFill>
          <a:latin typeface="Arial" charset="0"/>
        </a:defRPr>
      </a:lvl4pPr>
      <a:lvl5pPr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D20000"/>
          </a:solidFill>
          <a:latin typeface="Arial" charset="0"/>
        </a:defRPr>
      </a:lvl5pPr>
      <a:lvl6pPr marL="457189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D20000"/>
          </a:solidFill>
          <a:latin typeface="Arial" charset="0"/>
        </a:defRPr>
      </a:lvl6pPr>
      <a:lvl7pPr marL="914377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D20000"/>
          </a:solidFill>
          <a:latin typeface="Arial" charset="0"/>
        </a:defRPr>
      </a:lvl7pPr>
      <a:lvl8pPr marL="1371566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D20000"/>
          </a:solidFill>
          <a:latin typeface="Arial" charset="0"/>
        </a:defRPr>
      </a:lvl8pPr>
      <a:lvl9pPr marL="1828754" algn="l" defTabSz="68578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D20000"/>
          </a:solidFill>
          <a:latin typeface="Arial" charset="0"/>
        </a:defRPr>
      </a:lvl9pPr>
    </p:titleStyle>
    <p:bodyStyle>
      <a:lvl1pPr marL="269868" indent="-269868" algn="l" defTabSz="685783" rtl="0" eaLnBrk="1" fontAlgn="base" hangingPunct="1">
        <a:lnSpc>
          <a:spcPct val="100000"/>
        </a:lnSpc>
        <a:spcBef>
          <a:spcPts val="751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indent="-271456" algn="l" defTabSz="685783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68" indent="-260344" algn="l" defTabSz="685783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784" indent="-271456" algn="l" defTabSz="685783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52" indent="-269868" algn="l" defTabSz="685783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115" userDrawn="1">
          <p15:clr>
            <a:srgbClr val="F26B43"/>
          </p15:clr>
        </p15:guide>
        <p15:guide id="3" pos="441" userDrawn="1">
          <p15:clr>
            <a:srgbClr val="F26B43"/>
          </p15:clr>
        </p15:guide>
        <p15:guide id="4" pos="7229" userDrawn="1">
          <p15:clr>
            <a:srgbClr val="F26B43"/>
          </p15:clr>
        </p15:guide>
        <p15:guide id="5" orient="horz" pos="1048" userDrawn="1">
          <p15:clr>
            <a:srgbClr val="F26B43"/>
          </p15:clr>
        </p15:guide>
        <p15:guide id="6" pos="2780" userDrawn="1">
          <p15:clr>
            <a:srgbClr val="F26B43"/>
          </p15:clr>
        </p15:guide>
        <p15:guide id="7" pos="4907" userDrawn="1">
          <p15:clr>
            <a:srgbClr val="F26B43"/>
          </p15:clr>
        </p15:guide>
        <p15:guide id="8" pos="2571" userDrawn="1">
          <p15:clr>
            <a:srgbClr val="F26B43"/>
          </p15:clr>
        </p15:guide>
        <p15:guide id="9" pos="5111" userDrawn="1">
          <p15:clr>
            <a:srgbClr val="F26B43"/>
          </p15:clr>
        </p15:guide>
        <p15:guide id="10" orient="horz" pos="1447" userDrawn="1">
          <p15:clr>
            <a:srgbClr val="F26B43"/>
          </p15:clr>
        </p15:guide>
        <p15:guide id="15" orient="horz" pos="559" userDrawn="1">
          <p15:clr>
            <a:srgbClr val="F26B43"/>
          </p15:clr>
        </p15:guide>
        <p15:guide id="16" orient="horz" pos="2160" userDrawn="1">
          <p15:clr>
            <a:srgbClr val="F26B43"/>
          </p15:clr>
        </p15:guide>
        <p15:guide id="17" pos="3727" userDrawn="1">
          <p15:clr>
            <a:srgbClr val="F26B43"/>
          </p15:clr>
        </p15:guide>
        <p15:guide id="18" pos="3953" userDrawn="1">
          <p15:clr>
            <a:srgbClr val="F26B43"/>
          </p15:clr>
        </p15:guide>
        <p15:guide id="19" orient="horz" pos="456" userDrawn="1">
          <p15:clr>
            <a:srgbClr val="F26B43"/>
          </p15:clr>
        </p15:guide>
        <p15:guide id="20" orient="horz" pos="2523" userDrawn="1">
          <p15:clr>
            <a:srgbClr val="F26B43"/>
          </p15:clr>
        </p15:guide>
        <p15:guide id="21" orient="horz" pos="26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76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E263B7-7033-4E08-9761-4BA79560378E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Von der Idee zur Umsetzung</a:t>
            </a:r>
          </a:p>
          <a:p>
            <a:r>
              <a:rPr lang="de-AT" dirty="0"/>
              <a:t>Planung des Konzepts</a:t>
            </a:r>
          </a:p>
          <a:p>
            <a:r>
              <a:rPr lang="de-AT" dirty="0"/>
              <a:t>Erläuterung zu Python</a:t>
            </a:r>
          </a:p>
          <a:p>
            <a:r>
              <a:rPr lang="de-AT" dirty="0"/>
              <a:t>Programmierumgebung</a:t>
            </a:r>
          </a:p>
          <a:p>
            <a:r>
              <a:rPr lang="de-AT" dirty="0"/>
              <a:t>Elektronikbauteile</a:t>
            </a:r>
          </a:p>
          <a:p>
            <a:r>
              <a:rPr lang="de-AT" dirty="0"/>
              <a:t>AlarmSystem.py</a:t>
            </a:r>
          </a:p>
          <a:p>
            <a:r>
              <a:rPr lang="de-AT" dirty="0"/>
              <a:t>AlarmViewer.py</a:t>
            </a:r>
          </a:p>
          <a:p>
            <a:r>
              <a:rPr lang="de-AT" dirty="0"/>
              <a:t>Zukunftsvision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SCHRACK SECONET AG • [©Nikolaus Rieder] • [Lehrlingsprojekt - Alarmsystem] • [Ver002] • [18.12.2017]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25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Schrack Seconet">
  <a:themeElements>
    <a:clrScheme name="Schrack Seconet neu">
      <a:dk1>
        <a:srgbClr val="000000"/>
      </a:dk1>
      <a:lt1>
        <a:sysClr val="window" lastClr="FFFFFF"/>
      </a:lt1>
      <a:dk2>
        <a:srgbClr val="646464"/>
      </a:dk2>
      <a:lt2>
        <a:srgbClr val="EAEAEA"/>
      </a:lt2>
      <a:accent1>
        <a:srgbClr val="003CA0"/>
      </a:accent1>
      <a:accent2>
        <a:srgbClr val="D20000"/>
      </a:accent2>
      <a:accent3>
        <a:srgbClr val="64B400"/>
      </a:accent3>
      <a:accent4>
        <a:srgbClr val="FFE600"/>
      </a:accent4>
      <a:accent5>
        <a:srgbClr val="878787"/>
      </a:accent5>
      <a:accent6>
        <a:srgbClr val="B4B4B4"/>
      </a:accent6>
      <a:hlink>
        <a:srgbClr val="003CA0"/>
      </a:hlink>
      <a:folHlink>
        <a:srgbClr val="4B4B4B"/>
      </a:folHlink>
    </a:clrScheme>
    <a:fontScheme name="Schrack Secon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.potx" id="{0846AA1C-1B6B-4126-95BF-9A4DB8C338C2}" vid="{5FE3EFC0-136F-4051-8D9B-BE79706F1C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  <vt:variant>
        <vt:lpstr>Zielgruppenorientierte Präsentationen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Wingdings</vt:lpstr>
      <vt:lpstr>Schrack Seconet</vt:lpstr>
      <vt:lpstr>PowerPoint-Präsentation</vt:lpstr>
      <vt:lpstr>Agenda</vt:lpstr>
      <vt:lpstr>Export</vt:lpstr>
    </vt:vector>
  </TitlesOfParts>
  <Company>Schrack Seconet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STTRINI</dc:creator>
  <cp:lastModifiedBy>STTRINI</cp:lastModifiedBy>
  <cp:revision>3</cp:revision>
  <cp:lastPrinted>2015-07-15T23:13:15Z</cp:lastPrinted>
  <dcterms:created xsi:type="dcterms:W3CDTF">2017-12-18T15:03:57Z</dcterms:created>
  <dcterms:modified xsi:type="dcterms:W3CDTF">2017-12-18T15:34:27Z</dcterms:modified>
</cp:coreProperties>
</file>