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7677-087C-4846-A79B-BE239C1DC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37B4D-0826-48F7-9412-3448A9836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963E-172D-452D-B254-FD7DEA73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7D24-00D7-40B8-BCF4-9200DC8A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5ED0-903C-4878-8CA7-59081333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9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48B-FC14-4B44-BF3E-FF6FBE39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3CFC0-FC2F-4789-B200-030EE361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C4C-64E1-4A7A-B8EA-0AFC64C6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23B0-860A-42DB-9ABE-4F6F28BD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B724A-76C2-49ED-B02F-4576A1BC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9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11C48-AA64-480A-BC78-849A80A5C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ED4EC-BC90-407C-9826-5B5191EA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FD19-0FF3-4C96-90CB-2B3F0419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31F7-7447-4369-AF97-81A5C2AB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3E7A-272B-403B-B294-B67D7B2A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4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144D-A2E6-4E9C-9492-08CBFE3F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C875-3FBF-4D49-A4A5-97EEA59C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087D-B008-4160-830A-352B5722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80C8-1AB9-4C41-A4A7-6900F374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49AF-36AD-4481-A2B6-504B5C50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04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F044-D943-4576-9EE3-C8E79DB5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4EE2-7375-49D9-A85B-5E90F05F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BA96-3487-4648-BBF9-5A48604A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59D3-E748-4A84-8BE7-6AE92045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D541-AF7F-49EB-BE48-7D49F90F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6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5EAB-1B8F-4708-94A1-F6C0A216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A3DC-44D4-417B-9EF0-FCFD780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8EBAD-43DB-4CD0-B79F-8CFA75E7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DB57E-9428-4D38-B966-E60CB3EC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8C65B-C192-4362-BE89-E64DABE9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4D4E6-06F6-42E1-A327-CDCEF9FE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8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808A-269C-41C5-A394-7A70A5C1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51F6-B297-4C07-81BA-219506A8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C0AA9-0F82-4E87-82EF-CD984904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74C3F-7A57-4B71-89B1-93120767F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CB20C-43D8-4E48-919F-7CC966C20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96BD9-F3C1-49C0-9C00-71DC83A6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1CDD1-AD32-4593-B0B0-B08355A2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11441-34F7-43B0-A60B-017AC81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3DF9-0CEB-4718-8EAF-B5892075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C8D62-CCD0-4C54-9273-E9C9FF10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79E9-703E-4FF6-B42D-AC82BBAB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B9534-0A62-4AA0-8D5E-B5A63AAC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2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37FCD-44BF-41BF-A7F1-1135E3FA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BACCB-25D0-42D4-A21F-8D559EF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B60E-D6DB-4542-8639-FDCE6FA2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07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AE29-A2F1-4B06-8BFA-3B40E29A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6425-2F72-4B4C-9CB3-3B4014EC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D3FE0-8151-4543-9290-A87D5BC4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4D94-AB69-4CB0-870E-FE0C6418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C8D1B-9744-4C68-B9A9-C2FA1A5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4B68-1443-4EBA-96CE-0D55679C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6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5057-B5B9-4F2F-9FC3-A13BCADC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EECD5-60F9-46AC-97B5-0336FB1B0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B7AD4-01D8-4805-8E47-3B4FAAD32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E936E-A4BA-47E0-8603-9C76796B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8A394-11F9-4953-BC19-FAB6DBBC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A87D2-B43D-46F7-8750-0926611B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1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AA90E-665C-4714-9726-EA9B11C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2D0ED-7812-4CBB-A62B-6826B865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6D76-C674-4280-A4C0-7ED6EB891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E920-7F5B-483E-90C2-A5DBCD3BEF59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392C-66F8-4A0E-B339-0C8D3ADFD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4E64-4E23-4016-AAF4-3FEC87BAD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B87D6-570D-4D8A-B96D-8DFB5CCE6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4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FA6C-E3D3-4400-8F04-A998E5C02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25" y="315585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AU" sz="7200" dirty="0">
                <a:latin typeface="Monotype Corsiva" panose="03010101010201010101" pitchFamily="66" charset="0"/>
              </a:rPr>
              <a:t>Beautiful Disaster: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817A-6CAE-4629-B6EB-A54F47B6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95396"/>
            <a:ext cx="9144000" cy="1655762"/>
          </a:xfrm>
        </p:spPr>
        <p:txBody>
          <a:bodyPr>
            <a:normAutofit/>
          </a:bodyPr>
          <a:lstStyle/>
          <a:p>
            <a:r>
              <a:rPr lang="en-AU" sz="4000" dirty="0">
                <a:latin typeface="Monotype Corsiva" panose="03010101010201010101" pitchFamily="66" charset="0"/>
              </a:rPr>
              <a:t>A superimposition of cycling crashes using geographic data onto a 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3620D-1E29-4156-83CF-9B8FB393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70" y="1142160"/>
            <a:ext cx="6998060" cy="394990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4AB6AE5-F779-4665-ABE7-ED2F1528A785}"/>
              </a:ext>
            </a:extLst>
          </p:cNvPr>
          <p:cNvSpPr txBox="1">
            <a:spLocks/>
          </p:cNvSpPr>
          <p:nvPr/>
        </p:nvSpPr>
        <p:spPr>
          <a:xfrm>
            <a:off x="138225" y="1773238"/>
            <a:ext cx="42353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4000" dirty="0">
                <a:latin typeface="Monotype Corsiva" panose="03010101010201010101" pitchFamily="66" charset="0"/>
              </a:rPr>
              <a:t>For the</a:t>
            </a:r>
            <a:br>
              <a:rPr lang="en-AU" sz="4000" dirty="0">
                <a:latin typeface="Monotype Corsiva" panose="03010101010201010101" pitchFamily="66" charset="0"/>
              </a:rPr>
            </a:br>
            <a:r>
              <a:rPr lang="en-AU" sz="4000" dirty="0">
                <a:latin typeface="Monotype Corsiva" panose="03010101010201010101" pitchFamily="66" charset="0"/>
              </a:rPr>
              <a:t>‘Data as Art’ challenge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0DDCF8E-2E5E-4E14-A227-B68B951A8EF6}"/>
              </a:ext>
            </a:extLst>
          </p:cNvPr>
          <p:cNvSpPr txBox="1">
            <a:spLocks/>
          </p:cNvSpPr>
          <p:nvPr/>
        </p:nvSpPr>
        <p:spPr>
          <a:xfrm>
            <a:off x="9207797" y="3412424"/>
            <a:ext cx="25305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4000" dirty="0">
                <a:latin typeface="Monotype Corsiva" panose="03010101010201010101" pitchFamily="66" charset="0"/>
              </a:rPr>
              <a:t>By team Hack Yeah!</a:t>
            </a:r>
          </a:p>
        </p:txBody>
      </p:sp>
    </p:spTree>
    <p:extLst>
      <p:ext uri="{BB962C8B-B14F-4D97-AF65-F5344CB8AC3E}">
        <p14:creationId xmlns:p14="http://schemas.microsoft.com/office/powerpoint/2010/main" val="170601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Monotype Corsiva</vt:lpstr>
      <vt:lpstr>Office Theme</vt:lpstr>
      <vt:lpstr>Beautiful Disaster: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Disaster:</dc:title>
  <dc:creator>Jenna Ong</dc:creator>
  <cp:lastModifiedBy>Jenna Ong</cp:lastModifiedBy>
  <cp:revision>1</cp:revision>
  <dcterms:created xsi:type="dcterms:W3CDTF">2018-09-09T06:50:41Z</dcterms:created>
  <dcterms:modified xsi:type="dcterms:W3CDTF">2018-09-09T06:53:32Z</dcterms:modified>
</cp:coreProperties>
</file>