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4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4" r:id="rId7"/>
    <p:sldId id="266" r:id="rId8"/>
    <p:sldId id="261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7230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29C39-44D1-AF44-8D28-29F58D4AA637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4512-138A-CB49-AA46-A6E9071A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4512-138A-CB49-AA46-A6E9071A5C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4512-138A-CB49-AA46-A6E9071A5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3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4512-138A-CB49-AA46-A6E9071A5C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7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1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in practice</a:t>
            </a:r>
            <a:br>
              <a:rPr lang="en-US" dirty="0" smtClean="0"/>
            </a:br>
            <a:r>
              <a:rPr lang="en-US" sz="4000" dirty="0" smtClean="0"/>
              <a:t>Text </a:t>
            </a:r>
            <a:r>
              <a:rPr lang="en-US" sz="4000" dirty="0"/>
              <a:t>T</a:t>
            </a:r>
            <a:r>
              <a:rPr lang="en-US" sz="4000" dirty="0" smtClean="0"/>
              <a:t>o </a:t>
            </a:r>
            <a:r>
              <a:rPr lang="en-US" sz="4000" dirty="0"/>
              <a:t>S</a:t>
            </a:r>
            <a:r>
              <a:rPr lang="en-US" sz="4000" dirty="0" smtClean="0"/>
              <a:t>peech </a:t>
            </a:r>
            <a:r>
              <a:rPr lang="en-US" sz="4000" dirty="0" err="1" smtClean="0"/>
              <a:t>microservice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52529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Tomasz </a:t>
            </a:r>
            <a:r>
              <a:rPr lang="en-US" sz="3300" dirty="0" err="1" smtClean="0"/>
              <a:t>Smelcerz</a:t>
            </a:r>
            <a:endParaRPr lang="en-US" sz="3300" dirty="0" smtClean="0"/>
          </a:p>
          <a:p>
            <a:r>
              <a:rPr lang="en-US" sz="3300" dirty="0" err="1" smtClean="0"/>
              <a:t>Paweł</a:t>
            </a:r>
            <a:r>
              <a:rPr lang="en-US" sz="3300" dirty="0" smtClean="0"/>
              <a:t> </a:t>
            </a:r>
            <a:r>
              <a:rPr lang="en-US" sz="3300" dirty="0" err="1" smtClean="0"/>
              <a:t>Sołtysek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8088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306" y="2324318"/>
            <a:ext cx="7007351" cy="1609344"/>
          </a:xfrm>
        </p:spPr>
        <p:txBody>
          <a:bodyPr/>
          <a:lstStyle/>
          <a:p>
            <a:r>
              <a:rPr lang="en-US" dirty="0" smtClean="0"/>
              <a:t>Questions ? / Answers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802999" y="2776037"/>
            <a:ext cx="6586001" cy="1987558"/>
            <a:chOff x="2489377" y="2963604"/>
            <a:chExt cx="6586001" cy="1987558"/>
          </a:xfrm>
        </p:grpSpPr>
        <p:sp>
          <p:nvSpPr>
            <p:cNvPr id="4" name="Rounded Rectangle 3"/>
            <p:cNvSpPr/>
            <p:nvPr/>
          </p:nvSpPr>
          <p:spPr>
            <a:xfrm>
              <a:off x="2489377" y="2963604"/>
              <a:ext cx="2363056" cy="1987558"/>
            </a:xfrm>
            <a:prstGeom prst="roundRect">
              <a:avLst/>
            </a:prstGeom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935056" y="3035523"/>
              <a:ext cx="472611" cy="478239"/>
            </a:xfrm>
            <a:prstGeom prst="ellipse">
              <a:avLst/>
            </a:prstGeom>
            <a:solidFill>
              <a:schemeClr val="accent5">
                <a:lumMod val="75000"/>
                <a:alpha val="7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507294" y="3005811"/>
              <a:ext cx="585627" cy="588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636263" y="3694588"/>
              <a:ext cx="400692" cy="406319"/>
            </a:xfrm>
            <a:prstGeom prst="ellipse">
              <a:avLst/>
            </a:prstGeom>
            <a:solidFill>
              <a:schemeClr val="bg2">
                <a:lumMod val="10000"/>
                <a:alpha val="54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935056" y="4488825"/>
              <a:ext cx="462338" cy="462337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836609" y="4365535"/>
              <a:ext cx="585627" cy="5856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453383" y="4212531"/>
              <a:ext cx="365760" cy="365760"/>
            </a:xfrm>
            <a:prstGeom prst="ellipse">
              <a:avLst/>
            </a:prstGeom>
            <a:solidFill>
              <a:schemeClr val="accent2">
                <a:lumMod val="50000"/>
                <a:alpha val="53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15560" y="3686440"/>
              <a:ext cx="616237" cy="6111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23402" y="4027172"/>
              <a:ext cx="339047" cy="33492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587781" y="3029688"/>
              <a:ext cx="487597" cy="48337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662449" y="3689454"/>
              <a:ext cx="367086" cy="36371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496755" y="4689915"/>
              <a:ext cx="219456" cy="219456"/>
            </a:xfrm>
            <a:prstGeom prst="ellipse">
              <a:avLst/>
            </a:prstGeom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121102" y="3510104"/>
              <a:ext cx="457200" cy="457200"/>
            </a:xfrm>
            <a:prstGeom prst="ellipse">
              <a:avLst/>
            </a:prstGeom>
            <a:solidFill>
              <a:schemeClr val="accent6">
                <a:lumMod val="50000"/>
                <a:alpha val="57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557977" y="4425423"/>
              <a:ext cx="484632" cy="484632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776337" y="4142642"/>
              <a:ext cx="219456" cy="219456"/>
            </a:xfrm>
            <a:prstGeom prst="ellipse">
              <a:avLst/>
            </a:prstGeom>
            <a:solidFill>
              <a:schemeClr val="accent3">
                <a:alpha val="59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229667" y="3033587"/>
              <a:ext cx="301752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015122" y="4061634"/>
              <a:ext cx="228600" cy="228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4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5760" y="2093976"/>
            <a:ext cx="2137024" cy="2248961"/>
          </a:xfrm>
          <a:prstGeom prst="roundRect">
            <a:avLst/>
          </a:prstGeom>
          <a:solidFill>
            <a:schemeClr val="accent4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122663" y="2093976"/>
            <a:ext cx="2137024" cy="2248961"/>
          </a:xfrm>
          <a:prstGeom prst="roundRect">
            <a:avLst/>
          </a:prstGeom>
          <a:solidFill>
            <a:schemeClr val="accent6">
              <a:lumMod val="75000"/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3734479" y="4997288"/>
            <a:ext cx="779585" cy="1167681"/>
          </a:xfrm>
          <a:prstGeom prst="flowChartMagneticDisk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18435" y="2365113"/>
            <a:ext cx="1559639" cy="1310627"/>
            <a:chOff x="7760675" y="1948388"/>
            <a:chExt cx="1559639" cy="1310627"/>
          </a:xfrm>
        </p:grpSpPr>
        <p:sp>
          <p:nvSpPr>
            <p:cNvPr id="6" name="Donut 5"/>
            <p:cNvSpPr/>
            <p:nvPr/>
          </p:nvSpPr>
          <p:spPr>
            <a:xfrm>
              <a:off x="8012722" y="1948388"/>
              <a:ext cx="1307592" cy="1310627"/>
            </a:xfrm>
            <a:prstGeom prst="donut">
              <a:avLst>
                <a:gd name="adj" fmla="val 118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60675" y="2162853"/>
              <a:ext cx="668218" cy="4985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REST</a:t>
              </a:r>
            </a:p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API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20933" y="2365113"/>
            <a:ext cx="1559639" cy="1310627"/>
            <a:chOff x="7760675" y="1948388"/>
            <a:chExt cx="1559639" cy="1310627"/>
          </a:xfrm>
        </p:grpSpPr>
        <p:sp>
          <p:nvSpPr>
            <p:cNvPr id="15" name="Donut 14"/>
            <p:cNvSpPr/>
            <p:nvPr/>
          </p:nvSpPr>
          <p:spPr>
            <a:xfrm>
              <a:off x="8012722" y="1948388"/>
              <a:ext cx="1307592" cy="1310627"/>
            </a:xfrm>
            <a:prstGeom prst="donut">
              <a:avLst>
                <a:gd name="adj" fmla="val 118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60675" y="2162853"/>
              <a:ext cx="668218" cy="4985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REST</a:t>
              </a:r>
            </a:p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API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20566" y="2689442"/>
            <a:ext cx="1723293" cy="369332"/>
            <a:chOff x="5222631" y="2572014"/>
            <a:chExt cx="1723293" cy="36933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222631" y="2895602"/>
              <a:ext cx="172329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46780" y="2572014"/>
              <a:ext cx="674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4124272" y="3780015"/>
            <a:ext cx="0" cy="1112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439468" y="2609887"/>
            <a:ext cx="362243" cy="293980"/>
            <a:chOff x="9548916" y="2795326"/>
            <a:chExt cx="362243" cy="293980"/>
          </a:xfrm>
        </p:grpSpPr>
        <p:sp>
          <p:nvSpPr>
            <p:cNvPr id="33" name="Multiply 32"/>
            <p:cNvSpPr/>
            <p:nvPr/>
          </p:nvSpPr>
          <p:spPr>
            <a:xfrm>
              <a:off x="9548916" y="2795326"/>
              <a:ext cx="234461" cy="23446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9676698" y="2854845"/>
              <a:ext cx="234461" cy="23446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55128" y="2639647"/>
            <a:ext cx="362243" cy="293980"/>
            <a:chOff x="4553969" y="2526545"/>
            <a:chExt cx="362243" cy="293980"/>
          </a:xfrm>
        </p:grpSpPr>
        <p:sp>
          <p:nvSpPr>
            <p:cNvPr id="35" name="Multiply 34"/>
            <p:cNvSpPr/>
            <p:nvPr/>
          </p:nvSpPr>
          <p:spPr>
            <a:xfrm>
              <a:off x="4553969" y="2526545"/>
              <a:ext cx="234461" cy="23446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4681751" y="2586064"/>
              <a:ext cx="234461" cy="23446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90144" y="3915471"/>
            <a:ext cx="33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10654" y="39154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2" y="2471057"/>
            <a:ext cx="10091057" cy="23839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TTS applications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The problem we’re trying to solve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0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488167"/>
            <a:ext cx="6955972" cy="4814662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/>
              <a:t>/</a:t>
            </a:r>
            <a:r>
              <a:rPr lang="de-DE" sz="1800" b="1" dirty="0" err="1"/>
              <a:t>tts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- </a:t>
            </a:r>
            <a:r>
              <a:rPr lang="de-DE" sz="1800" b="1" dirty="0"/>
              <a:t>POST</a:t>
            </a:r>
            <a:r>
              <a:rPr lang="de-DE" sz="1800" dirty="0"/>
              <a:t>: Create </a:t>
            </a:r>
            <a:r>
              <a:rPr lang="de-DE" sz="1800" dirty="0" err="1"/>
              <a:t>new</a:t>
            </a:r>
            <a:r>
              <a:rPr lang="de-DE" sz="1800" dirty="0"/>
              <a:t> TTS </a:t>
            </a:r>
            <a:r>
              <a:rPr lang="de-DE" sz="1800" dirty="0" err="1" smtClean="0"/>
              <a:t>requests</a:t>
            </a:r>
            <a:endParaRPr lang="de-DE" sz="1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        Content-Type: </a:t>
            </a:r>
            <a:r>
              <a:rPr lang="de-DE" sz="1800" dirty="0" err="1" smtClean="0"/>
              <a:t>application</a:t>
            </a:r>
            <a:r>
              <a:rPr lang="de-DE" sz="1800" dirty="0" smtClean="0"/>
              <a:t>/</a:t>
            </a:r>
            <a:r>
              <a:rPr lang="de-DE" sz="1800" dirty="0" err="1" smtClean="0"/>
              <a:t>json</a:t>
            </a:r>
            <a:endParaRPr lang="de-DE" sz="1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        </a:t>
            </a:r>
            <a:r>
              <a:rPr lang="de-DE" sz="1800" b="1" dirty="0"/>
              <a:t>Request</a:t>
            </a:r>
            <a:r>
              <a:rPr lang="de-DE" sz="1800" dirty="0"/>
              <a:t>: {</a:t>
            </a:r>
            <a:br>
              <a:rPr lang="de-DE" sz="1800" dirty="0"/>
            </a:br>
            <a:r>
              <a:rPr lang="de-DE" sz="1800" dirty="0"/>
              <a:t>                Text: </a:t>
            </a:r>
            <a:r>
              <a:rPr lang="de-DE" sz="1800" dirty="0" err="1"/>
              <a:t>string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                Language: "PL"/"EN"</a:t>
            </a:r>
            <a:br>
              <a:rPr lang="de-DE" sz="1800" dirty="0"/>
            </a:br>
            <a:r>
              <a:rPr lang="de-DE" sz="1800" dirty="0"/>
              <a:t>            }</a:t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        </a:t>
            </a:r>
            <a:r>
              <a:rPr lang="de-DE" sz="1800" b="1" dirty="0"/>
              <a:t>Response</a:t>
            </a:r>
            <a:r>
              <a:rPr lang="de-DE" sz="1800" dirty="0"/>
              <a:t>: {</a:t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id</a:t>
            </a:r>
            <a:r>
              <a:rPr lang="de-DE" sz="1800" dirty="0" smtClean="0"/>
              <a:t>: </a:t>
            </a:r>
            <a:r>
              <a:rPr lang="de-DE" sz="1800" dirty="0" err="1"/>
              <a:t>string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text</a:t>
            </a:r>
            <a:r>
              <a:rPr lang="de-DE" sz="1800" dirty="0"/>
              <a:t>: </a:t>
            </a:r>
            <a:r>
              <a:rPr lang="de-DE" sz="1800" dirty="0" err="1"/>
              <a:t>string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language</a:t>
            </a:r>
            <a:r>
              <a:rPr lang="de-DE" sz="1800" dirty="0"/>
              <a:t>: "PL"/"EN"</a:t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status</a:t>
            </a:r>
            <a:r>
              <a:rPr lang="de-DE" sz="1800" dirty="0"/>
              <a:t>: "PENDING"/"READY"</a:t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mediaUrl</a:t>
            </a:r>
            <a:r>
              <a:rPr lang="de-DE" sz="1800" dirty="0"/>
              <a:t>: URL (optional, </a:t>
            </a:r>
            <a:r>
              <a:rPr lang="de-DE" sz="1800" dirty="0" err="1" smtClean="0"/>
              <a:t>exists</a:t>
            </a:r>
            <a:r>
              <a:rPr lang="de-DE" sz="1800" dirty="0" smtClean="0"/>
              <a:t> </a:t>
            </a:r>
            <a:r>
              <a:rPr lang="de-DE" sz="1800" dirty="0" err="1" smtClean="0"/>
              <a:t>only</a:t>
            </a:r>
            <a:r>
              <a:rPr lang="de-DE" sz="1800" dirty="0" smtClean="0"/>
              <a:t>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/>
              <a:t>Status </a:t>
            </a:r>
            <a:r>
              <a:rPr lang="de-DE" sz="1800" dirty="0" smtClean="0"/>
              <a:t>== </a:t>
            </a:r>
            <a:r>
              <a:rPr lang="de-DE" sz="1800" dirty="0"/>
              <a:t>READY)</a:t>
            </a:r>
            <a:br>
              <a:rPr lang="de-DE" sz="1800" dirty="0"/>
            </a:br>
            <a:r>
              <a:rPr lang="de-DE" sz="1800" dirty="0"/>
              <a:t>            </a:t>
            </a:r>
            <a:r>
              <a:rPr lang="de-DE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687" y="1609344"/>
            <a:ext cx="41801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de-DE" sz="1800" b="1" dirty="0" smtClean="0"/>
              <a:t>/</a:t>
            </a:r>
            <a:r>
              <a:rPr lang="de-DE" sz="1800" b="1" dirty="0" err="1" smtClean="0"/>
              <a:t>tts</a:t>
            </a:r>
            <a:r>
              <a:rPr lang="de-DE" sz="1800" b="1" dirty="0" smtClean="0"/>
              <a:t>/ID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- </a:t>
            </a:r>
            <a:r>
              <a:rPr lang="de-DE" sz="1800" b="1" dirty="0" smtClean="0"/>
              <a:t>GET</a:t>
            </a:r>
            <a:r>
              <a:rPr lang="de-DE" sz="1800" dirty="0" smtClean="0"/>
              <a:t>:  </a:t>
            </a:r>
            <a:r>
              <a:rPr lang="de-DE" sz="1800" dirty="0" err="1" smtClean="0"/>
              <a:t>Get</a:t>
            </a:r>
            <a:r>
              <a:rPr lang="de-DE" sz="1800" dirty="0" smtClean="0"/>
              <a:t> TTS </a:t>
            </a:r>
            <a:r>
              <a:rPr lang="de-DE" sz="1800" dirty="0" err="1" smtClean="0"/>
              <a:t>request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    Response: As in POST</a:t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b="1" dirty="0" smtClean="0"/>
              <a:t>/</a:t>
            </a:r>
            <a:r>
              <a:rPr lang="de-DE" sz="1800" b="1" dirty="0" err="1" smtClean="0"/>
              <a:t>media</a:t>
            </a:r>
            <a:r>
              <a:rPr lang="de-DE" sz="1800" b="1" dirty="0" smtClean="0"/>
              <a:t>/ID</a:t>
            </a:r>
            <a:br>
              <a:rPr lang="de-DE" sz="1800" b="1" dirty="0" smtClean="0"/>
            </a:br>
            <a:r>
              <a:rPr lang="de-DE" sz="1800" dirty="0" smtClean="0"/>
              <a:t>    - </a:t>
            </a:r>
            <a:r>
              <a:rPr lang="de-DE" sz="1800" b="1" dirty="0" smtClean="0"/>
              <a:t>GET</a:t>
            </a:r>
            <a:r>
              <a:rPr lang="de-DE" sz="1800" dirty="0" smtClean="0"/>
              <a:t>: </a:t>
            </a:r>
            <a:r>
              <a:rPr lang="de-DE" sz="1800" dirty="0" err="1" smtClean="0"/>
              <a:t>Get</a:t>
            </a:r>
            <a:r>
              <a:rPr lang="de-DE" sz="1800" dirty="0" smtClean="0"/>
              <a:t> </a:t>
            </a:r>
            <a:r>
              <a:rPr lang="de-DE" sz="1800" dirty="0" err="1" smtClean="0"/>
              <a:t>media</a:t>
            </a:r>
            <a:r>
              <a:rPr lang="de-DE" sz="1800" dirty="0" smtClean="0"/>
              <a:t> </a:t>
            </a:r>
            <a:r>
              <a:rPr lang="de-DE" sz="1800" dirty="0" err="1" smtClean="0"/>
              <a:t>file</a:t>
            </a:r>
            <a:r>
              <a:rPr lang="de-DE" sz="1800" dirty="0" smtClean="0"/>
              <a:t> (</a:t>
            </a:r>
            <a:r>
              <a:rPr lang="de-DE" sz="1800" dirty="0" err="1" smtClean="0"/>
              <a:t>audio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)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86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REST API, 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170" y="1609344"/>
            <a:ext cx="9811077" cy="432337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 smtClean="0"/>
              <a:t>Error </a:t>
            </a:r>
            <a:r>
              <a:rPr lang="de-DE" sz="1800" b="1" dirty="0" err="1" smtClean="0"/>
              <a:t>responses</a:t>
            </a:r>
            <a:r>
              <a:rPr lang="de-DE" sz="1800" b="1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 smtClean="0"/>
              <a:t>Handled</a:t>
            </a:r>
            <a:r>
              <a:rPr lang="de-DE" sz="1800" b="1" dirty="0" smtClean="0"/>
              <a:t> </a:t>
            </a:r>
            <a:r>
              <a:rPr lang="de-DE" sz="1800" b="1" dirty="0"/>
              <a:t>Errors: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Content-Type</a:t>
            </a:r>
            <a:r>
              <a:rPr lang="de-DE" sz="1800" dirty="0"/>
              <a:t>: </a:t>
            </a:r>
            <a:r>
              <a:rPr lang="de-DE" sz="1800" dirty="0" err="1" smtClean="0"/>
              <a:t>application</a:t>
            </a:r>
            <a:r>
              <a:rPr lang="de-DE" sz="1800" dirty="0" smtClean="0"/>
              <a:t>/</a:t>
            </a:r>
            <a:r>
              <a:rPr lang="de-DE" sz="1800" dirty="0" err="1" smtClean="0"/>
              <a:t>json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Status Code: 4xx/5xx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Payload</a:t>
            </a:r>
            <a:r>
              <a:rPr lang="de-DE" sz="1800" dirty="0"/>
              <a:t>: {</a:t>
            </a:r>
            <a:br>
              <a:rPr lang="de-DE" sz="1800" dirty="0"/>
            </a:br>
            <a:r>
              <a:rPr lang="de-DE" sz="1800" dirty="0" smtClean="0"/>
              <a:t>    </a:t>
            </a:r>
            <a:r>
              <a:rPr lang="de-DE" sz="1800" dirty="0" err="1" smtClean="0"/>
              <a:t>status</a:t>
            </a:r>
            <a:r>
              <a:rPr lang="de-DE" sz="1800" dirty="0"/>
              <a:t>: </a:t>
            </a:r>
            <a:r>
              <a:rPr lang="de-DE" sz="1800" dirty="0" err="1"/>
              <a:t>int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    </a:t>
            </a:r>
            <a:r>
              <a:rPr lang="de-DE" sz="1800" dirty="0" err="1" smtClean="0"/>
              <a:t>message</a:t>
            </a:r>
            <a:r>
              <a:rPr lang="de-DE" sz="1800" dirty="0"/>
              <a:t>: </a:t>
            </a:r>
            <a:r>
              <a:rPr lang="de-DE" sz="1800" dirty="0" err="1"/>
              <a:t>string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    </a:t>
            </a:r>
            <a:r>
              <a:rPr lang="de-DE" sz="1800" dirty="0" err="1" smtClean="0"/>
              <a:t>details</a:t>
            </a:r>
            <a:r>
              <a:rPr lang="de-DE" sz="1800" dirty="0"/>
              <a:t>: []</a:t>
            </a:r>
            <a:r>
              <a:rPr lang="de-DE" sz="1800" dirty="0" err="1" smtClean="0"/>
              <a:t>string</a:t>
            </a:r>
            <a:r>
              <a:rPr lang="de-DE" sz="1800" dirty="0" smtClean="0"/>
              <a:t> (optional)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}</a:t>
            </a:r>
            <a:br>
              <a:rPr lang="de-DE" sz="1800" dirty="0" smtClean="0"/>
            </a:br>
            <a:endParaRPr lang="de-DE" sz="18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 smtClean="0"/>
              <a:t>Unhandled</a:t>
            </a:r>
            <a:r>
              <a:rPr lang="de-DE" sz="1800" b="1" dirty="0" smtClean="0"/>
              <a:t> </a:t>
            </a:r>
            <a:r>
              <a:rPr lang="de-DE" sz="1800" b="1" dirty="0"/>
              <a:t>Errors</a:t>
            </a:r>
            <a:r>
              <a:rPr lang="de-DE" sz="1800" b="1" dirty="0" smtClean="0"/>
              <a:t>:</a:t>
            </a:r>
            <a:br>
              <a:rPr lang="de-DE" sz="1800" b="1" dirty="0" smtClean="0"/>
            </a:br>
            <a:r>
              <a:rPr lang="de-DE" sz="1800" dirty="0" smtClean="0"/>
              <a:t>Status Code: 5xx (</a:t>
            </a:r>
            <a:r>
              <a:rPr lang="de-DE" sz="1800" dirty="0" err="1" smtClean="0"/>
              <a:t>usually</a:t>
            </a:r>
            <a:r>
              <a:rPr lang="de-DE" sz="1800" dirty="0" smtClean="0"/>
              <a:t> 500)</a:t>
            </a:r>
            <a:r>
              <a:rPr lang="de-DE" sz="1800" b="1" dirty="0"/>
              <a:t/>
            </a:r>
            <a:br>
              <a:rPr lang="de-DE" sz="1800" b="1" dirty="0"/>
            </a:br>
            <a:r>
              <a:rPr lang="de-DE" sz="1800" dirty="0" smtClean="0"/>
              <a:t>Content-Type</a:t>
            </a:r>
            <a:r>
              <a:rPr lang="de-DE" sz="1800" dirty="0"/>
              <a:t>: </a:t>
            </a:r>
            <a:r>
              <a:rPr lang="de-DE" sz="1800" dirty="0" err="1" smtClean="0"/>
              <a:t>text</a:t>
            </a:r>
            <a:r>
              <a:rPr lang="de-DE" sz="1800" dirty="0" smtClean="0"/>
              <a:t>/</a:t>
            </a:r>
            <a:r>
              <a:rPr lang="de-DE" sz="1800" dirty="0" err="1" smtClean="0"/>
              <a:t>plain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Payload: A String (</a:t>
            </a:r>
            <a:r>
              <a:rPr lang="de-DE" sz="1800" dirty="0" err="1" smtClean="0"/>
              <a:t>error</a:t>
            </a:r>
            <a:r>
              <a:rPr lang="de-DE" sz="1800" dirty="0" smtClean="0"/>
              <a:t> </a:t>
            </a:r>
            <a:r>
              <a:rPr lang="de-DE" sz="1800" dirty="0" err="1" smtClean="0"/>
              <a:t>message</a:t>
            </a:r>
            <a:r>
              <a:rPr lang="de-DE" sz="1800" dirty="0" smtClean="0"/>
              <a:t>)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513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648" y="2280774"/>
            <a:ext cx="10058400" cy="1609344"/>
          </a:xfrm>
        </p:spPr>
        <p:txBody>
          <a:bodyPr/>
          <a:lstStyle/>
          <a:p>
            <a:r>
              <a:rPr lang="en-US" dirty="0" smtClean="0"/>
              <a:t>Live Demo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6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88595" y="2056777"/>
            <a:ext cx="6614809" cy="56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/ REST API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8595" y="3681046"/>
            <a:ext cx="2428174" cy="1641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75230" y="3681046"/>
            <a:ext cx="2428174" cy="1641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TTS Engine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189316" y="2735715"/>
            <a:ext cx="1" cy="8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51231" y="4501661"/>
            <a:ext cx="1289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4655" y="413232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89316" y="2710061"/>
            <a:ext cx="400110" cy="85125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Get media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013" y="2735715"/>
            <a:ext cx="1237856" cy="828101"/>
            <a:chOff x="3234044" y="2735714"/>
            <a:chExt cx="1237856" cy="82810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59015" y="2738212"/>
              <a:ext cx="1" cy="82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32738" y="2735714"/>
              <a:ext cx="1" cy="82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34044" y="2782227"/>
              <a:ext cx="461665" cy="706925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mtClean="0"/>
                <a:t>Create</a:t>
              </a:r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0235" y="2926609"/>
              <a:ext cx="461665" cy="42941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mtClean="0"/>
                <a:t>Get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2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5" y="190717"/>
            <a:ext cx="10058400" cy="1609344"/>
          </a:xfrm>
        </p:spPr>
        <p:txBody>
          <a:bodyPr/>
          <a:lstStyle/>
          <a:p>
            <a:r>
              <a:rPr lang="en-US" dirty="0" smtClean="0"/>
              <a:t>Quiz (With A Prize)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7828" y="1925029"/>
            <a:ext cx="9811077" cy="4050792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 err="1" smtClean="0"/>
              <a:t>Extend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the</a:t>
            </a:r>
            <a:r>
              <a:rPr lang="de-DE" sz="1800" b="1" dirty="0" smtClean="0"/>
              <a:t> Service </a:t>
            </a:r>
            <a:r>
              <a:rPr lang="de-DE" sz="1800" b="1" dirty="0" err="1" smtClean="0"/>
              <a:t>with</a:t>
            </a:r>
            <a:r>
              <a:rPr lang="de-DE" sz="1800" b="1" dirty="0" smtClean="0"/>
              <a:t> DELETE </a:t>
            </a:r>
            <a:r>
              <a:rPr lang="de-DE" sz="1800" b="1" dirty="0" err="1" smtClean="0"/>
              <a:t>functionality</a:t>
            </a:r>
            <a:r>
              <a:rPr lang="de-DE" sz="1800" b="1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 smtClean="0"/>
              <a:t>General </a:t>
            </a:r>
            <a:r>
              <a:rPr lang="de-DE" sz="1800" b="1" dirty="0" err="1" smtClean="0"/>
              <a:t>rules</a:t>
            </a:r>
            <a:r>
              <a:rPr lang="de-DE" sz="1800" b="1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/>
              <a:t>It</a:t>
            </a:r>
            <a:r>
              <a:rPr lang="de-DE" sz="1800" b="1" dirty="0" smtClean="0"/>
              <a:t> must </a:t>
            </a:r>
            <a:r>
              <a:rPr lang="de-DE" sz="1800" b="1" dirty="0" err="1" smtClean="0"/>
              <a:t>work</a:t>
            </a:r>
            <a:r>
              <a:rPr lang="de-DE" sz="1800" b="1" dirty="0" smtClean="0"/>
              <a:t> </a:t>
            </a:r>
            <a:r>
              <a:rPr lang="de-DE" sz="1800" b="1" dirty="0" smtClean="0">
                <a:sym typeface="Wingdings"/>
              </a:rPr>
              <a:t>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>
                <a:sym typeface="Wingdings"/>
              </a:rPr>
              <a:t>Your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code</a:t>
            </a:r>
            <a:r>
              <a:rPr lang="de-DE" sz="1800" b="1" dirty="0" smtClean="0">
                <a:sym typeface="Wingdings"/>
              </a:rPr>
              <a:t> must </a:t>
            </a:r>
            <a:r>
              <a:rPr lang="de-DE" sz="1800" b="1" dirty="0" err="1" smtClean="0">
                <a:sym typeface="Wingdings"/>
              </a:rPr>
              <a:t>be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tested</a:t>
            </a:r>
            <a:r>
              <a:rPr lang="de-DE" sz="1800" b="1" dirty="0" smtClean="0">
                <a:sym typeface="Wingdings"/>
              </a:rPr>
              <a:t> in </a:t>
            </a:r>
            <a:r>
              <a:rPr lang="de-DE" sz="1800" b="1" dirty="0" err="1" smtClean="0">
                <a:sym typeface="Wingdings"/>
              </a:rPr>
              <a:t>every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layer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you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change</a:t>
            </a:r>
            <a:r>
              <a:rPr lang="de-DE" sz="1800" b="1" dirty="0" smtClean="0">
                <a:sym typeface="Wingdings"/>
              </a:rPr>
              <a:t> (web, </a:t>
            </a:r>
            <a:r>
              <a:rPr lang="de-DE" sz="1800" b="1" dirty="0" err="1" smtClean="0">
                <a:sym typeface="Wingdings"/>
              </a:rPr>
              <a:t>service</a:t>
            </a:r>
            <a:r>
              <a:rPr lang="de-DE" sz="1800" b="1" dirty="0" smtClean="0">
                <a:sym typeface="Wingdings"/>
              </a:rPr>
              <a:t>, </a:t>
            </a:r>
            <a:r>
              <a:rPr lang="de-DE" sz="1800" b="1" dirty="0" err="1" smtClean="0">
                <a:sym typeface="Wingdings"/>
              </a:rPr>
              <a:t>media</a:t>
            </a:r>
            <a:r>
              <a:rPr lang="de-DE" sz="1800" b="1" dirty="0" smtClean="0">
                <a:sym typeface="Wingdings"/>
              </a:rPr>
              <a:t> etc.)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>
                <a:sym typeface="Wingdings"/>
              </a:rPr>
              <a:t>We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wait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for</a:t>
            </a:r>
            <a:r>
              <a:rPr lang="de-DE" sz="1800" b="1" dirty="0" smtClean="0">
                <a:sym typeface="Wingdings"/>
              </a:rPr>
              <a:t> pull </a:t>
            </a:r>
            <a:r>
              <a:rPr lang="de-DE" sz="1800" b="1" dirty="0" err="1" smtClean="0">
                <a:sym typeface="Wingdings"/>
              </a:rPr>
              <a:t>requests</a:t>
            </a:r>
            <a:r>
              <a:rPr lang="de-DE" sz="1800" b="1" dirty="0" smtClean="0">
                <a:sym typeface="Wingdings"/>
              </a:rPr>
              <a:t> on </a:t>
            </a:r>
            <a:r>
              <a:rPr lang="de-DE" sz="1800" b="1" dirty="0" err="1" smtClean="0">
                <a:sym typeface="Wingdings"/>
              </a:rPr>
              <a:t>GitHub</a:t>
            </a: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>
                <a:sym typeface="Wingdings"/>
              </a:rPr>
              <a:t>You‘ve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got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two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weeks</a:t>
            </a:r>
            <a:r>
              <a:rPr lang="de-DE" sz="1800" b="1" dirty="0" smtClean="0">
                <a:sym typeface="Wingdings"/>
              </a:rPr>
              <a:t> (</a:t>
            </a:r>
            <a:r>
              <a:rPr lang="de-DE" sz="1800" b="1" dirty="0" err="1" smtClean="0">
                <a:sym typeface="Wingdings"/>
              </a:rPr>
              <a:t>deadline</a:t>
            </a:r>
            <a:r>
              <a:rPr lang="de-DE" sz="1800" b="1" dirty="0" smtClean="0">
                <a:sym typeface="Wingdings"/>
              </a:rPr>
              <a:t>: </a:t>
            </a:r>
            <a:r>
              <a:rPr lang="de-DE" sz="1800" b="1" dirty="0" err="1" smtClean="0">
                <a:sym typeface="Wingdings"/>
              </a:rPr>
              <a:t>February</a:t>
            </a:r>
            <a:r>
              <a:rPr lang="de-DE" sz="1800" b="1" dirty="0" smtClean="0">
                <a:sym typeface="Wingdings"/>
              </a:rPr>
              <a:t> 8th, 2017, 23:59:59 CET)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 smtClean="0">
                <a:sym typeface="Wingdings"/>
              </a:rPr>
              <a:t>Evaluation </a:t>
            </a:r>
            <a:r>
              <a:rPr lang="de-DE" sz="1800" b="1" dirty="0" err="1" smtClean="0">
                <a:sym typeface="Wingdings"/>
              </a:rPr>
              <a:t>rules</a:t>
            </a:r>
            <a:r>
              <a:rPr lang="de-DE" sz="1800" b="1" dirty="0" smtClean="0">
                <a:sym typeface="Wingdings"/>
              </a:rPr>
              <a:t> (in </a:t>
            </a:r>
            <a:r>
              <a:rPr lang="de-DE" sz="1800" b="1" dirty="0" err="1" smtClean="0">
                <a:sym typeface="Wingdings"/>
              </a:rPr>
              <a:t>order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of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importance</a:t>
            </a:r>
            <a:r>
              <a:rPr lang="de-DE" sz="1800" b="1" dirty="0" smtClean="0">
                <a:sym typeface="Wingdings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smtClean="0">
                <a:sym typeface="Wingdings"/>
              </a:rPr>
              <a:t>Correctness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smtClean="0">
                <a:sym typeface="Wingdings"/>
              </a:rPr>
              <a:t>Test </a:t>
            </a:r>
            <a:r>
              <a:rPr lang="de-DE" sz="1800" b="1" dirty="0" err="1" smtClean="0">
                <a:sym typeface="Wingdings"/>
              </a:rPr>
              <a:t>coverage</a:t>
            </a: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>
                <a:sym typeface="Wingdings"/>
              </a:rPr>
              <a:t>Conformance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to</a:t>
            </a:r>
            <a:r>
              <a:rPr lang="de-DE" sz="1800" b="1" dirty="0" smtClean="0">
                <a:sym typeface="Wingdings"/>
              </a:rPr>
              <a:t> GO </a:t>
            </a:r>
            <a:r>
              <a:rPr lang="de-DE" sz="1800" b="1" dirty="0" err="1" smtClean="0">
                <a:sym typeface="Wingdings"/>
              </a:rPr>
              <a:t>standards</a:t>
            </a:r>
            <a:r>
              <a:rPr lang="de-DE" sz="1800" b="1" dirty="0" smtClean="0">
                <a:sym typeface="Wingdings"/>
              </a:rPr>
              <a:t>/</a:t>
            </a:r>
            <a:r>
              <a:rPr lang="de-DE" sz="1800" b="1" dirty="0" err="1" smtClean="0">
                <a:sym typeface="Wingdings"/>
              </a:rPr>
              <a:t>idioms</a:t>
            </a: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smtClean="0">
                <a:sym typeface="Wingdings"/>
              </a:rPr>
              <a:t>Overall </a:t>
            </a:r>
            <a:r>
              <a:rPr lang="de-DE" sz="1800" b="1" dirty="0" err="1" smtClean="0">
                <a:sym typeface="Wingdings"/>
              </a:rPr>
              <a:t>code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quality</a:t>
            </a: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de-DE" sz="18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08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1560</TotalTime>
  <Words>148</Words>
  <Application>Microsoft Macintosh PowerPoint</Application>
  <PresentationFormat>Widescreen</PresentationFormat>
  <Paragraphs>62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Go in practice Text To Speech microservice</vt:lpstr>
      <vt:lpstr>Microservices Architecture</vt:lpstr>
      <vt:lpstr>Microservice Architecture</vt:lpstr>
      <vt:lpstr>Our Use Case</vt:lpstr>
      <vt:lpstr>REST API</vt:lpstr>
      <vt:lpstr>REST API, cd</vt:lpstr>
      <vt:lpstr>Live Demo </vt:lpstr>
      <vt:lpstr>Architecture Overview</vt:lpstr>
      <vt:lpstr>Quiz (With A Prize)</vt:lpstr>
      <vt:lpstr>Questions ? / Answers 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Soltysek, Pawel</dc:creator>
  <cp:lastModifiedBy>Microsoft Office User</cp:lastModifiedBy>
  <cp:revision>36</cp:revision>
  <cp:lastPrinted>2017-01-24T10:05:33Z</cp:lastPrinted>
  <dcterms:created xsi:type="dcterms:W3CDTF">2017-01-16T21:49:35Z</dcterms:created>
  <dcterms:modified xsi:type="dcterms:W3CDTF">2017-04-07T08:17:44Z</dcterms:modified>
</cp:coreProperties>
</file>