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660" r:id="rId2"/>
    <p:sldMasterId id="2147483799" r:id="rId3"/>
    <p:sldMasterId id="2147483810" r:id="rId4"/>
    <p:sldMasterId id="2147483885" r:id="rId5"/>
  </p:sldMasterIdLst>
  <p:notesMasterIdLst>
    <p:notesMasterId r:id="rId10"/>
  </p:notesMasterIdLst>
  <p:handoutMasterIdLst>
    <p:handoutMasterId r:id="rId11"/>
  </p:handoutMasterIdLst>
  <p:sldIdLst>
    <p:sldId id="521" r:id="rId6"/>
    <p:sldId id="531" r:id="rId7"/>
    <p:sldId id="534" r:id="rId8"/>
    <p:sldId id="5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wa, Marek" initials="NM" lastIdx="0" clrIdx="0">
    <p:extLst/>
  </p:cmAuthor>
  <p:cmAuthor id="2" name="Nawa, Marek" initials="NM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CB"/>
    <a:srgbClr val="262626"/>
    <a:srgbClr val="141414"/>
    <a:srgbClr val="0B367A"/>
    <a:srgbClr val="0071FA"/>
    <a:srgbClr val="006CFA"/>
    <a:srgbClr val="0067FA"/>
    <a:srgbClr val="00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2" autoAdjust="0"/>
    <p:restoredTop sz="75044" autoAdjust="0"/>
  </p:normalViewPr>
  <p:slideViewPr>
    <p:cSldViewPr snapToGrid="0">
      <p:cViewPr varScale="1">
        <p:scale>
          <a:sx n="139" d="100"/>
          <a:sy n="139" d="100"/>
        </p:scale>
        <p:origin x="-15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30560"/>
    </p:cViewPr>
  </p:sorterViewPr>
  <p:notesViewPr>
    <p:cSldViewPr snapToGrid="0">
      <p:cViewPr varScale="1">
        <p:scale>
          <a:sx n="121" d="100"/>
          <a:sy n="121" d="100"/>
        </p:scale>
        <p:origin x="38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FABA-4D23-404A-9371-948324E92C90}" type="datetimeFigureOut">
              <a:rPr lang="de-DE" smtClean="0"/>
              <a:t>16.01.17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B7EE-497E-E04B-8B0E-2539696FBE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7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FC3ED-BE9A-4023-99C5-F930E274BAB0}" type="datetimeFigureOut">
              <a:rPr lang="en-US" smtClean="0"/>
              <a:t>16.01.17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7CEAA-D318-4FEA-8471-B1D3D295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7CEAA-D318-4FEA-8471-B1D3D2953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.sap.com/corporate-en/legal/copyright/index.epx" TargetMode="External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global.sap.com/corporate-en/legal/copyright/index.epx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global.sap.com/corporate-en/legal/copyright/index.epx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3.wdp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1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 10" descr="SAP_Hybris_BCRM_Slide-Template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/>
          <a:stretch/>
        </p:blipFill>
        <p:spPr>
          <a:xfrm>
            <a:off x="7045693" y="70083"/>
            <a:ext cx="5197142" cy="6479624"/>
          </a:xfrm>
          <a:prstGeom prst="rect">
            <a:avLst/>
          </a:prstGeom>
        </p:spPr>
      </p:pic>
      <p:cxnSp>
        <p:nvCxnSpPr>
          <p:cNvPr id="9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48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507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2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81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1" name="Inhaltsplatzhalter 19"/>
          <p:cNvSpPr>
            <a:spLocks noGrp="1"/>
          </p:cNvSpPr>
          <p:nvPr>
            <p:ph sz="quarter" idx="13"/>
          </p:nvPr>
        </p:nvSpPr>
        <p:spPr>
          <a:xfrm>
            <a:off x="4241740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2" name="Inhaltsplatzhalter 19"/>
          <p:cNvSpPr>
            <a:spLocks noGrp="1"/>
          </p:cNvSpPr>
          <p:nvPr>
            <p:ph sz="quarter" idx="14"/>
          </p:nvPr>
        </p:nvSpPr>
        <p:spPr>
          <a:xfrm>
            <a:off x="8240852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29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25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6" name="Inhaltsplatzhalter 19"/>
          <p:cNvSpPr>
            <a:spLocks noGrp="1"/>
          </p:cNvSpPr>
          <p:nvPr>
            <p:ph sz="quarter" idx="13"/>
          </p:nvPr>
        </p:nvSpPr>
        <p:spPr>
          <a:xfrm>
            <a:off x="3258971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7" name="Inhaltsplatzhalter 19"/>
          <p:cNvSpPr>
            <a:spLocks noGrp="1"/>
          </p:cNvSpPr>
          <p:nvPr>
            <p:ph sz="quarter" idx="14"/>
          </p:nvPr>
        </p:nvSpPr>
        <p:spPr>
          <a:xfrm>
            <a:off x="6267755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8" name="Inhaltsplatzhalter 19"/>
          <p:cNvSpPr>
            <a:spLocks noGrp="1"/>
          </p:cNvSpPr>
          <p:nvPr>
            <p:ph sz="quarter" idx="15"/>
          </p:nvPr>
        </p:nvSpPr>
        <p:spPr>
          <a:xfrm>
            <a:off x="928409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5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6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61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91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06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2" cy="237496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10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1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Bild 10" descr="SAP_Hybris_BCRM_Slide-Template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4"/>
          <a:stretch/>
        </p:blipFill>
        <p:spPr>
          <a:xfrm>
            <a:off x="7045693" y="70083"/>
            <a:ext cx="5197142" cy="6479624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30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/>
              <a:t>© 2016 SAP SE or an SAP affiliate company. All rights reserved.</a:t>
            </a:r>
            <a:endParaRPr lang="en-US" noProof="0" dirty="0"/>
          </a:p>
        </p:txBody>
      </p:sp>
      <p:sp>
        <p:nvSpPr>
          <p:cNvPr id="17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http://global.sap.com/corporate-en/legal/copyright/index.epx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additional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notices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1300" u="none" dirty="0" smtClea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Bild 19" descr="(y)_blue_transparent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17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 smtClean="0"/>
              <a:t>Text here</a:t>
            </a:r>
            <a:endParaRPr lang="en-US" noProof="0"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52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4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1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4257259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2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idx="11" hasCustomPrompt="1"/>
          </p:nvPr>
        </p:nvSpPr>
        <p:spPr bwMode="gray">
          <a:xfrm>
            <a:off x="8255425" y="2185423"/>
            <a:ext cx="3611501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3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241912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4241024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8240136" y="1965368"/>
            <a:ext cx="3643804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56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no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1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0" hasCustomPrompt="1"/>
          </p:nvPr>
        </p:nvSpPr>
        <p:spPr bwMode="gray">
          <a:xfrm>
            <a:off x="3272288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2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idx="11" hasCustomPrompt="1"/>
          </p:nvPr>
        </p:nvSpPr>
        <p:spPr bwMode="gray">
          <a:xfrm>
            <a:off x="6285481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3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241912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3255736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6269560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idx="12" hasCustomPrompt="1"/>
          </p:nvPr>
        </p:nvSpPr>
        <p:spPr bwMode="gray">
          <a:xfrm>
            <a:off x="9298673" y="2185423"/>
            <a:ext cx="2547470" cy="3068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900"/>
              </a:spcAft>
              <a:defRPr sz="250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 smtClean="0"/>
              <a:t>Bullet point 4</a:t>
            </a:r>
          </a:p>
          <a:p>
            <a:pPr lvl="1"/>
            <a:r>
              <a:rPr lang="en-US" noProof="0" dirty="0" smtClean="0"/>
              <a:t>Description Text here</a:t>
            </a:r>
            <a:endParaRPr lang="en-US" noProof="0" dirty="0"/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9283383" y="1965368"/>
            <a:ext cx="2570256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385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090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723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7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2" cy="2374968"/>
          </a:xfrm>
          <a:prstGeom prst="rect">
            <a:avLst/>
          </a:prstGeom>
        </p:spPr>
      </p:pic>
      <p:cxnSp>
        <p:nvCxnSpPr>
          <p:cNvPr id="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32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700"/>
            </a:lvl1pPr>
          </a:lstStyle>
          <a:p>
            <a:r>
              <a:rPr lang="en-US" noProof="0" dirty="0" smtClean="0"/>
              <a:t>© 2016 SAP SE or an SAP affiliate company. All rights reserved.</a:t>
            </a:r>
            <a:endParaRPr lang="en-US" noProof="0" dirty="0"/>
          </a:p>
        </p:txBody>
      </p:sp>
      <p:sp>
        <p:nvSpPr>
          <p:cNvPr id="4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http://global.sap.com/corporate-en/legal/copyright/index.epx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additional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trademark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u="none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notices</a:t>
            </a:r>
            <a:r>
              <a:rPr lang="de-DE" sz="1300" u="none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endParaRPr lang="en-US" sz="1300" u="none" dirty="0" smtClea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cxnSp>
        <p:nvCxnSpPr>
          <p:cNvPr id="5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259094" y="1200044"/>
            <a:ext cx="11348711" cy="4846765"/>
          </a:xfr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28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7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011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5" name="Inhaltsplatzhalter 19"/>
          <p:cNvSpPr>
            <a:spLocks noGrp="1"/>
          </p:cNvSpPr>
          <p:nvPr>
            <p:ph sz="quarter" idx="13"/>
          </p:nvPr>
        </p:nvSpPr>
        <p:spPr>
          <a:xfrm>
            <a:off x="4241740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16" name="Inhaltsplatzhalter 19"/>
          <p:cNvSpPr>
            <a:spLocks noGrp="1"/>
          </p:cNvSpPr>
          <p:nvPr>
            <p:ph sz="quarter" idx="14"/>
          </p:nvPr>
        </p:nvSpPr>
        <p:spPr>
          <a:xfrm>
            <a:off x="8240852" y="2176936"/>
            <a:ext cx="3643088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74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549305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26" name="Inhaltsplatzhalter 19"/>
          <p:cNvSpPr>
            <a:spLocks noGrp="1"/>
          </p:cNvSpPr>
          <p:nvPr>
            <p:ph sz="quarter" idx="12"/>
          </p:nvPr>
        </p:nvSpPr>
        <p:spPr>
          <a:xfrm>
            <a:off x="24262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7" name="Inhaltsplatzhalter 19"/>
          <p:cNvSpPr>
            <a:spLocks noGrp="1"/>
          </p:cNvSpPr>
          <p:nvPr>
            <p:ph sz="quarter" idx="13"/>
          </p:nvPr>
        </p:nvSpPr>
        <p:spPr>
          <a:xfrm>
            <a:off x="3258971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8" name="Inhaltsplatzhalter 19"/>
          <p:cNvSpPr>
            <a:spLocks noGrp="1"/>
          </p:cNvSpPr>
          <p:nvPr>
            <p:ph sz="quarter" idx="14"/>
          </p:nvPr>
        </p:nvSpPr>
        <p:spPr>
          <a:xfrm>
            <a:off x="6267755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  <p:sp>
        <p:nvSpPr>
          <p:cNvPr id="29" name="Inhaltsplatzhalter 19"/>
          <p:cNvSpPr>
            <a:spLocks noGrp="1"/>
          </p:cNvSpPr>
          <p:nvPr>
            <p:ph sz="quarter" idx="15"/>
          </p:nvPr>
        </p:nvSpPr>
        <p:spPr>
          <a:xfrm>
            <a:off x="9284098" y="2176936"/>
            <a:ext cx="2569602" cy="2539947"/>
          </a:xfr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Bef>
                <a:spcPts val="0"/>
              </a:spcBef>
              <a:spcAft>
                <a:spcPts val="10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2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5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561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5" name="image9.png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98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49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60999" y="4293275"/>
            <a:ext cx="11502514" cy="1323143"/>
          </a:xfrm>
        </p:spPr>
        <p:txBody>
          <a:bodyPr anchor="t" anchorCtr="0">
            <a:noAutofit/>
          </a:bodyPr>
          <a:lstStyle>
            <a:lvl1pPr algn="ctr">
              <a:defRPr sz="5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39" y="1405994"/>
            <a:ext cx="2146361" cy="23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gray">
          <a:xfrm>
            <a:off x="259094" y="1464216"/>
            <a:ext cx="11436235" cy="4001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reproduced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transmitted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vendors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National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specifications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informational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shall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liable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omissions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forth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accompanying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such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Nothing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constituting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additional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pursue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outlined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therein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SE’s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a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commitment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legal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obligation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material,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uncertainties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materially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expectations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Readers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undue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reliance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forward-looking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statements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upon 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purchasing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herein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logos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registered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SAP SE (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SAP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affiliate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company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in Germany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countries. All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mentioned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trademarks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respective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3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companies</a:t>
            </a: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>
              <a:lnSpc>
                <a:spcPct val="100000"/>
              </a:lnSpc>
            </a:pPr>
            <a:endParaRPr lang="de-DE" sz="13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de-DE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de-DE" sz="13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http://global.sap.com/corporate-en/legal/copyright/index.epx </a:t>
            </a:r>
            <a:r>
              <a:rPr lang="de-DE" sz="1300" u="none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  <a:hlinkClick r:id="rId2"/>
              </a:rPr>
              <a:t>for additional trademark information and notices.</a:t>
            </a:r>
            <a:endParaRPr lang="en-US" sz="1300" u="none" dirty="0" smtClean="0">
              <a:solidFill>
                <a:srgbClr val="000000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9094" y="238708"/>
            <a:ext cx="10761600" cy="41540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defTabSz="1218960"/>
            <a:r>
              <a:rPr lang="en-US" sz="2700" b="1" dirty="0" smtClean="0">
                <a:solidFill>
                  <a:srgbClr val="606669"/>
                </a:solidFill>
                <a:latin typeface="+mn-lt"/>
              </a:rPr>
              <a:t>© 2016 SAP SE or an SAP affiliate company. All rights reserved.</a:t>
            </a:r>
            <a:endParaRPr lang="de-DE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8958313" y="6258941"/>
            <a:ext cx="3023904" cy="309923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noProof="0" dirty="0" smtClean="0"/>
              <a:t>Text here</a:t>
            </a:r>
            <a:endParaRPr lang="en-US" noProof="0" dirty="0"/>
          </a:p>
        </p:txBody>
      </p:sp>
      <p:cxnSp>
        <p:nvCxnSpPr>
          <p:cNvPr id="1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0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59095" y="362838"/>
            <a:ext cx="11328000" cy="5690436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noProof="0" dirty="0" smtClean="0"/>
              <a:t>Big quote or </a:t>
            </a:r>
            <a:br>
              <a:rPr lang="en-US" noProof="0" dirty="0" smtClean="0"/>
            </a:br>
            <a:r>
              <a:rPr lang="en-US" noProof="0" dirty="0" smtClean="0"/>
              <a:t>section headline</a:t>
            </a:r>
            <a:endParaRPr lang="en-US" dirty="0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618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6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background201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9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rgbClr val="999999"/>
                </a:solidFill>
              </a:rPr>
              <a:t>© 2016 SAP SE </a:t>
            </a:r>
            <a:r>
              <a:rPr lang="de-DE" sz="800" dirty="0" err="1" smtClean="0">
                <a:solidFill>
                  <a:srgbClr val="999999"/>
                </a:solidFill>
              </a:rPr>
              <a:t>or</a:t>
            </a:r>
            <a:r>
              <a:rPr lang="de-DE" sz="800" dirty="0" smtClean="0">
                <a:solidFill>
                  <a:srgbClr val="999999"/>
                </a:solidFill>
              </a:rPr>
              <a:t> an SAP </a:t>
            </a:r>
            <a:r>
              <a:rPr lang="de-DE" sz="800" dirty="0" err="1" smtClean="0">
                <a:solidFill>
                  <a:srgbClr val="999999"/>
                </a:solidFill>
              </a:rPr>
              <a:t>affiliate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company</a:t>
            </a:r>
            <a:r>
              <a:rPr lang="de-DE" sz="800" dirty="0" smtClean="0">
                <a:solidFill>
                  <a:srgbClr val="999999"/>
                </a:solidFill>
              </a:rPr>
              <a:t>. All </a:t>
            </a:r>
            <a:r>
              <a:rPr lang="de-DE" sz="800" dirty="0" err="1" smtClean="0">
                <a:solidFill>
                  <a:srgbClr val="999999"/>
                </a:solidFill>
              </a:rPr>
              <a:t>rights</a:t>
            </a:r>
            <a:r>
              <a:rPr lang="de-DE" sz="800" dirty="0" smtClean="0">
                <a:solidFill>
                  <a:srgbClr val="999999"/>
                </a:solidFill>
              </a:rPr>
              <a:t> </a:t>
            </a:r>
            <a:r>
              <a:rPr lang="de-DE" sz="800" dirty="0" err="1" smtClean="0">
                <a:solidFill>
                  <a:srgbClr val="999999"/>
                </a:solidFill>
              </a:rPr>
              <a:t>reserved</a:t>
            </a:r>
            <a:r>
              <a:rPr lang="de-DE" sz="800" dirty="0" smtClean="0">
                <a:solidFill>
                  <a:srgbClr val="999999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32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00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2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985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21" name="image9.png"/>
          <p:cNvPicPr/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4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80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-verlauf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55476" y="4319078"/>
            <a:ext cx="11301212" cy="1008000"/>
          </a:xfrm>
        </p:spPr>
        <p:txBody>
          <a:bodyPr anchor="b" anchorCtr="0">
            <a:noAutofit/>
          </a:bodyPr>
          <a:lstStyle>
            <a:lvl1pPr>
              <a:defRPr sz="3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</a:t>
            </a:r>
            <a:br>
              <a:rPr lang="en-US" sz="4000" dirty="0" smtClean="0"/>
            </a:br>
            <a:r>
              <a:rPr lang="en-US" sz="4000" dirty="0" smtClean="0"/>
              <a:t>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5476" y="5526013"/>
            <a:ext cx="113012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>
                <a:solidFill>
                  <a:schemeClr val="accent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9018792" y="6421120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8005784" y="6485712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" name="Bild 13" descr="graphic_2016_example_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5" y="497573"/>
            <a:ext cx="11587134" cy="3862378"/>
          </a:xfrm>
          <a:prstGeom prst="rect">
            <a:avLst/>
          </a:prstGeom>
        </p:spPr>
      </p:pic>
      <p:pic>
        <p:nvPicPr>
          <p:cNvPr id="15" name="Bild 14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88" y="261059"/>
            <a:ext cx="1814310" cy="3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2" name="Bild 1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849" y="-2089729"/>
            <a:ext cx="10706486" cy="7504546"/>
          </a:xfrm>
          <a:prstGeom prst="rect">
            <a:avLst/>
          </a:prstGeom>
        </p:spPr>
      </p:pic>
      <p:pic>
        <p:nvPicPr>
          <p:cNvPr id="13" name="Bild 12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36" y="-2083423"/>
            <a:ext cx="10706486" cy="7504546"/>
          </a:xfrm>
          <a:prstGeom prst="rect">
            <a:avLst/>
          </a:prstGeom>
        </p:spPr>
      </p:pic>
      <p:pic>
        <p:nvPicPr>
          <p:cNvPr id="3" name="Bild 2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4" name="image9.png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013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C_piece_02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14" y="143621"/>
            <a:ext cx="8343354" cy="584814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9095" y="2747795"/>
            <a:ext cx="6411812" cy="1008000"/>
          </a:xfrm>
        </p:spPr>
        <p:txBody>
          <a:bodyPr anchor="b" anchorCtr="0">
            <a:noAutofit/>
          </a:bodyPr>
          <a:lstStyle>
            <a:lvl1pPr>
              <a:defRPr sz="4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z="4000" dirty="0" smtClean="0"/>
              <a:t>Presentation Title breaks to Two Lines</a:t>
            </a:r>
            <a:endParaRPr lang="de-DE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9095" y="3954730"/>
            <a:ext cx="6411812" cy="576000"/>
          </a:xfrm>
        </p:spPr>
        <p:txBody>
          <a:bodyPr anchor="t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133"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2010</a:t>
            </a:r>
          </a:p>
        </p:txBody>
      </p:sp>
      <p:pic>
        <p:nvPicPr>
          <p:cNvPr id="16" name="Bild 15" descr="SAP_Hybris_white_transparen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3" y="287247"/>
            <a:ext cx="1814310" cy="393820"/>
          </a:xfrm>
          <a:prstGeom prst="rect">
            <a:avLst/>
          </a:prstGeom>
        </p:spPr>
      </p:pic>
      <p:pic>
        <p:nvPicPr>
          <p:cNvPr id="14" name="image9.png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67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Relationship Id="rId14" Type="http://schemas.microsoft.com/office/2007/relationships/hdphoto" Target="../media/hdphoto1.wdp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microsoft.com/office/2007/relationships/hdphoto" Target="../media/hdphoto1.wdp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g"/><Relationship Id="rId12" Type="http://schemas.openxmlformats.org/officeDocument/2006/relationships/image" Target="../media/image3.png"/><Relationship Id="rId13" Type="http://schemas.microsoft.com/office/2007/relationships/hdphoto" Target="../media/hdphoto1.wdp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theme" Target="../theme/theme3.xml"/><Relationship Id="rId10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theme" Target="../theme/theme4.xml"/><Relationship Id="rId10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theme" Target="../theme/theme5.xml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microsoft.com/office/2007/relationships/hdphoto" Target="../media/hdphoto1.wdp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1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hg-verlauf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652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5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484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3" r:id="rId2"/>
    <p:sldLayoutId id="2147483800" r:id="rId3"/>
    <p:sldLayoutId id="2147483801" r:id="rId4"/>
    <p:sldLayoutId id="2147483768" r:id="rId5"/>
    <p:sldLayoutId id="2147483770" r:id="rId6"/>
    <p:sldLayoutId id="2147483893" r:id="rId7"/>
    <p:sldLayoutId id="2147483871" r:id="rId8"/>
    <p:sldLayoutId id="2147483870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hg-verlauf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6526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7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8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accent2"/>
                </a:solidFill>
              </a:rPr>
              <a:t>© 2016 SAP SE </a:t>
            </a:r>
            <a:r>
              <a:rPr lang="de-DE" sz="800" dirty="0" err="1" smtClean="0">
                <a:solidFill>
                  <a:schemeClr val="accent2"/>
                </a:solidFill>
              </a:rPr>
              <a:t>or</a:t>
            </a:r>
            <a:r>
              <a:rPr lang="de-DE" sz="800" dirty="0" smtClean="0">
                <a:solidFill>
                  <a:schemeClr val="accent2"/>
                </a:solidFill>
              </a:rPr>
              <a:t> an SAP </a:t>
            </a:r>
            <a:r>
              <a:rPr lang="de-DE" sz="800" dirty="0" err="1" smtClean="0">
                <a:solidFill>
                  <a:schemeClr val="accent2"/>
                </a:solidFill>
              </a:rPr>
              <a:t>affiliate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company</a:t>
            </a:r>
            <a:r>
              <a:rPr lang="de-DE" sz="800" dirty="0" smtClean="0">
                <a:solidFill>
                  <a:schemeClr val="accent2"/>
                </a:solidFill>
              </a:rPr>
              <a:t>. All </a:t>
            </a:r>
            <a:r>
              <a:rPr lang="de-DE" sz="800" dirty="0" err="1" smtClean="0">
                <a:solidFill>
                  <a:schemeClr val="accent2"/>
                </a:solidFill>
              </a:rPr>
              <a:t>rights</a:t>
            </a:r>
            <a:r>
              <a:rPr lang="de-DE" sz="800" dirty="0" smtClean="0">
                <a:solidFill>
                  <a:schemeClr val="accent2"/>
                </a:solidFill>
              </a:rPr>
              <a:t> </a:t>
            </a:r>
            <a:r>
              <a:rPr lang="de-DE" sz="800" dirty="0" err="1" smtClean="0">
                <a:solidFill>
                  <a:schemeClr val="accent2"/>
                </a:solidFill>
              </a:rPr>
              <a:t>reserved</a:t>
            </a:r>
            <a:r>
              <a:rPr lang="de-DE" sz="800" dirty="0" smtClean="0">
                <a:solidFill>
                  <a:schemeClr val="accent2"/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94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94" r:id="rId2"/>
    <p:sldLayoutId id="2147483877" r:id="rId3"/>
    <p:sldLayoutId id="2147483766" r:id="rId4"/>
    <p:sldLayoutId id="2147483797" r:id="rId5"/>
    <p:sldLayoutId id="2147483776" r:id="rId6"/>
    <p:sldLayoutId id="2147483796" r:id="rId7"/>
    <p:sldLayoutId id="2147483679" r:id="rId8"/>
    <p:sldLayoutId id="2147483892" r:id="rId9"/>
    <p:sldLayoutId id="2147483878" r:id="rId10"/>
    <p:sldLayoutId id="214748376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0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background2014.jpg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" b="352"/>
          <a:stretch/>
        </p:blipFill>
        <p:spPr>
          <a:xfrm>
            <a:off x="1" y="0"/>
            <a:ext cx="12201406" cy="686329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14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64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3" r:id="rId2"/>
    <p:sldLayoutId id="2147483804" r:id="rId3"/>
    <p:sldLayoutId id="2147483805" r:id="rId4"/>
    <p:sldLayoutId id="2147483806" r:id="rId5"/>
    <p:sldLayoutId id="2147483884" r:id="rId6"/>
    <p:sldLayoutId id="2147483808" r:id="rId7"/>
    <p:sldLayoutId id="2147483872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rgbClr val="FFFFFF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rgbClr val="FFFFFF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rgbClr val="FFFFFF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rgbClr val="FFFFFF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0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4" y="1210301"/>
            <a:ext cx="11670203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9095" y="895415"/>
            <a:ext cx="11670615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Bild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17" y="188231"/>
            <a:ext cx="459500" cy="508440"/>
          </a:xfrm>
          <a:prstGeom prst="rect">
            <a:avLst/>
          </a:prstGeom>
        </p:spPr>
      </p:pic>
      <p:pic>
        <p:nvPicPr>
          <p:cNvPr id="9" name="image9.png"/>
          <p:cNvPicPr/>
          <p:nvPr userDrawn="1"/>
        </p:nvPicPr>
        <p:blipFill>
          <a:blip r:embed="rId12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259094" y="274638"/>
            <a:ext cx="10972800" cy="62489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cxnSp>
        <p:nvCxnSpPr>
          <p:cNvPr id="16" name="Straight Connector 7"/>
          <p:cNvCxnSpPr/>
          <p:nvPr userDrawn="1"/>
        </p:nvCxnSpPr>
        <p:spPr>
          <a:xfrm>
            <a:off x="9018792" y="6300176"/>
            <a:ext cx="2910918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8005784" y="6364768"/>
            <a:ext cx="39235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© 2016 SAP SE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an SAP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affiliate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company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 All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rights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2">
                    <a:lumMod val="75000"/>
                  </a:schemeClr>
                </a:solidFill>
              </a:rPr>
              <a:t>reserved</a:t>
            </a:r>
            <a:r>
              <a:rPr lang="de-DE" sz="80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800" kern="0" dirty="0" smtClean="0">
              <a:solidFill>
                <a:srgbClr val="999999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7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74" r:id="rId2"/>
    <p:sldLayoutId id="2147483875" r:id="rId3"/>
    <p:sldLayoutId id="2147483820" r:id="rId4"/>
    <p:sldLayoutId id="2147483876" r:id="rId5"/>
    <p:sldLayoutId id="2147483821" r:id="rId6"/>
    <p:sldLayoutId id="2147483882" r:id="rId7"/>
    <p:sldLayoutId id="2147483827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8868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1218868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8868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38" indent="-241235" algn="l" defTabSz="1218868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596737" indent="-237001" algn="l" defTabSz="1218868" rtl="0" eaLnBrk="1" latinLnBrk="0" hangingPunct="1">
        <a:spcBef>
          <a:spcPts val="560"/>
        </a:spcBef>
        <a:buClr>
          <a:schemeClr val="accent2"/>
        </a:buClr>
        <a:buSzPct val="100000"/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58" indent="-239119" algn="l" defTabSz="1218868" rtl="0" eaLnBrk="1" latinLnBrk="0" hangingPunct="1">
        <a:spcBef>
          <a:spcPts val="336"/>
        </a:spcBef>
        <a:buClr>
          <a:schemeClr val="accent2"/>
        </a:buClr>
        <a:buSzPct val="100000"/>
        <a:buFont typeface="Courier New" pitchFamily="49" charset="0"/>
        <a:buChar char="o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879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13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44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176" indent="-304715" algn="l" defTabSz="121886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31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68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98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34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162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591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27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459" algn="l" defTabSz="12188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>
            <a:alphaModFix amt="5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9095" y="284721"/>
            <a:ext cx="11163700" cy="7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Insert page title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9095" y="1210298"/>
            <a:ext cx="11647524" cy="48362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12" name="Bild 11" descr="(y)_blue_transparent.png"/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574" y="135337"/>
            <a:ext cx="559385" cy="614227"/>
          </a:xfrm>
          <a:prstGeom prst="rect">
            <a:avLst/>
          </a:prstGeom>
        </p:spPr>
      </p:pic>
      <p:pic>
        <p:nvPicPr>
          <p:cNvPr id="13" name="image9.png"/>
          <p:cNvPicPr/>
          <p:nvPr userDrawn="1"/>
        </p:nvPicPr>
        <p:blipFill>
          <a:blip r:embed="rId9">
            <a:extLst/>
          </a:blip>
          <a:stretch>
            <a:fillRect/>
          </a:stretch>
        </p:blipFill>
        <p:spPr>
          <a:xfrm>
            <a:off x="259095" y="6299161"/>
            <a:ext cx="632448" cy="313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31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9" r:id="rId2"/>
    <p:sldLayoutId id="2147483890" r:id="rId3"/>
    <p:sldLayoutId id="21474838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160"/>
        </a:spcBef>
        <a:buClr>
          <a:schemeClr val="accent1"/>
        </a:buClr>
        <a:buSzPct val="80000"/>
        <a:buFontTx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67"/>
        </a:spcBef>
        <a:buClr>
          <a:schemeClr val="accent1"/>
        </a:buClr>
        <a:buSzPct val="80000"/>
        <a:buFont typeface="Wingdings" pitchFamily="2" charset="2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824" indent="-241294" algn="l" defTabSz="1219170" rtl="0" eaLnBrk="1" latinLnBrk="0" hangingPunct="1">
        <a:spcBef>
          <a:spcPts val="560"/>
        </a:spcBef>
        <a:buClr>
          <a:schemeClr val="accent1"/>
        </a:buClr>
        <a:buSzPct val="100000"/>
        <a:buFont typeface="Wingdings" pitchFamily="2" charset="2"/>
        <a:buChar char="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596885" indent="-237061" algn="l" defTabSz="1219170" rtl="0" eaLnBrk="1" latinLnBrk="0" hangingPunct="1">
        <a:spcBef>
          <a:spcPts val="560"/>
        </a:spcBef>
        <a:buClrTx/>
        <a:buSzPct val="100000"/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836063" indent="-239178" algn="l" defTabSz="1219170" rtl="0" eaLnBrk="1" latinLnBrk="0" hangingPunct="1">
        <a:spcBef>
          <a:spcPts val="336"/>
        </a:spcBef>
        <a:buClrTx/>
        <a:buSzPct val="100000"/>
        <a:buFont typeface="Courier New" pitchFamily="49" charset="0"/>
        <a:buChar char="o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76" y="219472"/>
            <a:ext cx="8247185" cy="5478487"/>
          </a:xfrm>
          <a:prstGeom prst="rect">
            <a:avLst/>
          </a:prstGeom>
        </p:spPr>
      </p:pic>
      <p:pic>
        <p:nvPicPr>
          <p:cNvPr id="3" name="Bild 3" descr="SAP_Hybris_white_transpar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154" y="5697415"/>
            <a:ext cx="4186600" cy="10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3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65507"/>
            <a:ext cx="11328000" cy="756000"/>
          </a:xfrm>
        </p:spPr>
        <p:txBody>
          <a:bodyPr/>
          <a:lstStyle/>
          <a:p>
            <a:endParaRPr lang="de-DE" b="0" dirty="0"/>
          </a:p>
        </p:txBody>
      </p:sp>
      <p:sp>
        <p:nvSpPr>
          <p:cNvPr id="59" name="TextBox 12"/>
          <p:cNvSpPr txBox="1"/>
          <p:nvPr/>
        </p:nvSpPr>
        <p:spPr bwMode="gray">
          <a:xfrm>
            <a:off x="475893" y="1688375"/>
            <a:ext cx="3458796" cy="7412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600" b="1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ROZWÓJ</a:t>
            </a:r>
            <a:endParaRPr lang="en-US" sz="4600" b="1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3" name="TextBox 12"/>
          <p:cNvSpPr txBox="1"/>
          <p:nvPr/>
        </p:nvSpPr>
        <p:spPr bwMode="gray">
          <a:xfrm>
            <a:off x="4332279" y="1688375"/>
            <a:ext cx="3458796" cy="701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400" b="1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UCZELNIA</a:t>
            </a:r>
            <a:endParaRPr lang="en-US" sz="4400" b="1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4" name="Straight Connector 11"/>
          <p:cNvCxnSpPr/>
          <p:nvPr/>
        </p:nvCxnSpPr>
        <p:spPr bwMode="gray">
          <a:xfrm flipH="1">
            <a:off x="4435719" y="2420744"/>
            <a:ext cx="3394231" cy="0"/>
          </a:xfrm>
          <a:prstGeom prst="line">
            <a:avLst/>
          </a:prstGeom>
          <a:ln w="7620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 bwMode="gray">
          <a:xfrm>
            <a:off x="8177286" y="1688375"/>
            <a:ext cx="3458796" cy="701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4400" b="1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PRACA</a:t>
            </a:r>
            <a:endParaRPr lang="en-US" sz="4400" b="1" kern="0" dirty="0">
              <a:solidFill>
                <a:schemeClr val="accent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7" name="Straight Connector 11"/>
          <p:cNvCxnSpPr/>
          <p:nvPr/>
        </p:nvCxnSpPr>
        <p:spPr bwMode="gray">
          <a:xfrm flipH="1">
            <a:off x="8277076" y="2420744"/>
            <a:ext cx="3394231" cy="0"/>
          </a:xfrm>
          <a:prstGeom prst="line">
            <a:avLst/>
          </a:prstGeom>
          <a:ln w="7620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11"/>
          <p:cNvCxnSpPr/>
          <p:nvPr/>
        </p:nvCxnSpPr>
        <p:spPr bwMode="gray">
          <a:xfrm flipH="1">
            <a:off x="515530" y="2420744"/>
            <a:ext cx="3394231" cy="0"/>
          </a:xfrm>
          <a:prstGeom prst="line">
            <a:avLst/>
          </a:prstGeom>
          <a:ln w="76200" cmpd="sng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2"/>
          <p:cNvSpPr txBox="1"/>
          <p:nvPr/>
        </p:nvSpPr>
        <p:spPr bwMode="gray">
          <a:xfrm>
            <a:off x="535917" y="2599241"/>
            <a:ext cx="3473348" cy="131061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Nasze</a:t>
            </a:r>
            <a:r>
              <a:rPr lang="en-US" sz="25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technologie</a:t>
            </a:r>
            <a:endParaRPr lang="en-US" sz="25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Metodyki</a:t>
            </a:r>
            <a:r>
              <a:rPr lang="en-US" sz="25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pracy</a:t>
            </a:r>
            <a:endParaRPr lang="en-US" sz="25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Labs </a:t>
            </a:r>
            <a:r>
              <a:rPr lang="en-US" sz="25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Gliwice</a:t>
            </a:r>
            <a:endParaRPr lang="en-US" sz="2500" b="1" kern="0" dirty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Box 12"/>
          <p:cNvSpPr txBox="1"/>
          <p:nvPr/>
        </p:nvSpPr>
        <p:spPr bwMode="gray">
          <a:xfrm>
            <a:off x="4456222" y="2599241"/>
            <a:ext cx="3473348" cy="165686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Współpraca</a:t>
            </a:r>
            <a:endParaRPr lang="en-US" sz="25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Warsztaty</a:t>
            </a:r>
            <a:endParaRPr lang="en-US" sz="25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Przedmioty</a:t>
            </a:r>
            <a:r>
              <a:rPr lang="en-US" sz="25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obieralne</a:t>
            </a:r>
            <a:r>
              <a:rPr lang="en-US" sz="2500" b="1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5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+ </a:t>
            </a: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biznes</a:t>
            </a:r>
            <a:endParaRPr lang="en-US" sz="25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TextBox 12"/>
          <p:cNvSpPr txBox="1"/>
          <p:nvPr/>
        </p:nvSpPr>
        <p:spPr bwMode="gray">
          <a:xfrm>
            <a:off x="8277076" y="2599241"/>
            <a:ext cx="3473348" cy="8745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Zatrudniamy</a:t>
            </a:r>
            <a:endParaRPr lang="en-US" sz="2500" b="1" kern="0" dirty="0" smtClean="0">
              <a:solidFill>
                <a:srgbClr val="FFFFFF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342900" indent="-342900" fontAlgn="base">
              <a:lnSpc>
                <a:spcPct val="90000"/>
              </a:lnSpc>
              <a:spcBef>
                <a:spcPts val="714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Arial" charset="0"/>
              <a:buChar char="•"/>
            </a:pP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Płatne</a:t>
            </a:r>
            <a:r>
              <a:rPr lang="en-US" sz="25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500" b="1" kern="0" dirty="0" err="1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staże</a:t>
            </a:r>
            <a:r>
              <a:rPr lang="en-US" sz="2500" b="1" kern="0" dirty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9657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Największe</a:t>
            </a:r>
            <a:r>
              <a:rPr lang="en-US" dirty="0" smtClean="0"/>
              <a:t> </a:t>
            </a:r>
            <a:r>
              <a:rPr lang="en-US" dirty="0" err="1" smtClean="0"/>
              <a:t>światowe</a:t>
            </a:r>
            <a:r>
              <a:rPr lang="en-US" dirty="0" smtClean="0"/>
              <a:t> </a:t>
            </a:r>
            <a:r>
              <a:rPr lang="en-US" dirty="0" err="1" smtClean="0"/>
              <a:t>firmy</a:t>
            </a:r>
            <a:r>
              <a:rPr lang="en-US" dirty="0" smtClean="0"/>
              <a:t> </a:t>
            </a:r>
            <a:r>
              <a:rPr lang="en-US" dirty="0" err="1" smtClean="0"/>
              <a:t>tworzące</a:t>
            </a:r>
            <a:r>
              <a:rPr lang="en-US" dirty="0" smtClean="0"/>
              <a:t> </a:t>
            </a:r>
            <a:r>
              <a:rPr lang="en-US" dirty="0" err="1" smtClean="0"/>
              <a:t>oprogramowanie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32002" y="1107942"/>
            <a:ext cx="11326284" cy="49737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12" y="1107941"/>
            <a:ext cx="11126974" cy="48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66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C_piece_02.png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9" y="284550"/>
            <a:ext cx="8809762" cy="61750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92092" y="2789728"/>
            <a:ext cx="346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48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de-DE" sz="4800" b="1" kern="0" dirty="0" smtClean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SAP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358074" y="2789728"/>
            <a:ext cx="3466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4800" b="1" kern="0" dirty="0" smtClean="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HYBRIS</a:t>
            </a:r>
          </a:p>
        </p:txBody>
      </p:sp>
    </p:spTree>
    <p:extLst>
      <p:ext uri="{BB962C8B-B14F-4D97-AF65-F5344CB8AC3E}">
        <p14:creationId xmlns:p14="http://schemas.microsoft.com/office/powerpoint/2010/main" val="74261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P Hybris Title Slides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AP Hybris Black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AP Hybris Blue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SAP Hybris White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AP Hybris Yellow">
  <a:themeElements>
    <a:clrScheme name="hybrisCEC 2">
      <a:dk1>
        <a:srgbClr val="000000"/>
      </a:dk1>
      <a:lt1>
        <a:srgbClr val="FFFFFF"/>
      </a:lt1>
      <a:dk2>
        <a:srgbClr val="0064C8"/>
      </a:dk2>
      <a:lt2>
        <a:srgbClr val="CCCCCC"/>
      </a:lt2>
      <a:accent1>
        <a:srgbClr val="F0AB00"/>
      </a:accent1>
      <a:accent2>
        <a:srgbClr val="606669"/>
      </a:accent2>
      <a:accent3>
        <a:srgbClr val="003264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30</Words>
  <Application>Microsoft Macintosh PowerPoint</Application>
  <PresentationFormat>Custom</PresentationFormat>
  <Paragraphs>18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SAP Hybris Title Slides</vt:lpstr>
      <vt:lpstr>SAP Hybris Black</vt:lpstr>
      <vt:lpstr>SAP Hybris Blue</vt:lpstr>
      <vt:lpstr>SAP Hybris White</vt:lpstr>
      <vt:lpstr>SAP Hybris Yellow</vt:lpstr>
      <vt:lpstr>PowerPoint Presentation</vt:lpstr>
      <vt:lpstr>PowerPoint Presentation</vt:lpstr>
      <vt:lpstr>Największe światowe firmy tworzące oprogramowanie</vt:lpstr>
      <vt:lpstr>PowerPoint Presentation</vt:lpstr>
    </vt:vector>
  </TitlesOfParts>
  <Manager/>
  <Company>hybris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summit2015</dc:title>
  <dc:subject/>
  <dc:creator/>
  <cp:keywords/>
  <dc:description/>
  <cp:lastModifiedBy>SAP SAP</cp:lastModifiedBy>
  <cp:revision>365</cp:revision>
  <dcterms:created xsi:type="dcterms:W3CDTF">2014-07-14T15:12:49Z</dcterms:created>
  <dcterms:modified xsi:type="dcterms:W3CDTF">2017-01-16T13:01:48Z</dcterms:modified>
  <cp:category/>
</cp:coreProperties>
</file>