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43" r:id="rId2"/>
    <p:sldId id="431" r:id="rId3"/>
    <p:sldId id="344" r:id="rId4"/>
    <p:sldId id="364" r:id="rId5"/>
    <p:sldId id="436" r:id="rId6"/>
    <p:sldId id="437" r:id="rId7"/>
    <p:sldId id="442" r:id="rId8"/>
    <p:sldId id="438" r:id="rId9"/>
    <p:sldId id="439" r:id="rId10"/>
    <p:sldId id="441" r:id="rId11"/>
    <p:sldId id="265" r:id="rId12"/>
  </p:sldIdLst>
  <p:sldSz cx="9144000" cy="6858000" type="screen4x3"/>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1026" userDrawn="1">
          <p15:clr>
            <a:srgbClr val="A4A3A4"/>
          </p15:clr>
        </p15:guide>
        <p15:guide id="3" orient="horz" pos="4091" userDrawn="1">
          <p15:clr>
            <a:srgbClr val="A4A3A4"/>
          </p15:clr>
        </p15:guide>
        <p15:guide id="4" pos="226" userDrawn="1">
          <p15:clr>
            <a:srgbClr val="A4A3A4"/>
          </p15:clr>
        </p15:guide>
        <p15:guide id="5" pos="553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9" autoAdjust="0"/>
    <p:restoredTop sz="96710" autoAdjust="0"/>
  </p:normalViewPr>
  <p:slideViewPr>
    <p:cSldViewPr snapToGrid="0" showGuides="1">
      <p:cViewPr varScale="1">
        <p:scale>
          <a:sx n="130" d="100"/>
          <a:sy n="130" d="100"/>
        </p:scale>
        <p:origin x="618" y="132"/>
      </p:cViewPr>
      <p:guideLst>
        <p:guide pos="2880"/>
        <p:guide orient="horz" pos="1026"/>
        <p:guide orient="horz" pos="4091"/>
        <p:guide pos="226"/>
        <p:guide pos="5530"/>
      </p:guideLst>
    </p:cSldViewPr>
  </p:slideViewPr>
  <p:outlineViewPr>
    <p:cViewPr>
      <p:scale>
        <a:sx n="33" d="100"/>
        <a:sy n="33" d="100"/>
      </p:scale>
      <p:origin x="0" y="-3888"/>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72" d="100"/>
          <a:sy n="72" d="100"/>
        </p:scale>
        <p:origin x="293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52400" y="392400"/>
            <a:ext cx="5360287" cy="40212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2400" y="4705200"/>
            <a:ext cx="5360400" cy="40212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3" name="Slide Image Placeholder 2"/>
          <p:cNvSpPr>
            <a:spLocks noGrp="1" noRot="1" noChangeAspect="1"/>
          </p:cNvSpPr>
          <p:nvPr>
            <p:ph type="sldImg"/>
          </p:nvPr>
        </p:nvSpPr>
        <p:spPr>
          <a:xfrm>
            <a:off x="752475" y="392113"/>
            <a:ext cx="5360988" cy="4021137"/>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52475" y="392113"/>
            <a:ext cx="5360988" cy="40211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196018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52475" y="392113"/>
            <a:ext cx="5360988" cy="40211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564705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52475" y="392113"/>
            <a:ext cx="5360988" cy="40211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920276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52475" y="392113"/>
            <a:ext cx="5360988" cy="40211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433075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52475" y="392113"/>
            <a:ext cx="5360988" cy="40211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768965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52475" y="392113"/>
            <a:ext cx="5360988" cy="40211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102090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52475" y="392113"/>
            <a:ext cx="5360988" cy="40211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584084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3" name="Slide Image Placeholder 2"/>
          <p:cNvSpPr>
            <a:spLocks noGrp="1" noRot="1" noChangeAspect="1"/>
          </p:cNvSpPr>
          <p:nvPr>
            <p:ph type="sldImg"/>
          </p:nvPr>
        </p:nvSpPr>
        <p:spPr>
          <a:xfrm>
            <a:off x="752475" y="392113"/>
            <a:ext cx="5360988" cy="4021137"/>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9144000" cy="3430006"/>
          </a:xfrm>
          <a:solidFill>
            <a:schemeClr val="tx2">
              <a:alpha val="70000"/>
            </a:schemeClr>
          </a:solidFill>
        </p:spPr>
        <p:txBody>
          <a:bodyPr tIns="504000"/>
          <a:lstStyle>
            <a:lvl1pPr algn="ctr">
              <a:defRPr sz="1200">
                <a:solidFill>
                  <a:schemeClr val="tx1"/>
                </a:solidFill>
              </a:defRPr>
            </a:lvl1pPr>
          </a:lstStyle>
          <a:p>
            <a:r>
              <a:rPr lang="en-US" dirty="0"/>
              <a:t>Click to insert title image</a:t>
            </a:r>
          </a:p>
        </p:txBody>
      </p:sp>
      <p:sp>
        <p:nvSpPr>
          <p:cNvPr id="24" name="Classification"/>
          <p:cNvSpPr txBox="1"/>
          <p:nvPr userDrawn="1"/>
        </p:nvSpPr>
        <p:spPr>
          <a:xfrm>
            <a:off x="288000" y="5770800"/>
            <a:ext cx="3152820"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0" y="5130000"/>
            <a:ext cx="8136000" cy="430887"/>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2017 </a:t>
            </a:r>
          </a:p>
        </p:txBody>
      </p:sp>
      <p:grpSp>
        <p:nvGrpSpPr>
          <p:cNvPr id="2" name="Group 1"/>
          <p:cNvGrpSpPr/>
          <p:nvPr userDrawn="1"/>
        </p:nvGrpSpPr>
        <p:grpSpPr>
          <a:xfrm>
            <a:off x="6877028" y="0"/>
            <a:ext cx="2266973" cy="3430006"/>
            <a:chOff x="6877028" y="0"/>
            <a:chExt cx="2266973" cy="3430006"/>
          </a:xfrm>
        </p:grpSpPr>
        <p:sp>
          <p:nvSpPr>
            <p:cNvPr id="17" name="Rectangle 16"/>
            <p:cNvSpPr/>
            <p:nvPr userDrawn="1"/>
          </p:nvSpPr>
          <p:spPr bwMode="gray">
            <a:xfrm>
              <a:off x="8388001" y="0"/>
              <a:ext cx="756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7632514" y="0"/>
              <a:ext cx="756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6877028" y="0"/>
              <a:ext cx="756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9" name="Presentation Title"/>
          <p:cNvSpPr>
            <a:spLocks noGrp="1"/>
          </p:cNvSpPr>
          <p:nvPr userDrawn="1">
            <p:ph type="body" sz="quarter" idx="14" hasCustomPrompt="1"/>
          </p:nvPr>
        </p:nvSpPr>
        <p:spPr>
          <a:xfrm>
            <a:off x="288000" y="4024800"/>
            <a:ext cx="8136000" cy="997196"/>
          </a:xfrm>
        </p:spPr>
        <p:txBody>
          <a:bodyPr wrap="square">
            <a:no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200"/>
            <a:ext cx="1578462" cy="360000"/>
          </a:xfrm>
          <a:prstGeom prst="rect">
            <a:avLst/>
          </a:prstGeom>
        </p:spPr>
      </p:pic>
    </p:spTree>
    <p:extLst>
      <p:ext uri="{BB962C8B-B14F-4D97-AF65-F5344CB8AC3E}">
        <p14:creationId xmlns:p14="http://schemas.microsoft.com/office/powerpoint/2010/main" val="1593847594"/>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ytuł i teks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359999" y="1620000"/>
            <a:ext cx="8423999"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359999" y="504000"/>
            <a:ext cx="8424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9298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360000" y="1620000"/>
            <a:ext cx="403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4751999" y="1620000"/>
            <a:ext cx="403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359999" y="504000"/>
            <a:ext cx="8424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6227999" y="1620000"/>
            <a:ext cx="2556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3294000" y="1620000"/>
            <a:ext cx="2556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360000" y="1620000"/>
            <a:ext cx="2556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359999" y="504000"/>
            <a:ext cx="8424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360000" y="4770000"/>
            <a:ext cx="4032000" cy="1080000"/>
          </a:xfrm>
        </p:spPr>
        <p:txBody>
          <a:bodyPr/>
          <a:lstStyle>
            <a:lvl1pPr>
              <a:spcBef>
                <a:spcPts val="450"/>
              </a:spcBef>
              <a:defRPr sz="1600"/>
            </a:lvl1pPr>
            <a:lvl2pPr>
              <a:defRPr sz="14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360000" y="1620000"/>
            <a:ext cx="4032000" cy="2631000"/>
          </a:xfrm>
          <a:solidFill>
            <a:schemeClr val="tx2">
              <a:alpha val="70000"/>
            </a:schemeClr>
          </a:solid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4751999" y="4770000"/>
            <a:ext cx="4032000" cy="1080000"/>
          </a:xfrm>
        </p:spPr>
        <p:txBody>
          <a:bodyPr/>
          <a:lstStyle>
            <a:lvl1pPr>
              <a:spcBef>
                <a:spcPts val="450"/>
              </a:spcBef>
              <a:defRPr sz="1600"/>
            </a:lvl1pPr>
            <a:lvl2pPr>
              <a:defRPr sz="14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4751999" y="1620000"/>
            <a:ext cx="4032000" cy="2631000"/>
          </a:xfrm>
          <a:solidFill>
            <a:schemeClr val="tx2">
              <a:alpha val="70000"/>
            </a:schemeClr>
          </a:solid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
        <p:nvSpPr>
          <p:cNvPr id="4" name="Title 3"/>
          <p:cNvSpPr>
            <a:spLocks noGrp="1"/>
          </p:cNvSpPr>
          <p:nvPr>
            <p:ph type="title" hasCustomPrompt="1"/>
          </p:nvPr>
        </p:nvSpPr>
        <p:spPr>
          <a:xfrm>
            <a:off x="359999" y="504000"/>
            <a:ext cx="8424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360000" y="4354922"/>
            <a:ext cx="2556000" cy="1495079"/>
          </a:xfrm>
        </p:spPr>
        <p:txBody>
          <a:bodyPr/>
          <a:lstStyle>
            <a:lvl1pPr>
              <a:spcBef>
                <a:spcPts val="450"/>
              </a:spcBef>
              <a:defRPr sz="1600"/>
            </a:lvl1pPr>
            <a:lvl2pPr>
              <a:defRPr sz="14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360000" y="1620000"/>
            <a:ext cx="2556000" cy="2232000"/>
          </a:xfrm>
          <a:solidFill>
            <a:schemeClr val="tx2">
              <a:alpha val="70000"/>
            </a:schemeClr>
          </a:solid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227999" y="4354922"/>
            <a:ext cx="2556000" cy="1495079"/>
          </a:xfrm>
        </p:spPr>
        <p:txBody>
          <a:bodyPr/>
          <a:lstStyle>
            <a:lvl1pPr>
              <a:spcBef>
                <a:spcPts val="450"/>
              </a:spcBef>
              <a:defRPr sz="1600"/>
            </a:lvl1pPr>
            <a:lvl2pPr>
              <a:defRPr sz="14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227999" y="1620000"/>
            <a:ext cx="2556000" cy="2232000"/>
          </a:xfrm>
          <a:solidFill>
            <a:schemeClr val="tx2">
              <a:alpha val="70000"/>
            </a:schemeClr>
          </a:solid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293999" y="4354922"/>
            <a:ext cx="2556000" cy="1495079"/>
          </a:xfrm>
        </p:spPr>
        <p:txBody>
          <a:bodyPr/>
          <a:lstStyle>
            <a:lvl1pPr>
              <a:spcBef>
                <a:spcPts val="450"/>
              </a:spcBef>
              <a:defRPr sz="1600"/>
            </a:lvl1pPr>
            <a:lvl2pPr>
              <a:defRPr sz="14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293999" y="1620000"/>
            <a:ext cx="2556000" cy="2232000"/>
          </a:xfrm>
          <a:solidFill>
            <a:schemeClr val="tx2">
              <a:alpha val="70000"/>
            </a:schemeClr>
          </a:solid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
        <p:nvSpPr>
          <p:cNvPr id="4" name="Title 3"/>
          <p:cNvSpPr>
            <a:spLocks noGrp="1"/>
          </p:cNvSpPr>
          <p:nvPr>
            <p:ph type="title" hasCustomPrompt="1"/>
          </p:nvPr>
        </p:nvSpPr>
        <p:spPr>
          <a:xfrm>
            <a:off x="359999" y="504000"/>
            <a:ext cx="8424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360000" y="3878220"/>
            <a:ext cx="1836000" cy="1971780"/>
          </a:xfrm>
        </p:spPr>
        <p:txBody>
          <a:bodyPr/>
          <a:lstStyle>
            <a:lvl1pPr>
              <a:spcBef>
                <a:spcPts val="450"/>
              </a:spcBef>
              <a:defRPr sz="1600"/>
            </a:lvl1pPr>
            <a:lvl2pPr>
              <a:defRPr sz="14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360000" y="1620000"/>
            <a:ext cx="1836000" cy="1728000"/>
          </a:xfrm>
          <a:solidFill>
            <a:schemeClr val="tx2">
              <a:alpha val="70000"/>
            </a:schemeClr>
          </a:solid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947999" y="3878221"/>
            <a:ext cx="1836000" cy="1971780"/>
          </a:xfrm>
        </p:spPr>
        <p:txBody>
          <a:bodyPr/>
          <a:lstStyle>
            <a:lvl1pPr>
              <a:spcBef>
                <a:spcPts val="450"/>
              </a:spcBef>
              <a:defRPr sz="1600"/>
            </a:lvl1pPr>
            <a:lvl2pPr>
              <a:defRPr sz="14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947999" y="1620000"/>
            <a:ext cx="1836000" cy="1728000"/>
          </a:xfrm>
          <a:solidFill>
            <a:schemeClr val="tx2">
              <a:alpha val="70000"/>
            </a:schemeClr>
          </a:solid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2556000" y="3878221"/>
            <a:ext cx="1836000" cy="1971780"/>
          </a:xfrm>
        </p:spPr>
        <p:txBody>
          <a:bodyPr/>
          <a:lstStyle>
            <a:lvl1pPr>
              <a:spcBef>
                <a:spcPts val="450"/>
              </a:spcBef>
              <a:defRPr sz="1600"/>
            </a:lvl1pPr>
            <a:lvl2pPr>
              <a:defRPr sz="14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2556000" y="1620000"/>
            <a:ext cx="1836000" cy="1728000"/>
          </a:xfrm>
          <a:solidFill>
            <a:schemeClr val="tx2">
              <a:alpha val="70000"/>
            </a:schemeClr>
          </a:solid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4752000" y="3878221"/>
            <a:ext cx="1836000" cy="1971780"/>
          </a:xfrm>
        </p:spPr>
        <p:txBody>
          <a:bodyPr/>
          <a:lstStyle>
            <a:lvl1pPr>
              <a:spcBef>
                <a:spcPts val="450"/>
              </a:spcBef>
              <a:defRPr sz="1600"/>
            </a:lvl1pPr>
            <a:lvl2pPr>
              <a:defRPr sz="14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4752000" y="1620000"/>
            <a:ext cx="1836000" cy="1728000"/>
          </a:xfrm>
          <a:solidFill>
            <a:schemeClr val="tx2">
              <a:alpha val="70000"/>
            </a:schemeClr>
          </a:solid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
        <p:nvSpPr>
          <p:cNvPr id="4" name="Title 3"/>
          <p:cNvSpPr>
            <a:spLocks noGrp="1"/>
          </p:cNvSpPr>
          <p:nvPr>
            <p:ph type="title" hasCustomPrompt="1"/>
          </p:nvPr>
        </p:nvSpPr>
        <p:spPr>
          <a:xfrm>
            <a:off x="359999" y="504000"/>
            <a:ext cx="8424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377902" y="1800000"/>
            <a:ext cx="8386716" cy="3285032"/>
          </a:xfrm>
        </p:spPr>
        <p:txBody>
          <a:bodyPr/>
          <a:lstStyle>
            <a:lvl1pPr marL="306000" indent="-306000">
              <a:lnSpc>
                <a:spcPct val="90000"/>
              </a:lnSpc>
              <a:spcBef>
                <a:spcPts val="450"/>
              </a:spcBef>
              <a:defRPr sz="4498" b="1">
                <a:solidFill>
                  <a:schemeClr val="tx1"/>
                </a:solidFill>
              </a:defRPr>
            </a:lvl1pPr>
            <a:lvl2pPr marL="306000"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20000" y="180000"/>
            <a:ext cx="3024000" cy="6678000"/>
          </a:xfrm>
          <a:solidFill>
            <a:schemeClr val="tx2">
              <a:alpha val="70000"/>
            </a:schemeClr>
          </a:solid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360000" y="1620000"/>
            <a:ext cx="5400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359999" y="504000"/>
            <a:ext cx="5400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4572000" y="180000"/>
            <a:ext cx="4572000" cy="6678000"/>
          </a:xfrm>
          <a:solidFill>
            <a:schemeClr val="tx2">
              <a:alpha val="70000"/>
            </a:schemeClr>
          </a:solid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360000" y="1620000"/>
            <a:ext cx="385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359999" y="504000"/>
            <a:ext cx="3850904" cy="369332"/>
          </a:xfrm>
        </p:spPr>
        <p:txBody>
          <a:bodyPr/>
          <a:lstStyle/>
          <a:p>
            <a:r>
              <a:rPr lang="en-US" noProof="0" dirty="0"/>
              <a:t>Insert page title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180000"/>
            <a:ext cx="9144000" cy="6678000"/>
          </a:xfrm>
          <a:solidFill>
            <a:schemeClr val="tx2">
              <a:alpha val="70000"/>
            </a:schemeClr>
          </a:solid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4000"/>
            <a:ext cx="3152820"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0" y="4269600"/>
            <a:ext cx="6373026"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 </a:t>
            </a:r>
          </a:p>
        </p:txBody>
      </p:sp>
      <p:sp>
        <p:nvSpPr>
          <p:cNvPr id="10" name="Presentation Title"/>
          <p:cNvSpPr>
            <a:spLocks noGrp="1"/>
          </p:cNvSpPr>
          <p:nvPr>
            <p:ph type="body" sz="quarter" idx="14" hasCustomPrompt="1"/>
          </p:nvPr>
        </p:nvSpPr>
        <p:spPr>
          <a:xfrm>
            <a:off x="288000" y="2707200"/>
            <a:ext cx="6373026" cy="997196"/>
          </a:xfrm>
        </p:spPr>
        <p:txBody>
          <a:bodyPr wrap="square">
            <a:no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grpSp>
        <p:nvGrpSpPr>
          <p:cNvPr id="2" name="Group 1"/>
          <p:cNvGrpSpPr/>
          <p:nvPr userDrawn="1"/>
        </p:nvGrpSpPr>
        <p:grpSpPr>
          <a:xfrm>
            <a:off x="6877028" y="0"/>
            <a:ext cx="2266973" cy="6858000"/>
            <a:chOff x="6877028" y="0"/>
            <a:chExt cx="2266973" cy="6855990"/>
          </a:xfrm>
        </p:grpSpPr>
        <p:sp>
          <p:nvSpPr>
            <p:cNvPr id="25" name="Rectangle 24"/>
            <p:cNvSpPr/>
            <p:nvPr userDrawn="1"/>
          </p:nvSpPr>
          <p:spPr bwMode="gray">
            <a:xfrm>
              <a:off x="8388001" y="0"/>
              <a:ext cx="756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Rectangle 25"/>
            <p:cNvSpPr/>
            <p:nvPr userDrawn="1"/>
          </p:nvSpPr>
          <p:spPr bwMode="gray">
            <a:xfrm>
              <a:off x="7632514" y="0"/>
              <a:ext cx="756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p:cNvSpPr/>
            <p:nvPr userDrawn="1"/>
          </p:nvSpPr>
          <p:spPr bwMode="gray">
            <a:xfrm>
              <a:off x="6877028" y="0"/>
              <a:ext cx="756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200"/>
            <a:ext cx="1578462" cy="360000"/>
          </a:xfrm>
          <a:prstGeom prst="rect">
            <a:avLst/>
          </a:prstGeom>
        </p:spPr>
      </p:pic>
    </p:spTree>
    <p:extLst>
      <p:ext uri="{BB962C8B-B14F-4D97-AF65-F5344CB8AC3E}">
        <p14:creationId xmlns:p14="http://schemas.microsoft.com/office/powerpoint/2010/main" val="638219255"/>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9144000" cy="6858000"/>
          </a:xfrm>
          <a:solidFill>
            <a:schemeClr val="tx2">
              <a:alpha val="70000"/>
            </a:schemeClr>
          </a:solid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4751999" y="1601628"/>
            <a:ext cx="4032000" cy="4230000"/>
          </a:xfrm>
          <a:solidFill>
            <a:schemeClr val="tx2">
              <a:alpha val="70000"/>
            </a:schemeClr>
          </a:solidFill>
        </p:spPr>
        <p:txBody>
          <a:bodyPr vert="horz" lIns="0" tIns="1512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360000" y="1620000"/>
            <a:ext cx="403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359999" y="504000"/>
            <a:ext cx="8424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360000" y="1620000"/>
            <a:ext cx="8424000" cy="4230000"/>
          </a:xfrm>
          <a:solidFill>
            <a:schemeClr val="tx2">
              <a:alpha val="70000"/>
            </a:schemeClr>
          </a:solidFill>
        </p:spPr>
        <p:txBody>
          <a:bodyPr tIns="1368000"/>
          <a:lstStyle>
            <a:lvl1pPr algn="ctr">
              <a:defRPr sz="1050" b="0"/>
            </a:lvl1pPr>
          </a:lstStyle>
          <a:p>
            <a:pPr lvl="0"/>
            <a:r>
              <a:rPr lang="en-US" dirty="0"/>
              <a:t>Click to add content</a:t>
            </a:r>
          </a:p>
        </p:txBody>
      </p:sp>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177119" y="1142736"/>
            <a:ext cx="8844517" cy="220929"/>
          </a:xfrm>
          <a:prstGeom prst="rect">
            <a:avLst/>
          </a:prstGeom>
          <a:solidFill>
            <a:schemeClr val="bg1"/>
          </a:solidFill>
          <a:ln w="6350" algn="ctr">
            <a:noFill/>
            <a:miter lim="800000"/>
            <a:headEnd/>
            <a:tailEnd/>
          </a:ln>
        </p:spPr>
        <p:txBody>
          <a:bodyPr lIns="67467" tIns="53973" rIns="67467" bIns="53973"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Pus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360000" y="2905487"/>
            <a:ext cx="3994960" cy="2501010"/>
          </a:xfrm>
        </p:spPr>
        <p:txBody>
          <a:bodyPr anchor="t" anchorCtr="0">
            <a:noAutofit/>
          </a:bodyPr>
          <a:lstStyle>
            <a:lvl1pPr>
              <a:spcBef>
                <a:spcPts val="0"/>
              </a:spcBef>
              <a:spcAft>
                <a:spcPts val="9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360000" y="1467009"/>
            <a:ext cx="399496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000" y="6138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360000" y="1620000"/>
            <a:ext cx="8258220" cy="2677656"/>
          </a:xfrm>
          <a:prstGeom prst="rect">
            <a:avLst/>
          </a:prstGeom>
          <a:noFill/>
        </p:spPr>
        <p:txBody>
          <a:bodyPr wrap="square" lIns="0" tIns="0" rIns="0" bIns="0" rtlCol="0">
            <a:spAutoFit/>
          </a:bodyPr>
          <a:lstStyle/>
          <a:p>
            <a:pPr>
              <a:spcBef>
                <a:spcPts val="900"/>
              </a:spcBef>
            </a:pPr>
            <a:r>
              <a:rPr lang="en-US" sz="9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900"/>
              </a:spcBef>
            </a:pPr>
            <a:r>
              <a:rPr lang="en-US" sz="9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900"/>
              </a:spcBef>
            </a:pPr>
            <a:r>
              <a:rPr lang="en-US" sz="9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900"/>
              </a:spcBef>
            </a:pPr>
            <a:r>
              <a:rPr lang="en-US" sz="9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900"/>
              </a:spcBef>
            </a:pPr>
            <a:r>
              <a:rPr lang="en-US" sz="9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br>
              <a:rPr lang="en-US" sz="900" kern="1200" dirty="0">
                <a:solidFill>
                  <a:schemeClr val="tx1"/>
                </a:solidFill>
                <a:latin typeface="Arial"/>
                <a:ea typeface="Arial Unicode MS" panose="020B0604020202020204" pitchFamily="34" charset="-128"/>
                <a:cs typeface="+mn-cs"/>
              </a:rPr>
            </a:br>
            <a:r>
              <a:rPr lang="en-US" sz="900" kern="1200" dirty="0">
                <a:solidFill>
                  <a:schemeClr val="tx1"/>
                </a:solidFill>
                <a:latin typeface="Arial"/>
                <a:ea typeface="Arial Unicode MS" panose="020B0604020202020204" pitchFamily="34" charset="-128"/>
                <a:cs typeface="+mn-cs"/>
              </a:rPr>
              <a:t>See </a:t>
            </a:r>
            <a:r>
              <a:rPr lang="en-US" sz="900" kern="1200" dirty="0">
                <a:solidFill>
                  <a:schemeClr val="tx2"/>
                </a:solidFill>
                <a:latin typeface="Arial"/>
                <a:ea typeface="Arial Unicode MS" panose="020B0604020202020204" pitchFamily="34" charset="-128"/>
                <a:cs typeface="+mn-cs"/>
                <a:hlinkClick r:id="rId2"/>
              </a:rPr>
              <a:t>http://global.sap.com/corporate-en/legal/copyright/index.epx</a:t>
            </a:r>
            <a:r>
              <a:rPr lang="en-US" sz="900" kern="1200" dirty="0">
                <a:solidFill>
                  <a:schemeClr val="tx2"/>
                </a:solidFill>
                <a:latin typeface="Arial"/>
                <a:ea typeface="Arial Unicode MS" panose="020B0604020202020204" pitchFamily="34" charset="-128"/>
                <a:cs typeface="+mn-cs"/>
              </a:rPr>
              <a:t> </a:t>
            </a:r>
            <a:r>
              <a:rPr lang="en-US" sz="9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360000" y="719835"/>
            <a:ext cx="8386716" cy="276999"/>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1800" b="0" noProof="0" dirty="0"/>
              <a:t>© 2017 SAP SE or an SAP affiliate company. All rights reserved.</a:t>
            </a:r>
          </a:p>
        </p:txBody>
      </p:sp>
      <p:grpSp>
        <p:nvGrpSpPr>
          <p:cNvPr id="10" name="Group 9"/>
          <p:cNvGrpSpPr/>
          <p:nvPr userDrawn="1"/>
        </p:nvGrpSpPr>
        <p:grpSpPr>
          <a:xfrm>
            <a:off x="0" y="0"/>
            <a:ext cx="9144000" cy="180000"/>
            <a:chOff x="0" y="0"/>
            <a:chExt cx="9144000" cy="180000"/>
          </a:xfrm>
        </p:grpSpPr>
        <p:sp>
          <p:nvSpPr>
            <p:cNvPr id="11" name="Rectangle 10"/>
            <p:cNvSpPr/>
            <p:nvPr userDrawn="1"/>
          </p:nvSpPr>
          <p:spPr bwMode="gray">
            <a:xfrm>
              <a:off x="0" y="0"/>
              <a:ext cx="9144000" cy="180000"/>
            </a:xfrm>
            <a:prstGeom prst="rect">
              <a:avLst/>
            </a:prstGeom>
            <a:solidFill>
              <a:schemeClr val="tx1"/>
            </a:solidFill>
            <a:ln w="6350" algn="ctr">
              <a:noFill/>
              <a:miter lim="800000"/>
              <a:headEnd/>
              <a:tailEnd/>
            </a:ln>
          </p:spPr>
          <p:txBody>
            <a:bodyPr lIns="90000" tIns="72000" rIns="90000" bIns="72000" rtlCol="0" anchor="ctr"/>
            <a:lstStyle/>
            <a:p>
              <a:pPr marR="0" lvl="0" algn="ctr" defTabSz="685480" fontAlgn="base">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2" name="Secondary Motion Band"/>
            <p:cNvGrpSpPr/>
            <p:nvPr userDrawn="1"/>
          </p:nvGrpSpPr>
          <p:grpSpPr>
            <a:xfrm>
              <a:off x="8064000" y="0"/>
              <a:ext cx="1080000" cy="180000"/>
              <a:chOff x="10754805" y="0"/>
              <a:chExt cx="1440375" cy="252000"/>
            </a:xfrm>
          </p:grpSpPr>
          <p:sp>
            <p:nvSpPr>
              <p:cNvPr id="13" name="Rectangle 12"/>
              <p:cNvSpPr/>
              <p:nvPr userDrawn="1"/>
            </p:nvSpPr>
            <p:spPr bwMode="gray">
              <a:xfrm>
                <a:off x="11715055" y="0"/>
                <a:ext cx="480125"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685480" fontAlgn="base">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userDrawn="1"/>
            </p:nvSpPr>
            <p:spPr bwMode="gray">
              <a:xfrm>
                <a:off x="11234930" y="0"/>
                <a:ext cx="480125"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685480" fontAlgn="base">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userDrawn="1"/>
            </p:nvSpPr>
            <p:spPr bwMode="gray">
              <a:xfrm>
                <a:off x="10754805" y="0"/>
                <a:ext cx="480125"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685480" fontAlgn="base">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360000" y="1620000"/>
            <a:ext cx="8273460" cy="3093154"/>
          </a:xfrm>
          <a:prstGeom prst="rect">
            <a:avLst/>
          </a:prstGeom>
          <a:noFill/>
        </p:spPr>
        <p:txBody>
          <a:bodyPr wrap="square" lIns="0" tIns="0" rIns="0" bIns="0" rtlCol="0">
            <a:spAutoFit/>
          </a:bodyPr>
          <a:lstStyle/>
          <a:p>
            <a:pPr>
              <a:spcBef>
                <a:spcPts val="900"/>
              </a:spcBef>
            </a:pPr>
            <a:r>
              <a:rPr lang="de-DE" sz="9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900"/>
              </a:spcBef>
            </a:pPr>
            <a:r>
              <a:rPr lang="de-DE" sz="9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900"/>
              </a:spcBef>
            </a:pPr>
            <a:r>
              <a:rPr lang="de-DE" sz="9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900" kern="1200" noProof="0" dirty="0">
                <a:solidFill>
                  <a:schemeClr val="tx1"/>
                </a:solidFill>
                <a:effectLst/>
                <a:latin typeface="Arial"/>
                <a:ea typeface="+mn-ea"/>
                <a:cs typeface="+mn-cs"/>
              </a:rPr>
            </a:br>
            <a:r>
              <a:rPr lang="de-DE" sz="9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900" kern="1200" noProof="0" dirty="0">
                <a:solidFill>
                  <a:schemeClr val="tx1"/>
                </a:solidFill>
                <a:effectLst/>
                <a:latin typeface="Arial"/>
                <a:ea typeface="+mn-ea"/>
                <a:cs typeface="+mn-cs"/>
              </a:rPr>
            </a:br>
            <a:r>
              <a:rPr lang="de-DE" sz="9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900"/>
              </a:spcBef>
            </a:pPr>
            <a:r>
              <a:rPr lang="de-DE" sz="9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900"/>
              </a:spcBef>
            </a:pPr>
            <a:r>
              <a:rPr lang="de-DE" sz="9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 Alle anderen Namen von Produkten und Dienstleistungen sind Marken der jeweiligen Firmen. </a:t>
            </a:r>
            <a:br>
              <a:rPr lang="de-DE" sz="900" kern="1200" noProof="0" dirty="0">
                <a:solidFill>
                  <a:schemeClr val="tx1"/>
                </a:solidFill>
                <a:effectLst/>
                <a:latin typeface="Arial"/>
                <a:ea typeface="+mn-ea"/>
                <a:cs typeface="+mn-cs"/>
              </a:rPr>
            </a:br>
            <a:r>
              <a:rPr lang="de-DE" sz="900" kern="1200" noProof="0" dirty="0">
                <a:solidFill>
                  <a:schemeClr val="tx1"/>
                </a:solidFill>
                <a:effectLst/>
                <a:latin typeface="Arial"/>
                <a:ea typeface="+mn-ea"/>
                <a:cs typeface="+mn-cs"/>
              </a:rPr>
              <a:t>Zusätzliche Informationen zur Marke und Vermerke finden Sie auf der Seite </a:t>
            </a:r>
            <a:r>
              <a:rPr lang="de-DE" sz="900" kern="1200" noProof="0" dirty="0">
                <a:solidFill>
                  <a:schemeClr val="tx1"/>
                </a:solidFill>
                <a:effectLst/>
                <a:latin typeface="Arial"/>
                <a:ea typeface="+mn-ea"/>
                <a:cs typeface="+mn-cs"/>
                <a:hlinkClick r:id="rId2"/>
              </a:rPr>
              <a:t>http://www.sap.com/corporate-de/legal/copyright/index.epx</a:t>
            </a:r>
            <a:endParaRPr lang="de-DE" sz="900" kern="1200" noProof="0" dirty="0">
              <a:solidFill>
                <a:schemeClr val="tx1"/>
              </a:solidFill>
              <a:effectLst/>
              <a:latin typeface="Arial"/>
              <a:ea typeface="+mn-ea"/>
              <a:cs typeface="+mn-cs"/>
            </a:endParaRPr>
          </a:p>
        </p:txBody>
      </p:sp>
      <p:sp>
        <p:nvSpPr>
          <p:cNvPr id="5" name="TextBox 4"/>
          <p:cNvSpPr txBox="1"/>
          <p:nvPr userDrawn="1"/>
        </p:nvSpPr>
        <p:spPr bwMode="gray">
          <a:xfrm>
            <a:off x="360000" y="719835"/>
            <a:ext cx="8386716" cy="276999"/>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1800" b="0" noProof="0" dirty="0"/>
              <a:t>© </a:t>
            </a:r>
            <a:r>
              <a:rPr lang="de-DE" sz="1800" b="0" noProof="0" dirty="0"/>
              <a:t>2017 SAP SE oder ein SAP-Konzernunternehmen. Alle Rechte vorbehalten.</a:t>
            </a:r>
          </a:p>
        </p:txBody>
      </p:sp>
      <p:grpSp>
        <p:nvGrpSpPr>
          <p:cNvPr id="10" name="Group 9"/>
          <p:cNvGrpSpPr/>
          <p:nvPr userDrawn="1"/>
        </p:nvGrpSpPr>
        <p:grpSpPr>
          <a:xfrm>
            <a:off x="0" y="0"/>
            <a:ext cx="9144000" cy="180000"/>
            <a:chOff x="0" y="0"/>
            <a:chExt cx="9144000" cy="180000"/>
          </a:xfrm>
        </p:grpSpPr>
        <p:sp>
          <p:nvSpPr>
            <p:cNvPr id="11" name="Rectangle 10"/>
            <p:cNvSpPr/>
            <p:nvPr userDrawn="1"/>
          </p:nvSpPr>
          <p:spPr bwMode="gray">
            <a:xfrm>
              <a:off x="0" y="0"/>
              <a:ext cx="9144000" cy="180000"/>
            </a:xfrm>
            <a:prstGeom prst="rect">
              <a:avLst/>
            </a:prstGeom>
            <a:solidFill>
              <a:schemeClr val="tx1"/>
            </a:solidFill>
            <a:ln w="6350" algn="ctr">
              <a:noFill/>
              <a:miter lim="800000"/>
              <a:headEnd/>
              <a:tailEnd/>
            </a:ln>
          </p:spPr>
          <p:txBody>
            <a:bodyPr lIns="90000" tIns="72000" rIns="90000" bIns="72000" rtlCol="0" anchor="ctr"/>
            <a:lstStyle/>
            <a:p>
              <a:pPr marR="0" lvl="0" algn="ctr" defTabSz="685480" fontAlgn="base">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2" name="Secondary Motion Band"/>
            <p:cNvGrpSpPr/>
            <p:nvPr userDrawn="1"/>
          </p:nvGrpSpPr>
          <p:grpSpPr>
            <a:xfrm>
              <a:off x="8064000" y="0"/>
              <a:ext cx="1080000" cy="180000"/>
              <a:chOff x="10754805" y="0"/>
              <a:chExt cx="1440375" cy="252000"/>
            </a:xfrm>
          </p:grpSpPr>
          <p:sp>
            <p:nvSpPr>
              <p:cNvPr id="13" name="Rectangle 12"/>
              <p:cNvSpPr/>
              <p:nvPr userDrawn="1"/>
            </p:nvSpPr>
            <p:spPr bwMode="gray">
              <a:xfrm>
                <a:off x="11715055" y="0"/>
                <a:ext cx="480125"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685480" fontAlgn="base">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userDrawn="1"/>
            </p:nvSpPr>
            <p:spPr bwMode="gray">
              <a:xfrm>
                <a:off x="11234930" y="0"/>
                <a:ext cx="480125"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685480" fontAlgn="base">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userDrawn="1"/>
            </p:nvSpPr>
            <p:spPr bwMode="gray">
              <a:xfrm>
                <a:off x="10754805" y="0"/>
                <a:ext cx="480125"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685480" fontAlgn="base">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9144000" cy="2520000"/>
          </a:xfrm>
          <a:noFill/>
        </p:spPr>
        <p:txBody>
          <a:bodyPr tIns="504000"/>
          <a:lstStyle>
            <a:lvl1pPr algn="ctr">
              <a:defRPr sz="1200">
                <a:solidFill>
                  <a:schemeClr val="tx1"/>
                </a:solidFill>
              </a:defRPr>
            </a:lvl1pPr>
          </a:lstStyle>
          <a:p>
            <a:r>
              <a:rPr lang="en-US" dirty="0"/>
              <a:t>Click to insert illustration scene art</a:t>
            </a:r>
          </a:p>
        </p:txBody>
      </p:sp>
      <p:sp>
        <p:nvSpPr>
          <p:cNvPr id="24" name="Classification"/>
          <p:cNvSpPr txBox="1"/>
          <p:nvPr userDrawn="1"/>
        </p:nvSpPr>
        <p:spPr>
          <a:xfrm>
            <a:off x="288000" y="5361350"/>
            <a:ext cx="3152820"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0" y="4720550"/>
            <a:ext cx="8136000" cy="430887"/>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2017 </a:t>
            </a:r>
          </a:p>
        </p:txBody>
      </p:sp>
      <p:sp>
        <p:nvSpPr>
          <p:cNvPr id="19" name="Presentation Title"/>
          <p:cNvSpPr>
            <a:spLocks noGrp="1"/>
          </p:cNvSpPr>
          <p:nvPr userDrawn="1">
            <p:ph type="body" sz="quarter" idx="14" hasCustomPrompt="1"/>
          </p:nvPr>
        </p:nvSpPr>
        <p:spPr>
          <a:xfrm>
            <a:off x="288000" y="3615350"/>
            <a:ext cx="8136000" cy="997196"/>
          </a:xfrm>
        </p:spPr>
        <p:txBody>
          <a:bodyPr wrap="square">
            <a:no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200"/>
            <a:ext cx="1578462" cy="360000"/>
          </a:xfrm>
          <a:prstGeom prst="rect">
            <a:avLst/>
          </a:prstGeom>
        </p:spPr>
      </p:pic>
    </p:spTree>
    <p:extLst>
      <p:ext uri="{BB962C8B-B14F-4D97-AF65-F5344CB8AC3E}">
        <p14:creationId xmlns:p14="http://schemas.microsoft.com/office/powerpoint/2010/main" val="5584313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4000"/>
            <a:ext cx="3152820"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0" y="4269600"/>
            <a:ext cx="4684238"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 </a:t>
            </a:r>
          </a:p>
        </p:txBody>
      </p:sp>
      <p:sp>
        <p:nvSpPr>
          <p:cNvPr id="10" name="Presentation Title"/>
          <p:cNvSpPr>
            <a:spLocks noGrp="1"/>
          </p:cNvSpPr>
          <p:nvPr>
            <p:ph type="body" sz="quarter" idx="14" hasCustomPrompt="1"/>
          </p:nvPr>
        </p:nvSpPr>
        <p:spPr>
          <a:xfrm>
            <a:off x="288000" y="2707200"/>
            <a:ext cx="4684238" cy="997196"/>
          </a:xfrm>
        </p:spPr>
        <p:txBody>
          <a:bodyPr wrap="square">
            <a:no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
        <p:nvSpPr>
          <p:cNvPr id="4" name="Picture Placeholder 3"/>
          <p:cNvSpPr>
            <a:spLocks noGrp="1"/>
          </p:cNvSpPr>
          <p:nvPr>
            <p:ph type="pic" sz="quarter" idx="15"/>
          </p:nvPr>
        </p:nvSpPr>
        <p:spPr>
          <a:xfrm>
            <a:off x="5260238" y="1629000"/>
            <a:ext cx="3600000" cy="3600000"/>
          </a:xfrm>
        </p:spPr>
        <p:txBody>
          <a:bodyPr/>
          <a:lstStyle/>
          <a:p>
            <a:r>
              <a:rPr lang="pl-PL"/>
              <a:t>Przeciągnij obraz na symbol zastępczy lub kliknij ikonę, aby go dodać</a:t>
            </a:r>
            <a:endParaRPr lang="de-DE"/>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200"/>
            <a:ext cx="1578462" cy="360000"/>
          </a:xfrm>
          <a:prstGeom prst="rect">
            <a:avLst/>
          </a:prstGeom>
        </p:spPr>
      </p:pic>
    </p:spTree>
    <p:extLst>
      <p:ext uri="{BB962C8B-B14F-4D97-AF65-F5344CB8AC3E}">
        <p14:creationId xmlns:p14="http://schemas.microsoft.com/office/powerpoint/2010/main" val="225271042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360000" y="1620000"/>
            <a:ext cx="8424000" cy="4230000"/>
          </a:xfrm>
        </p:spPr>
        <p:txBody>
          <a:bodyPr>
            <a:noAutofit/>
          </a:bodyPr>
          <a:lstStyle>
            <a:lvl1pPr marL="0" marR="0" indent="0" algn="l" defTabSz="816201" rtl="0" eaLnBrk="1" fontAlgn="auto" latinLnBrk="0" hangingPunct="1">
              <a:lnSpc>
                <a:spcPct val="100000"/>
              </a:lnSpc>
              <a:spcBef>
                <a:spcPts val="3000"/>
              </a:spcBef>
              <a:spcAft>
                <a:spcPts val="0"/>
              </a:spcAft>
              <a:buClr>
                <a:schemeClr val="accent1"/>
              </a:buClr>
              <a:buSzPct val="80000"/>
              <a:buFontTx/>
              <a:buNone/>
              <a:tabLst/>
              <a:defRPr sz="2000" b="0"/>
            </a:lvl1pPr>
            <a:lvl2pPr marL="179388" marR="0" indent="-179388" algn="l" defTabSz="816201" rtl="0" eaLnBrk="1" fontAlgn="auto" latinLnBrk="0" hangingPunct="1">
              <a:lnSpc>
                <a:spcPct val="100000"/>
              </a:lnSpc>
              <a:spcBef>
                <a:spcPts val="450"/>
              </a:spcBef>
              <a:spcAft>
                <a:spcPts val="0"/>
              </a:spcAft>
              <a:buClr>
                <a:schemeClr val="accent1"/>
              </a:buClr>
              <a:buSzPct val="100000"/>
              <a:buFont typeface="Wingdings" panose="05000000000000000000" pitchFamily="2" charset="2"/>
              <a:buChar char="§"/>
              <a:tabLst/>
              <a:defRPr sz="1800"/>
            </a:lvl2pPr>
            <a:lvl3pPr marL="360000" marR="0" indent="-180000" algn="l" defTabSz="816201" rtl="0" eaLnBrk="1" fontAlgn="auto" latinLnBrk="0" hangingPunct="1">
              <a:lnSpc>
                <a:spcPct val="100000"/>
              </a:lnSpc>
              <a:spcBef>
                <a:spcPts val="300"/>
              </a:spcBef>
              <a:spcAft>
                <a:spcPts val="0"/>
              </a:spcAft>
              <a:buClr>
                <a:schemeClr val="tx1"/>
              </a:buClr>
              <a:buSzPct val="100000"/>
              <a:buFont typeface="Arial" pitchFamily="34" charset="0"/>
              <a:buChar char="–"/>
              <a:tabLst/>
              <a:defRPr sz="1600" baseline="0"/>
            </a:lvl3pPr>
            <a:lvl4pPr marL="404811" marR="0" indent="-134937" algn="l" defTabSz="816201" rtl="0" eaLnBrk="1" fontAlgn="auto" latinLnBrk="0" hangingPunct="1">
              <a:lnSpc>
                <a:spcPct val="100000"/>
              </a:lnSpc>
              <a:spcBef>
                <a:spcPts val="187"/>
              </a:spcBef>
              <a:spcAft>
                <a:spcPts val="0"/>
              </a:spcAft>
              <a:buClr>
                <a:schemeClr val="tx1"/>
              </a:buClr>
              <a:buSzPct val="100000"/>
              <a:buFont typeface="Courier New" pitchFamily="49" charset="0"/>
              <a:buChar char="o"/>
              <a:tabLst/>
              <a:defRPr sz="12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360000" y="3090446"/>
            <a:ext cx="8386716"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llustration scene art">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4338000"/>
            <a:ext cx="9144000" cy="2520000"/>
          </a:xfrm>
          <a:noFill/>
        </p:spPr>
        <p:txBody>
          <a:bodyPr tIns="324000"/>
          <a:lstStyle>
            <a:lvl1pPr marL="0" marR="0" indent="0" algn="ctr" defTabSz="816201" rtl="0" eaLnBrk="1" fontAlgn="auto" latinLnBrk="0" hangingPunct="1">
              <a:lnSpc>
                <a:spcPct val="100000"/>
              </a:lnSpc>
              <a:spcBef>
                <a:spcPts val="900"/>
              </a:spcBef>
              <a:spcAft>
                <a:spcPts val="0"/>
              </a:spcAft>
              <a:buClr>
                <a:schemeClr val="accent1"/>
              </a:buClr>
              <a:buSzPct val="80000"/>
              <a:buFontTx/>
              <a:buNone/>
              <a:tabLst/>
              <a:defRPr sz="1200">
                <a:solidFill>
                  <a:schemeClr val="tx1"/>
                </a:solidFill>
              </a:defRPr>
            </a:lvl1pPr>
          </a:lstStyle>
          <a:p>
            <a:pPr marL="0" marR="0" lvl="0" indent="0" algn="ctr" defTabSz="816201" rtl="0" eaLnBrk="1" fontAlgn="auto" latinLnBrk="0" hangingPunct="1">
              <a:lnSpc>
                <a:spcPct val="100000"/>
              </a:lnSpc>
              <a:spcBef>
                <a:spcPts val="900"/>
              </a:spcBef>
              <a:spcAft>
                <a:spcPts val="0"/>
              </a:spcAft>
              <a:buClr>
                <a:schemeClr val="accent1"/>
              </a:buClr>
              <a:buSzPct val="80000"/>
              <a:buFontTx/>
              <a:buNone/>
              <a:tabLst/>
              <a:defRPr/>
            </a:pPr>
            <a:r>
              <a:rPr lang="en-US" dirty="0"/>
              <a:t>Placeholder for illustration scene art</a:t>
            </a:r>
          </a:p>
        </p:txBody>
      </p:sp>
      <p:sp>
        <p:nvSpPr>
          <p:cNvPr id="2" name="Divider text"/>
          <p:cNvSpPr>
            <a:spLocks noGrp="1"/>
          </p:cNvSpPr>
          <p:nvPr>
            <p:ph type="ctrTitle" hasCustomPrompt="1"/>
          </p:nvPr>
        </p:nvSpPr>
        <p:spPr bwMode="gray">
          <a:xfrm>
            <a:off x="360000" y="3092400"/>
            <a:ext cx="8386716"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9144000" cy="3430800"/>
          </a:xfrm>
          <a:solidFill>
            <a:schemeClr val="tx2">
              <a:alpha val="70000"/>
            </a:schemeClr>
          </a:solidFill>
        </p:spPr>
        <p:txBody>
          <a:bodyPr tIns="324000"/>
          <a:lstStyle>
            <a:lvl1pPr marL="0" marR="0" indent="0" algn="ctr" defTabSz="816201" rtl="0" eaLnBrk="1" fontAlgn="auto" latinLnBrk="0" hangingPunct="1">
              <a:lnSpc>
                <a:spcPct val="100000"/>
              </a:lnSpc>
              <a:spcBef>
                <a:spcPts val="900"/>
              </a:spcBef>
              <a:spcAft>
                <a:spcPts val="0"/>
              </a:spcAft>
              <a:buClr>
                <a:schemeClr val="accent1"/>
              </a:buClr>
              <a:buSzPct val="80000"/>
              <a:buFontTx/>
              <a:buNone/>
              <a:tabLst/>
              <a:defRPr sz="1200">
                <a:solidFill>
                  <a:schemeClr val="tx1"/>
                </a:solidFill>
              </a:defRPr>
            </a:lvl1pPr>
          </a:lstStyle>
          <a:p>
            <a:pPr marL="0" marR="0" lvl="0" indent="0" algn="ctr" defTabSz="816201" rtl="0" eaLnBrk="1" fontAlgn="auto" latinLnBrk="0" hangingPunct="1">
              <a:lnSpc>
                <a:spcPct val="100000"/>
              </a:lnSpc>
              <a:spcBef>
                <a:spcPts val="900"/>
              </a:spcBef>
              <a:spcAft>
                <a:spcPts val="0"/>
              </a:spcAft>
              <a:buClr>
                <a:schemeClr val="accent1"/>
              </a:buClr>
              <a:buSzPct val="80000"/>
              <a:buFontTx/>
              <a:buNone/>
              <a:tabLst/>
              <a:defRPr/>
            </a:pPr>
            <a:r>
              <a:rPr lang="en-US" dirty="0"/>
              <a:t>Placeholder for image</a:t>
            </a:r>
          </a:p>
        </p:txBody>
      </p:sp>
      <p:sp>
        <p:nvSpPr>
          <p:cNvPr id="2" name="Divider text"/>
          <p:cNvSpPr>
            <a:spLocks noGrp="1"/>
          </p:cNvSpPr>
          <p:nvPr>
            <p:ph type="ctrTitle" hasCustomPrompt="1"/>
          </p:nvPr>
        </p:nvSpPr>
        <p:spPr bwMode="gray">
          <a:xfrm>
            <a:off x="360000" y="1405824"/>
            <a:ext cx="8386716" cy="615553"/>
          </a:xfrm>
        </p:spPr>
        <p:txBody>
          <a:bodyPr anchor="t" anchorCtr="0">
            <a:noAutofit/>
          </a:bodyPr>
          <a:lstStyle>
            <a:lvl1pPr>
              <a:defRPr sz="40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2716688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ylko tytuł">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8678200" y="6536752"/>
            <a:ext cx="105799" cy="103875"/>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675" noProof="0" smtClean="0"/>
              <a:pPr marL="0" lvl="0" indent="0" algn="r">
                <a:buNone/>
              </a:pPr>
              <a:t>‹#›</a:t>
            </a:fld>
            <a:endParaRPr lang="en-US" sz="675" noProof="0" dirty="0"/>
          </a:p>
        </p:txBody>
      </p:sp>
      <p:sp>
        <p:nvSpPr>
          <p:cNvPr id="11" name="Classification"/>
          <p:cNvSpPr txBox="1"/>
          <p:nvPr userDrawn="1"/>
        </p:nvSpPr>
        <p:spPr bwMode="black">
          <a:xfrm>
            <a:off x="2083772" y="6559834"/>
            <a:ext cx="208390" cy="69250"/>
          </a:xfrm>
          <a:prstGeom prst="rect">
            <a:avLst/>
          </a:prstGeom>
          <a:noFill/>
        </p:spPr>
        <p:txBody>
          <a:bodyPr wrap="none" lIns="0" tIns="0" rIns="0" bIns="0" rtlCol="0">
            <a:spAutoFit/>
          </a:bodyPr>
          <a:lstStyle/>
          <a:p>
            <a:pPr marL="0" marR="0" indent="0" algn="l" defTabSz="816201"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450" b="0" i="0" u="none" kern="0" baseline="0">
                <a:solidFill>
                  <a:schemeClr val="tx1"/>
                </a:solidFill>
                <a:latin typeface="Arial"/>
                <a:ea typeface="Arial Unicode MS"/>
                <a:cs typeface="Arial Unicode MS" pitchFamily="34" charset="-128"/>
                <a:sym typeface="Arial"/>
              </a:rPr>
              <a:t>PUBLIC</a:t>
            </a:r>
            <a:endParaRPr kumimoji="0" lang="en-US" sz="45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360000" y="6559834"/>
            <a:ext cx="1701816" cy="69250"/>
          </a:xfrm>
          <a:prstGeom prst="rect">
            <a:avLst/>
          </a:prstGeom>
          <a:noFill/>
        </p:spPr>
        <p:txBody>
          <a:bodyPr wrap="square" lIns="0" tIns="0" rIns="0" bIns="0" rtlCol="0">
            <a:spAutoFit/>
          </a:bodyPr>
          <a:lstStyle/>
          <a:p>
            <a:pPr marL="63074" marR="0" indent="-63074" algn="l" defTabSz="816201"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450" noProof="0" dirty="0">
                <a:solidFill>
                  <a:schemeClr val="tx1"/>
                </a:solidFill>
              </a:rPr>
              <a:t>2017 SAP SE or an SAP affiliate company. All rights reserved.  </a:t>
            </a:r>
            <a:r>
              <a:rPr kumimoji="0" lang="en-US" sz="45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359999" y="1620000"/>
            <a:ext cx="8424000"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359999" y="504000"/>
            <a:ext cx="8424000"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12" name="Group 11"/>
          <p:cNvGrpSpPr/>
          <p:nvPr userDrawn="1"/>
        </p:nvGrpSpPr>
        <p:grpSpPr>
          <a:xfrm>
            <a:off x="0" y="0"/>
            <a:ext cx="9144000" cy="180000"/>
            <a:chOff x="0" y="0"/>
            <a:chExt cx="9144000" cy="180000"/>
          </a:xfrm>
        </p:grpSpPr>
        <p:sp>
          <p:nvSpPr>
            <p:cNvPr id="13" name="Rectangle 12"/>
            <p:cNvSpPr/>
            <p:nvPr userDrawn="1"/>
          </p:nvSpPr>
          <p:spPr bwMode="gray">
            <a:xfrm>
              <a:off x="0" y="0"/>
              <a:ext cx="9144000" cy="180000"/>
            </a:xfrm>
            <a:prstGeom prst="rect">
              <a:avLst/>
            </a:prstGeom>
            <a:solidFill>
              <a:schemeClr val="tx1"/>
            </a:solidFill>
            <a:ln w="6350" algn="ctr">
              <a:noFill/>
              <a:miter lim="800000"/>
              <a:headEnd/>
              <a:tailEnd/>
            </a:ln>
          </p:spPr>
          <p:txBody>
            <a:bodyPr lIns="90000" tIns="72000" rIns="90000" bIns="72000" rtlCol="0" anchor="ctr"/>
            <a:lstStyle/>
            <a:p>
              <a:pPr marR="0" lvl="0" algn="ctr" defTabSz="685480" fontAlgn="base">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8064000" y="0"/>
              <a:ext cx="1080000" cy="180000"/>
              <a:chOff x="10754805" y="0"/>
              <a:chExt cx="1440375" cy="252000"/>
            </a:xfrm>
          </p:grpSpPr>
          <p:sp>
            <p:nvSpPr>
              <p:cNvPr id="15" name="Rectangle 14"/>
              <p:cNvSpPr/>
              <p:nvPr userDrawn="1"/>
            </p:nvSpPr>
            <p:spPr bwMode="gray">
              <a:xfrm>
                <a:off x="11715055" y="0"/>
                <a:ext cx="480125"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685480" fontAlgn="base">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234930" y="0"/>
                <a:ext cx="480125"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685480" fontAlgn="base">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754805" y="0"/>
                <a:ext cx="480125"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685480" fontAlgn="base">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61" r:id="rId1"/>
    <p:sldLayoutId id="2147483764" r:id="rId2"/>
    <p:sldLayoutId id="2147483775" r:id="rId3"/>
    <p:sldLayoutId id="2147483774" r:id="rId4"/>
    <p:sldLayoutId id="2147483741" r:id="rId5"/>
    <p:sldLayoutId id="2147483765" r:id="rId6"/>
    <p:sldLayoutId id="2147483767" r:id="rId7"/>
    <p:sldLayoutId id="2147483772" r:id="rId8"/>
    <p:sldLayoutId id="2147483743" r:id="rId9"/>
    <p:sldLayoutId id="2147483773" r:id="rId10"/>
    <p:sldLayoutId id="2147483745" r:id="rId11"/>
    <p:sldLayoutId id="2147483760" r:id="rId12"/>
    <p:sldLayoutId id="2147483768" r:id="rId13"/>
    <p:sldLayoutId id="2147483769" r:id="rId14"/>
    <p:sldLayoutId id="2147483770" r:id="rId15"/>
    <p:sldLayoutId id="2147483744"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816201"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80000" indent="-180000"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40000" indent="-180000"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720000" indent="-180000"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de-DE"/>
      </a:defPPr>
      <a:lvl1pPr marL="0" algn="l" defTabSz="816201" rtl="0" eaLnBrk="1" latinLnBrk="0" hangingPunct="1">
        <a:defRPr sz="1575" kern="1200">
          <a:solidFill>
            <a:schemeClr val="tx1"/>
          </a:solidFill>
          <a:latin typeface="+mn-lt"/>
          <a:ea typeface="+mn-ea"/>
          <a:cs typeface="+mn-cs"/>
        </a:defRPr>
      </a:lvl1pPr>
      <a:lvl2pPr marL="408100" algn="l" defTabSz="816201" rtl="0" eaLnBrk="1" latinLnBrk="0" hangingPunct="1">
        <a:defRPr sz="1575" kern="1200">
          <a:solidFill>
            <a:schemeClr val="tx1"/>
          </a:solidFill>
          <a:latin typeface="+mn-lt"/>
          <a:ea typeface="+mn-ea"/>
          <a:cs typeface="+mn-cs"/>
        </a:defRPr>
      </a:lvl2pPr>
      <a:lvl3pPr marL="816201" algn="l" defTabSz="816201" rtl="0" eaLnBrk="1" latinLnBrk="0" hangingPunct="1">
        <a:defRPr sz="1575" kern="1200">
          <a:solidFill>
            <a:schemeClr val="tx1"/>
          </a:solidFill>
          <a:latin typeface="+mn-lt"/>
          <a:ea typeface="+mn-ea"/>
          <a:cs typeface="+mn-cs"/>
        </a:defRPr>
      </a:lvl3pPr>
      <a:lvl4pPr marL="1224301" algn="l" defTabSz="816201" rtl="0" eaLnBrk="1" latinLnBrk="0" hangingPunct="1">
        <a:defRPr sz="1575" kern="1200">
          <a:solidFill>
            <a:schemeClr val="tx1"/>
          </a:solidFill>
          <a:latin typeface="+mn-lt"/>
          <a:ea typeface="+mn-ea"/>
          <a:cs typeface="+mn-cs"/>
        </a:defRPr>
      </a:lvl4pPr>
      <a:lvl5pPr marL="1632402" algn="l" defTabSz="816201" rtl="0" eaLnBrk="1" latinLnBrk="0" hangingPunct="1">
        <a:defRPr sz="1575" kern="1200">
          <a:solidFill>
            <a:schemeClr val="tx1"/>
          </a:solidFill>
          <a:latin typeface="+mn-lt"/>
          <a:ea typeface="+mn-ea"/>
          <a:cs typeface="+mn-cs"/>
        </a:defRPr>
      </a:lvl5pPr>
      <a:lvl6pPr marL="2040503" algn="l" defTabSz="816201" rtl="0" eaLnBrk="1" latinLnBrk="0" hangingPunct="1">
        <a:defRPr sz="1575" kern="1200">
          <a:solidFill>
            <a:schemeClr val="tx1"/>
          </a:solidFill>
          <a:latin typeface="+mn-lt"/>
          <a:ea typeface="+mn-ea"/>
          <a:cs typeface="+mn-cs"/>
        </a:defRPr>
      </a:lvl6pPr>
      <a:lvl7pPr marL="2448603" algn="l" defTabSz="816201" rtl="0" eaLnBrk="1" latinLnBrk="0" hangingPunct="1">
        <a:defRPr sz="1575" kern="1200">
          <a:solidFill>
            <a:schemeClr val="tx1"/>
          </a:solidFill>
          <a:latin typeface="+mn-lt"/>
          <a:ea typeface="+mn-ea"/>
          <a:cs typeface="+mn-cs"/>
        </a:defRPr>
      </a:lvl7pPr>
      <a:lvl8pPr marL="2856704" algn="l" defTabSz="816201" rtl="0" eaLnBrk="1" latinLnBrk="0" hangingPunct="1">
        <a:defRPr sz="1575" kern="1200">
          <a:solidFill>
            <a:schemeClr val="tx1"/>
          </a:solidFill>
          <a:latin typeface="+mn-lt"/>
          <a:ea typeface="+mn-ea"/>
          <a:cs typeface="+mn-cs"/>
        </a:defRPr>
      </a:lvl8pPr>
      <a:lvl9pPr marL="3264804" algn="l" defTabSz="816201" rtl="0" eaLnBrk="1" latinLnBrk="0" hangingPunct="1">
        <a:defRPr sz="1575"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hyperlink" Target="mailto:adam.gabrys@sap.com"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hyperlink" Target="mailto:michal.lipka@sap.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alpha val="92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0" y="391885"/>
            <a:ext cx="9144000" cy="6074229"/>
          </a:xfrm>
          <a:prstGeom prst="rect">
            <a:avLst/>
          </a:prstGeom>
        </p:spPr>
      </p:pic>
    </p:spTree>
    <p:extLst>
      <p:ext uri="{BB962C8B-B14F-4D97-AF65-F5344CB8AC3E}">
        <p14:creationId xmlns:p14="http://schemas.microsoft.com/office/powerpoint/2010/main" val="450159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err="1"/>
              <a:t>Podsumowanie</a:t>
            </a:r>
            <a:endParaRPr lang="en-US" dirty="0"/>
          </a:p>
        </p:txBody>
      </p:sp>
      <p:sp>
        <p:nvSpPr>
          <p:cNvPr id="3" name="Subtitle 1"/>
          <p:cNvSpPr txBox="1">
            <a:spLocks/>
          </p:cNvSpPr>
          <p:nvPr/>
        </p:nvSpPr>
        <p:spPr>
          <a:xfrm>
            <a:off x="359999" y="5515840"/>
            <a:ext cx="4859187" cy="707980"/>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80000" indent="-180000"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40000" indent="-180000"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720000" indent="-180000"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1600" dirty="0"/>
              <a:t>Adam </a:t>
            </a:r>
            <a:r>
              <a:rPr lang="en-US" sz="1600" dirty="0" err="1"/>
              <a:t>Gabryś</a:t>
            </a:r>
            <a:r>
              <a:rPr lang="pl-PL" sz="1600" dirty="0"/>
              <a:t> (</a:t>
            </a:r>
            <a:r>
              <a:rPr lang="pl-PL" sz="1600" dirty="0">
                <a:hlinkClick r:id="rId3"/>
              </a:rPr>
              <a:t>adam.gabrys@sap.com</a:t>
            </a:r>
            <a:r>
              <a:rPr lang="pl-PL" sz="1600" dirty="0"/>
              <a:t>)</a:t>
            </a:r>
          </a:p>
          <a:p>
            <a:r>
              <a:rPr lang="pl-PL" sz="1600" dirty="0"/>
              <a:t>Michał Lipka   (</a:t>
            </a:r>
            <a:r>
              <a:rPr lang="pl-PL" sz="1600" dirty="0">
                <a:hlinkClick r:id="rId4"/>
              </a:rPr>
              <a:t>michal.lipka@sap.com</a:t>
            </a:r>
            <a:r>
              <a:rPr lang="pl-PL" sz="1600" dirty="0"/>
              <a:t>)</a:t>
            </a:r>
          </a:p>
        </p:txBody>
      </p:sp>
      <p:sp>
        <p:nvSpPr>
          <p:cNvPr id="4" name="Text Placeholder 2"/>
          <p:cNvSpPr txBox="1">
            <a:spLocks/>
          </p:cNvSpPr>
          <p:nvPr/>
        </p:nvSpPr>
        <p:spPr>
          <a:xfrm>
            <a:off x="360000" y="1620000"/>
            <a:ext cx="8424000" cy="3084735"/>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80000" indent="-180000"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40000" indent="-180000"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720000" indent="-180000"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pl-PL" dirty="0"/>
              <a:t>Czy gra jest warta świeczki?</a:t>
            </a:r>
          </a:p>
        </p:txBody>
      </p:sp>
    </p:spTree>
    <p:extLst>
      <p:ext uri="{BB962C8B-B14F-4D97-AF65-F5344CB8AC3E}">
        <p14:creationId xmlns:p14="http://schemas.microsoft.com/office/powerpoint/2010/main" val="2098709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Adam </a:t>
            </a:r>
            <a:r>
              <a:rPr lang="en-US" dirty="0" err="1"/>
              <a:t>Gabryś</a:t>
            </a:r>
            <a:endParaRPr lang="en-US" dirty="0"/>
          </a:p>
          <a:p>
            <a:r>
              <a:rPr lang="en-US" dirty="0" err="1"/>
              <a:t>Michał</a:t>
            </a:r>
            <a:r>
              <a:rPr lang="en-US" dirty="0"/>
              <a:t> </a:t>
            </a:r>
            <a:r>
              <a:rPr lang="en-US" dirty="0" err="1"/>
              <a:t>Lipka</a:t>
            </a:r>
            <a:endParaRPr lang="en-US" dirty="0"/>
          </a:p>
          <a:p>
            <a:pPr lvl="0">
              <a:defRPr/>
            </a:pPr>
            <a:r>
              <a:rPr lang="en-US" dirty="0"/>
              <a:t>06 </a:t>
            </a:r>
            <a:r>
              <a:rPr lang="en-US" dirty="0" err="1"/>
              <a:t>Grudzień</a:t>
            </a:r>
            <a:r>
              <a:rPr lang="en-US" dirty="0"/>
              <a:t> 2017 </a:t>
            </a:r>
          </a:p>
        </p:txBody>
      </p:sp>
      <p:sp>
        <p:nvSpPr>
          <p:cNvPr id="3" name="Text Placeholder 2"/>
          <p:cNvSpPr>
            <a:spLocks noGrp="1"/>
          </p:cNvSpPr>
          <p:nvPr>
            <p:ph type="body" sz="quarter" idx="14"/>
          </p:nvPr>
        </p:nvSpPr>
        <p:spPr/>
        <p:txBody>
          <a:bodyPr/>
          <a:lstStyle/>
          <a:p>
            <a:r>
              <a:rPr lang="en-US" dirty="0"/>
              <a:t>Test Driven Development</a:t>
            </a:r>
            <a:endParaRPr lang="en-US" dirty="0">
              <a:solidFill>
                <a:schemeClr val="accent1"/>
              </a:solidFill>
            </a:endParaRPr>
          </a:p>
        </p:txBody>
      </p:sp>
      <p:pic>
        <p:nvPicPr>
          <p:cNvPr id="8" name="Picture Placeholder 2"/>
          <p:cNvPicPr>
            <a:picLocks noGrp="1" noChangeAspect="1"/>
          </p:cNvPicPr>
          <p:nvPr>
            <p:ph type="pic" sz="quarter" idx="15"/>
          </p:nvPr>
        </p:nvPicPr>
        <p:blipFill>
          <a:blip r:embed="rId2"/>
          <a:srcRect l="22" r="22"/>
          <a:stretch>
            <a:fillRect/>
          </a:stretch>
        </p:blipFill>
        <p:spPr/>
      </p:pic>
    </p:spTree>
    <p:extLst>
      <p:ext uri="{BB962C8B-B14F-4D97-AF65-F5344CB8AC3E}">
        <p14:creationId xmlns:p14="http://schemas.microsoft.com/office/powerpoint/2010/main" val="3759854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Po co </a:t>
            </a:r>
            <a:r>
              <a:rPr lang="en-US" dirty="0" err="1"/>
              <a:t>nam</a:t>
            </a:r>
            <a:r>
              <a:rPr lang="en-US" dirty="0"/>
              <a:t> </a:t>
            </a:r>
            <a:r>
              <a:rPr lang="en-US" dirty="0" err="1"/>
              <a:t>te</a:t>
            </a:r>
            <a:r>
              <a:rPr lang="en-US" dirty="0"/>
              <a:t> testy?</a:t>
            </a:r>
          </a:p>
          <a:p>
            <a:pPr lvl="1"/>
            <a:r>
              <a:rPr lang="en-US" dirty="0" err="1"/>
              <a:t>Rodzaje</a:t>
            </a:r>
            <a:r>
              <a:rPr lang="en-US" dirty="0"/>
              <a:t> test</a:t>
            </a:r>
            <a:r>
              <a:rPr lang="pl-PL" dirty="0"/>
              <a:t>ó</a:t>
            </a:r>
            <a:r>
              <a:rPr lang="en-US" dirty="0"/>
              <a:t>w</a:t>
            </a:r>
          </a:p>
          <a:p>
            <a:r>
              <a:rPr lang="en-US" dirty="0"/>
              <a:t>Co to TDD?</a:t>
            </a:r>
          </a:p>
          <a:p>
            <a:pPr lvl="1"/>
            <a:r>
              <a:rPr lang="en-US" dirty="0"/>
              <a:t>red </a:t>
            </a:r>
            <a:r>
              <a:rPr lang="mr-IN" dirty="0"/>
              <a:t>–</a:t>
            </a:r>
            <a:r>
              <a:rPr lang="en-US" dirty="0"/>
              <a:t> green </a:t>
            </a:r>
            <a:r>
              <a:rPr lang="mr-IN" dirty="0"/>
              <a:t>–</a:t>
            </a:r>
            <a:r>
              <a:rPr lang="en-US" dirty="0"/>
              <a:t> refactor</a:t>
            </a:r>
          </a:p>
          <a:p>
            <a:pPr lvl="1"/>
            <a:r>
              <a:rPr lang="pl-PL" dirty="0"/>
              <a:t>Z</a:t>
            </a:r>
            <a:r>
              <a:rPr lang="en-US" dirty="0" err="1"/>
              <a:t>alety</a:t>
            </a:r>
            <a:r>
              <a:rPr lang="pl-PL" dirty="0"/>
              <a:t> i wady</a:t>
            </a:r>
            <a:endParaRPr lang="en-US" dirty="0"/>
          </a:p>
        </p:txBody>
      </p:sp>
      <p:sp>
        <p:nvSpPr>
          <p:cNvPr id="2" name="Title 1"/>
          <p:cNvSpPr>
            <a:spLocks noGrp="1"/>
          </p:cNvSpPr>
          <p:nvPr>
            <p:ph type="title"/>
          </p:nvPr>
        </p:nvSpPr>
        <p:spPr/>
        <p:txBody>
          <a:bodyPr/>
          <a:lstStyle/>
          <a:p>
            <a:r>
              <a:rPr lang="en-US" dirty="0"/>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359999" y="504000"/>
            <a:ext cx="8424000" cy="369332"/>
          </a:xfrm>
        </p:spPr>
        <p:txBody>
          <a:bodyPr/>
          <a:lstStyle/>
          <a:p>
            <a:r>
              <a:rPr lang="en-US" dirty="0"/>
              <a:t>Po co </a:t>
            </a:r>
            <a:r>
              <a:rPr lang="en-US" dirty="0" err="1"/>
              <a:t>pisać</a:t>
            </a:r>
            <a:r>
              <a:rPr lang="en-US" dirty="0"/>
              <a:t> testy?</a:t>
            </a:r>
          </a:p>
        </p:txBody>
      </p:sp>
      <p:sp>
        <p:nvSpPr>
          <p:cNvPr id="7" name="Text Placeholder 2"/>
          <p:cNvSpPr txBox="1">
            <a:spLocks/>
          </p:cNvSpPr>
          <p:nvPr/>
        </p:nvSpPr>
        <p:spPr>
          <a:xfrm>
            <a:off x="360000" y="1620000"/>
            <a:ext cx="8424000" cy="4230000"/>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80000" indent="-180000"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40000" indent="-180000"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720000" indent="-180000"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pl-PL" dirty="0"/>
              <a:t>Zgodność z wymaganiami</a:t>
            </a:r>
          </a:p>
          <a:p>
            <a:pPr lvl="1"/>
            <a:r>
              <a:rPr lang="pl-PL" dirty="0"/>
              <a:t>Potwierdzenie, że to działa</a:t>
            </a:r>
          </a:p>
          <a:p>
            <a:pPr lvl="1"/>
            <a:r>
              <a:rPr lang="pl-PL" dirty="0"/>
              <a:t>Regresja</a:t>
            </a:r>
          </a:p>
        </p:txBody>
      </p:sp>
    </p:spTree>
    <p:extLst>
      <p:ext uri="{BB962C8B-B14F-4D97-AF65-F5344CB8AC3E}">
        <p14:creationId xmlns:p14="http://schemas.microsoft.com/office/powerpoint/2010/main" val="360274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359999" y="504000"/>
            <a:ext cx="8424000" cy="369332"/>
          </a:xfrm>
        </p:spPr>
        <p:txBody>
          <a:bodyPr/>
          <a:lstStyle/>
          <a:p>
            <a:r>
              <a:rPr lang="en-US" dirty="0" err="1"/>
              <a:t>Rodzaje</a:t>
            </a:r>
            <a:r>
              <a:rPr lang="en-US" dirty="0"/>
              <a:t> </a:t>
            </a:r>
            <a:r>
              <a:rPr lang="en-US" dirty="0" err="1"/>
              <a:t>testów</a:t>
            </a:r>
            <a:endParaRPr lang="en-US" dirty="0"/>
          </a:p>
        </p:txBody>
      </p:sp>
      <p:sp>
        <p:nvSpPr>
          <p:cNvPr id="7" name="Text Placeholder 2"/>
          <p:cNvSpPr txBox="1">
            <a:spLocks/>
          </p:cNvSpPr>
          <p:nvPr/>
        </p:nvSpPr>
        <p:spPr>
          <a:xfrm>
            <a:off x="360000" y="1620000"/>
            <a:ext cx="8424000" cy="4230000"/>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80000" indent="-180000"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40000" indent="-180000"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720000" indent="-180000"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pl-PL" dirty="0"/>
              <a:t>Jednostkowe</a:t>
            </a:r>
          </a:p>
          <a:p>
            <a:pPr lvl="1"/>
            <a:r>
              <a:rPr lang="pl-PL" dirty="0"/>
              <a:t>Integracyjne</a:t>
            </a:r>
          </a:p>
          <a:p>
            <a:pPr lvl="1"/>
            <a:r>
              <a:rPr lang="pl-PL" dirty="0"/>
              <a:t>Wydajnościowe</a:t>
            </a:r>
          </a:p>
          <a:p>
            <a:pPr lvl="1"/>
            <a:r>
              <a:rPr lang="pl-PL" dirty="0"/>
              <a:t>Penetracyjne</a:t>
            </a:r>
          </a:p>
          <a:p>
            <a:pPr lvl="1"/>
            <a:r>
              <a:rPr lang="pl-PL" dirty="0"/>
              <a:t>Akceptacyjne</a:t>
            </a:r>
          </a:p>
          <a:p>
            <a:pPr lvl="1"/>
            <a:r>
              <a:rPr lang="pl-PL" dirty="0"/>
              <a:t>…</a:t>
            </a:r>
          </a:p>
        </p:txBody>
      </p:sp>
    </p:spTree>
    <p:extLst>
      <p:ext uri="{BB962C8B-B14F-4D97-AF65-F5344CB8AC3E}">
        <p14:creationId xmlns:p14="http://schemas.microsoft.com/office/powerpoint/2010/main" val="15621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4460" y="553637"/>
            <a:ext cx="3618571" cy="2576424"/>
          </a:xfrm>
          <a:prstGeom prst="rect">
            <a:avLst/>
          </a:prstGeom>
        </p:spPr>
      </p:pic>
      <p:pic>
        <p:nvPicPr>
          <p:cNvPr id="3" name="Obraz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329" y="3731151"/>
            <a:ext cx="4079631" cy="2203001"/>
          </a:xfrm>
          <a:prstGeom prst="rect">
            <a:avLst/>
          </a:prstGeom>
        </p:spPr>
      </p:pic>
      <p:sp>
        <p:nvSpPr>
          <p:cNvPr id="5" name="Title 23"/>
          <p:cNvSpPr txBox="1">
            <a:spLocks/>
          </p:cNvSpPr>
          <p:nvPr/>
        </p:nvSpPr>
        <p:spPr bwMode="gray">
          <a:xfrm>
            <a:off x="377584" y="553637"/>
            <a:ext cx="3939439" cy="369332"/>
          </a:xfrm>
          <a:prstGeom prst="rect">
            <a:avLst/>
          </a:prstGeom>
        </p:spPr>
        <p:txBody>
          <a:bodyPr vert="horz" wrap="square" lIns="0" tIns="0" rIns="0" bIns="0" rtlCol="0" anchor="t" anchorCtr="0">
            <a:spAutoFit/>
          </a:bodyPr>
          <a:lstStyle>
            <a:lvl1pPr algn="l" defTabSz="816201" rtl="0" eaLnBrk="1" latinLnBrk="0" hangingPunct="1">
              <a:spcBef>
                <a:spcPct val="0"/>
              </a:spcBef>
              <a:buNone/>
              <a:defRPr sz="2400" b="1" kern="1200" baseline="0">
                <a:solidFill>
                  <a:schemeClr val="tx1"/>
                </a:solidFill>
                <a:latin typeface="+mj-lt"/>
                <a:ea typeface="+mj-ea"/>
                <a:cs typeface="+mj-cs"/>
              </a:defRPr>
            </a:lvl1pPr>
          </a:lstStyle>
          <a:p>
            <a:r>
              <a:rPr lang="en-US" dirty="0"/>
              <a:t>Testy </a:t>
            </a:r>
            <a:r>
              <a:rPr lang="en-US" dirty="0" err="1"/>
              <a:t>jednostkowe</a:t>
            </a:r>
            <a:endParaRPr lang="en-US" dirty="0"/>
          </a:p>
        </p:txBody>
      </p:sp>
      <p:sp>
        <p:nvSpPr>
          <p:cNvPr id="6" name="Title 23"/>
          <p:cNvSpPr txBox="1">
            <a:spLocks/>
          </p:cNvSpPr>
          <p:nvPr/>
        </p:nvSpPr>
        <p:spPr bwMode="gray">
          <a:xfrm>
            <a:off x="4804460" y="3428972"/>
            <a:ext cx="3648809" cy="369332"/>
          </a:xfrm>
          <a:prstGeom prst="rect">
            <a:avLst/>
          </a:prstGeom>
        </p:spPr>
        <p:txBody>
          <a:bodyPr vert="horz" wrap="square" lIns="0" tIns="0" rIns="0" bIns="0" rtlCol="0" anchor="t" anchorCtr="0">
            <a:spAutoFit/>
          </a:bodyPr>
          <a:lstStyle>
            <a:lvl1pPr algn="l" defTabSz="816201" rtl="0" eaLnBrk="1" latinLnBrk="0" hangingPunct="1">
              <a:spcBef>
                <a:spcPct val="0"/>
              </a:spcBef>
              <a:buNone/>
              <a:defRPr sz="2400" b="1" kern="1200" baseline="0">
                <a:solidFill>
                  <a:schemeClr val="tx1"/>
                </a:solidFill>
                <a:latin typeface="+mj-lt"/>
                <a:ea typeface="+mj-ea"/>
                <a:cs typeface="+mj-cs"/>
              </a:defRPr>
            </a:lvl1pPr>
          </a:lstStyle>
          <a:p>
            <a:r>
              <a:rPr lang="en-US" dirty="0"/>
              <a:t>Testy </a:t>
            </a:r>
            <a:r>
              <a:rPr lang="en-US" dirty="0" err="1"/>
              <a:t>integracyjne</a:t>
            </a:r>
            <a:endParaRPr lang="en-US" dirty="0"/>
          </a:p>
        </p:txBody>
      </p:sp>
      <p:sp>
        <p:nvSpPr>
          <p:cNvPr id="8" name="PoleTekstowe 7"/>
          <p:cNvSpPr txBox="1"/>
          <p:nvPr/>
        </p:nvSpPr>
        <p:spPr>
          <a:xfrm>
            <a:off x="4804460" y="3083894"/>
            <a:ext cx="2646484" cy="9233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pl-PL" sz="600" kern="0" dirty="0">
                <a:ea typeface="Arial Unicode MS" pitchFamily="34" charset="-128"/>
                <a:cs typeface="Arial Unicode MS" pitchFamily="34" charset="-128"/>
              </a:rPr>
              <a:t>http://</a:t>
            </a:r>
            <a:r>
              <a:rPr lang="pl-PL" sz="600" kern="0" dirty="0" err="1">
                <a:ea typeface="Arial Unicode MS" pitchFamily="34" charset="-128"/>
                <a:cs typeface="Arial Unicode MS" pitchFamily="34" charset="-128"/>
              </a:rPr>
              <a:t>oppositelock.kinja.com</a:t>
            </a:r>
            <a:r>
              <a:rPr lang="pl-PL" sz="600" kern="0" dirty="0">
                <a:ea typeface="Arial Unicode MS" pitchFamily="34" charset="-128"/>
                <a:cs typeface="Arial Unicode MS" pitchFamily="34" charset="-128"/>
              </a:rPr>
              <a:t>/whats-your-car-parts-wish-list-1662075130</a:t>
            </a:r>
          </a:p>
        </p:txBody>
      </p:sp>
      <p:sp>
        <p:nvSpPr>
          <p:cNvPr id="10" name="PoleTekstowe 9"/>
          <p:cNvSpPr txBox="1"/>
          <p:nvPr/>
        </p:nvSpPr>
        <p:spPr>
          <a:xfrm>
            <a:off x="536329" y="5934152"/>
            <a:ext cx="1582615" cy="9233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pl-PL" sz="600" kern="0" dirty="0">
                <a:ea typeface="Arial Unicode MS" pitchFamily="34" charset="-128"/>
                <a:cs typeface="Arial Unicode MS" pitchFamily="34" charset="-128"/>
              </a:rPr>
              <a:t>http://</a:t>
            </a:r>
            <a:r>
              <a:rPr lang="pl-PL" sz="600" kern="0" dirty="0" err="1">
                <a:ea typeface="Arial Unicode MS" pitchFamily="34" charset="-128"/>
                <a:cs typeface="Arial Unicode MS" pitchFamily="34" charset="-128"/>
              </a:rPr>
              <a:t>www.crashtest.org</a:t>
            </a:r>
            <a:r>
              <a:rPr lang="pl-PL" sz="600" kern="0" dirty="0">
                <a:ea typeface="Arial Unicode MS" pitchFamily="34" charset="-128"/>
                <a:cs typeface="Arial Unicode MS" pitchFamily="34" charset="-128"/>
              </a:rPr>
              <a:t>/</a:t>
            </a:r>
          </a:p>
        </p:txBody>
      </p:sp>
    </p:spTree>
    <p:extLst>
      <p:ext uri="{BB962C8B-B14F-4D97-AF65-F5344CB8AC3E}">
        <p14:creationId xmlns:p14="http://schemas.microsoft.com/office/powerpoint/2010/main" val="127254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pl-PL" dirty="0"/>
              <a:t>Test </a:t>
            </a:r>
            <a:r>
              <a:rPr lang="pl-PL" dirty="0" err="1"/>
              <a:t>double</a:t>
            </a:r>
            <a:endParaRPr lang="en-US" dirty="0"/>
          </a:p>
        </p:txBody>
      </p:sp>
      <p:sp>
        <p:nvSpPr>
          <p:cNvPr id="12" name="Text Placeholder 2"/>
          <p:cNvSpPr txBox="1">
            <a:spLocks/>
          </p:cNvSpPr>
          <p:nvPr/>
        </p:nvSpPr>
        <p:spPr>
          <a:xfrm>
            <a:off x="359999" y="4636164"/>
            <a:ext cx="6173537" cy="688982"/>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80000" indent="-180000"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40000" indent="-180000"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720000" indent="-180000"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pl-PL" dirty="0" err="1"/>
              <a:t>Mock</a:t>
            </a:r>
            <a:endParaRPr lang="pl-PL" dirty="0"/>
          </a:p>
          <a:p>
            <a:pPr lvl="2"/>
            <a:r>
              <a:rPr lang="pl-PL" dirty="0"/>
              <a:t>Dynamicznie implementowany</a:t>
            </a:r>
          </a:p>
        </p:txBody>
      </p:sp>
      <p:sp>
        <p:nvSpPr>
          <p:cNvPr id="2" name="PoleTekstowe 1"/>
          <p:cNvSpPr txBox="1"/>
          <p:nvPr/>
        </p:nvSpPr>
        <p:spPr>
          <a:xfrm>
            <a:off x="3461256" y="3623941"/>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pl-PL" sz="1800" kern="0" dirty="0" err="1">
              <a:ea typeface="Arial Unicode MS" pitchFamily="34" charset="-128"/>
              <a:cs typeface="Arial Unicode MS" pitchFamily="34" charset="-128"/>
            </a:endParaRPr>
          </a:p>
        </p:txBody>
      </p:sp>
      <p:sp>
        <p:nvSpPr>
          <p:cNvPr id="6" name="Text Placeholder 2"/>
          <p:cNvSpPr txBox="1">
            <a:spLocks/>
          </p:cNvSpPr>
          <p:nvPr/>
        </p:nvSpPr>
        <p:spPr>
          <a:xfrm>
            <a:off x="359999" y="2576230"/>
            <a:ext cx="6173537" cy="688980"/>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80000" indent="-180000"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40000" indent="-180000"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720000" indent="-180000"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pl-PL" dirty="0" err="1"/>
              <a:t>Stub</a:t>
            </a:r>
            <a:endParaRPr lang="pl-PL" dirty="0"/>
          </a:p>
          <a:p>
            <a:pPr lvl="2"/>
            <a:r>
              <a:rPr lang="pl-PL" dirty="0"/>
              <a:t>Implementacja metod zwracających wartości</a:t>
            </a:r>
          </a:p>
          <a:p>
            <a:pPr lvl="2"/>
            <a:endParaRPr lang="pl-PL" dirty="0"/>
          </a:p>
        </p:txBody>
      </p:sp>
      <p:sp>
        <p:nvSpPr>
          <p:cNvPr id="7" name="Text Placeholder 2"/>
          <p:cNvSpPr txBox="1">
            <a:spLocks/>
          </p:cNvSpPr>
          <p:nvPr/>
        </p:nvSpPr>
        <p:spPr>
          <a:xfrm>
            <a:off x="360000" y="1592205"/>
            <a:ext cx="6173536" cy="993768"/>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80000" indent="-180000"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40000" indent="-180000"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720000" indent="-180000"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pl-PL" dirty="0" err="1"/>
              <a:t>Dummy</a:t>
            </a:r>
            <a:endParaRPr lang="pl-PL" dirty="0"/>
          </a:p>
          <a:p>
            <a:pPr lvl="2"/>
            <a:r>
              <a:rPr lang="pl-PL" dirty="0"/>
              <a:t>Bez implementacji</a:t>
            </a:r>
          </a:p>
          <a:p>
            <a:pPr lvl="2"/>
            <a:r>
              <a:rPr lang="pl-PL" dirty="0"/>
              <a:t>Potrzebne przy wywoływaniu operacji z parametrami</a:t>
            </a:r>
          </a:p>
        </p:txBody>
      </p:sp>
      <p:sp>
        <p:nvSpPr>
          <p:cNvPr id="8" name="Text Placeholder 2"/>
          <p:cNvSpPr txBox="1">
            <a:spLocks/>
          </p:cNvSpPr>
          <p:nvPr/>
        </p:nvSpPr>
        <p:spPr>
          <a:xfrm>
            <a:off x="359999" y="3954191"/>
            <a:ext cx="6173537" cy="681973"/>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80000" indent="-180000"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40000" indent="-180000"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720000" indent="-180000"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pl-PL" dirty="0" err="1"/>
              <a:t>Fake</a:t>
            </a:r>
            <a:endParaRPr lang="pl-PL" dirty="0"/>
          </a:p>
          <a:p>
            <a:pPr lvl="2"/>
            <a:r>
              <a:rPr lang="pl-PL" dirty="0"/>
              <a:t>Zaimplementowane interakcje pomiędzy składowymi</a:t>
            </a:r>
          </a:p>
          <a:p>
            <a:pPr lvl="2"/>
            <a:endParaRPr lang="pl-PL" dirty="0"/>
          </a:p>
        </p:txBody>
      </p:sp>
      <p:sp>
        <p:nvSpPr>
          <p:cNvPr id="9" name="Text Placeholder 2"/>
          <p:cNvSpPr txBox="1">
            <a:spLocks/>
          </p:cNvSpPr>
          <p:nvPr/>
        </p:nvSpPr>
        <p:spPr>
          <a:xfrm>
            <a:off x="359999" y="3265210"/>
            <a:ext cx="6173537" cy="691717"/>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80000" indent="-180000"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40000" indent="-180000"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720000" indent="-180000"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pl-PL" dirty="0"/>
              <a:t>Spy</a:t>
            </a:r>
          </a:p>
          <a:p>
            <a:pPr lvl="2"/>
            <a:r>
              <a:rPr lang="pl-PL" dirty="0"/>
              <a:t>Weryfikacja </a:t>
            </a:r>
            <a:r>
              <a:rPr lang="pl-PL" dirty="0" err="1"/>
              <a:t>wywołań</a:t>
            </a:r>
            <a:endParaRPr lang="pl-PL" dirty="0"/>
          </a:p>
        </p:txBody>
      </p:sp>
    </p:spTree>
    <p:extLst>
      <p:ext uri="{BB962C8B-B14F-4D97-AF65-F5344CB8AC3E}">
        <p14:creationId xmlns:p14="http://schemas.microsoft.com/office/powerpoint/2010/main" val="9663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359999" y="504000"/>
            <a:ext cx="8424000" cy="369332"/>
          </a:xfrm>
        </p:spPr>
        <p:txBody>
          <a:bodyPr/>
          <a:lstStyle/>
          <a:p>
            <a:r>
              <a:rPr lang="en-US" dirty="0"/>
              <a:t>red </a:t>
            </a:r>
            <a:r>
              <a:rPr lang="mr-IN" dirty="0"/>
              <a:t>–</a:t>
            </a:r>
            <a:r>
              <a:rPr lang="en-US" dirty="0"/>
              <a:t> green </a:t>
            </a:r>
            <a:r>
              <a:rPr lang="mr-IN" dirty="0"/>
              <a:t>–</a:t>
            </a:r>
            <a:r>
              <a:rPr lang="en-US" dirty="0"/>
              <a:t> refactor</a:t>
            </a:r>
          </a:p>
        </p:txBody>
      </p:sp>
      <p:pic>
        <p:nvPicPr>
          <p:cNvPr id="2" name="Obraz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914400"/>
            <a:ext cx="4711700" cy="5016500"/>
          </a:xfrm>
          <a:prstGeom prst="rect">
            <a:avLst/>
          </a:prstGeom>
        </p:spPr>
      </p:pic>
      <p:sp>
        <p:nvSpPr>
          <p:cNvPr id="3" name="Prostokąt 2"/>
          <p:cNvSpPr/>
          <p:nvPr/>
        </p:nvSpPr>
        <p:spPr>
          <a:xfrm>
            <a:off x="359999" y="6254596"/>
            <a:ext cx="2321469" cy="184666"/>
          </a:xfrm>
          <a:prstGeom prst="rect">
            <a:avLst/>
          </a:prstGeom>
        </p:spPr>
        <p:txBody>
          <a:bodyPr wrap="none">
            <a:spAutoFit/>
          </a:bodyPr>
          <a:lstStyle/>
          <a:p>
            <a:r>
              <a:rPr lang="pl-PL" sz="600" dirty="0" err="1"/>
              <a:t>https</a:t>
            </a:r>
            <a:r>
              <a:rPr lang="pl-PL" sz="600" dirty="0"/>
              <a:t>://</a:t>
            </a:r>
            <a:r>
              <a:rPr lang="pl-PL" sz="600" dirty="0" err="1"/>
              <a:t>dariuszwozniak.net</a:t>
            </a:r>
            <a:r>
              <a:rPr lang="pl-PL" sz="600" dirty="0"/>
              <a:t>/2013/04/20/kurs-tdd-czesc-1-wstep/</a:t>
            </a:r>
          </a:p>
        </p:txBody>
      </p:sp>
    </p:spTree>
    <p:extLst>
      <p:ext uri="{BB962C8B-B14F-4D97-AF65-F5344CB8AC3E}">
        <p14:creationId xmlns:p14="http://schemas.microsoft.com/office/powerpoint/2010/main" val="903657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err="1"/>
              <a:t>Zalety</a:t>
            </a:r>
            <a:r>
              <a:rPr lang="en-US" dirty="0"/>
              <a:t> / </a:t>
            </a:r>
            <a:r>
              <a:rPr lang="en-US" dirty="0" err="1"/>
              <a:t>wady</a:t>
            </a:r>
            <a:endParaRPr lang="en-US" dirty="0"/>
          </a:p>
        </p:txBody>
      </p:sp>
      <p:sp>
        <p:nvSpPr>
          <p:cNvPr id="12" name="Text Placeholder 2"/>
          <p:cNvSpPr txBox="1">
            <a:spLocks/>
          </p:cNvSpPr>
          <p:nvPr/>
        </p:nvSpPr>
        <p:spPr>
          <a:xfrm>
            <a:off x="359995" y="3878171"/>
            <a:ext cx="3260729" cy="444412"/>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80000" indent="-180000"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40000" indent="-180000"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720000" indent="-180000"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pl-PL" dirty="0"/>
              <a:t>Regresja</a:t>
            </a:r>
          </a:p>
        </p:txBody>
      </p:sp>
      <p:sp>
        <p:nvSpPr>
          <p:cNvPr id="13" name="Text Placeholder 2"/>
          <p:cNvSpPr txBox="1">
            <a:spLocks/>
          </p:cNvSpPr>
          <p:nvPr/>
        </p:nvSpPr>
        <p:spPr>
          <a:xfrm>
            <a:off x="359994" y="4343063"/>
            <a:ext cx="3260729" cy="444733"/>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80000" indent="-180000"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40000" indent="-180000"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720000" indent="-180000"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pl-PL" dirty="0"/>
              <a:t>Kod jest testowalny</a:t>
            </a:r>
          </a:p>
        </p:txBody>
      </p:sp>
      <p:sp>
        <p:nvSpPr>
          <p:cNvPr id="2" name="PoleTekstowe 1"/>
          <p:cNvSpPr txBox="1"/>
          <p:nvPr/>
        </p:nvSpPr>
        <p:spPr>
          <a:xfrm>
            <a:off x="3461256" y="3623941"/>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pl-PL" sz="1800" kern="0" dirty="0" err="1">
              <a:ea typeface="Arial Unicode MS" pitchFamily="34" charset="-128"/>
              <a:cs typeface="Arial Unicode MS" pitchFamily="34" charset="-128"/>
            </a:endParaRPr>
          </a:p>
        </p:txBody>
      </p:sp>
      <p:sp>
        <p:nvSpPr>
          <p:cNvPr id="6" name="Text Placeholder 2"/>
          <p:cNvSpPr txBox="1">
            <a:spLocks/>
          </p:cNvSpPr>
          <p:nvPr/>
        </p:nvSpPr>
        <p:spPr>
          <a:xfrm>
            <a:off x="359998" y="2166128"/>
            <a:ext cx="3260729" cy="377365"/>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80000" indent="-180000"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40000" indent="-180000"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720000" indent="-180000"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pl-PL" dirty="0"/>
              <a:t>Dokumentacja kodu</a:t>
            </a:r>
          </a:p>
        </p:txBody>
      </p:sp>
      <p:sp>
        <p:nvSpPr>
          <p:cNvPr id="7" name="Text Placeholder 2"/>
          <p:cNvSpPr txBox="1">
            <a:spLocks/>
          </p:cNvSpPr>
          <p:nvPr/>
        </p:nvSpPr>
        <p:spPr>
          <a:xfrm>
            <a:off x="360000" y="1666882"/>
            <a:ext cx="3260729" cy="397851"/>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80000" indent="-180000"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40000" indent="-180000"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720000" indent="-180000"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pl-PL" dirty="0"/>
              <a:t>Zrozumienie wymagań</a:t>
            </a:r>
          </a:p>
        </p:txBody>
      </p:sp>
      <p:sp>
        <p:nvSpPr>
          <p:cNvPr id="8" name="Text Placeholder 2"/>
          <p:cNvSpPr txBox="1">
            <a:spLocks/>
          </p:cNvSpPr>
          <p:nvPr/>
        </p:nvSpPr>
        <p:spPr>
          <a:xfrm>
            <a:off x="359996" y="3155160"/>
            <a:ext cx="3260729" cy="857207"/>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80000" indent="-180000"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40000" indent="-180000"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720000" indent="-180000"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pl-PL" dirty="0"/>
              <a:t>Brak nadmiarowych funkcjonalności</a:t>
            </a:r>
          </a:p>
        </p:txBody>
      </p:sp>
      <p:sp>
        <p:nvSpPr>
          <p:cNvPr id="9" name="Text Placeholder 2"/>
          <p:cNvSpPr txBox="1">
            <a:spLocks/>
          </p:cNvSpPr>
          <p:nvPr/>
        </p:nvSpPr>
        <p:spPr>
          <a:xfrm>
            <a:off x="359997" y="2640037"/>
            <a:ext cx="3260729" cy="427113"/>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80000" indent="-180000"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40000" indent="-180000"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720000" indent="-180000"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pl-PL" dirty="0"/>
              <a:t>Kod wysokiej jakości</a:t>
            </a:r>
          </a:p>
        </p:txBody>
      </p:sp>
      <p:sp>
        <p:nvSpPr>
          <p:cNvPr id="10" name="Text Placeholder 2"/>
          <p:cNvSpPr txBox="1">
            <a:spLocks/>
          </p:cNvSpPr>
          <p:nvPr/>
        </p:nvSpPr>
        <p:spPr>
          <a:xfrm>
            <a:off x="4571996" y="1666882"/>
            <a:ext cx="3260729" cy="514391"/>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80000" indent="-180000"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40000" indent="-180000"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720000" indent="-180000"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pl-PL" dirty="0"/>
              <a:t>Większy narzut</a:t>
            </a:r>
          </a:p>
        </p:txBody>
      </p:sp>
      <p:sp>
        <p:nvSpPr>
          <p:cNvPr id="11" name="Text Placeholder 2"/>
          <p:cNvSpPr txBox="1">
            <a:spLocks/>
          </p:cNvSpPr>
          <p:nvPr/>
        </p:nvSpPr>
        <p:spPr>
          <a:xfrm>
            <a:off x="4571996" y="2155106"/>
            <a:ext cx="3260729" cy="388387"/>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80000" indent="-180000"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40000" indent="-180000"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720000" indent="-180000"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pl-PL" dirty="0"/>
              <a:t>Dyscyplina w zespole</a:t>
            </a:r>
          </a:p>
        </p:txBody>
      </p:sp>
      <p:sp>
        <p:nvSpPr>
          <p:cNvPr id="14" name="Text Placeholder 2"/>
          <p:cNvSpPr txBox="1">
            <a:spLocks/>
          </p:cNvSpPr>
          <p:nvPr/>
        </p:nvSpPr>
        <p:spPr>
          <a:xfrm>
            <a:off x="4571996" y="2634308"/>
            <a:ext cx="3260729" cy="444412"/>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80000" indent="-180000"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40000" indent="-180000"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720000" indent="-180000"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pl-PL" dirty="0" err="1"/>
              <a:t>Frameworki</a:t>
            </a:r>
            <a:r>
              <a:rPr lang="pl-PL" dirty="0"/>
              <a:t> / biblioteki</a:t>
            </a:r>
          </a:p>
        </p:txBody>
      </p:sp>
    </p:spTree>
    <p:extLst>
      <p:ext uri="{BB962C8B-B14F-4D97-AF65-F5344CB8AC3E}">
        <p14:creationId xmlns:p14="http://schemas.microsoft.com/office/powerpoint/2010/main" val="44203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1+#ppt_w/2"/>
                                          </p:val>
                                        </p:tav>
                                        <p:tav tm="100000">
                                          <p:val>
                                            <p:strVal val="#ppt_x"/>
                                          </p:val>
                                        </p:tav>
                                      </p:tavLst>
                                    </p:anim>
                                    <p:anim calcmode="lin" valueType="num">
                                      <p:cBhvr additive="base">
                                        <p:cTn id="5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1+#ppt_w/2"/>
                                          </p:val>
                                        </p:tav>
                                        <p:tav tm="100000">
                                          <p:val>
                                            <p:strVal val="#ppt_x"/>
                                          </p:val>
                                        </p:tav>
                                      </p:tavLst>
                                    </p:anim>
                                    <p:anim calcmode="lin" valueType="num">
                                      <p:cBhvr additive="base">
                                        <p:cTn id="5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6" grpId="0"/>
      <p:bldP spid="7" grpId="0"/>
      <p:bldP spid="8" grpId="0"/>
      <p:bldP spid="9" grpId="0"/>
      <p:bldP spid="10" grpId="0"/>
      <p:bldP spid="11" grpId="0"/>
      <p:bldP spid="14" grpId="0"/>
    </p:bldLst>
  </p:timing>
</p:sld>
</file>

<file path=ppt/theme/theme1.xml><?xml version="1.0" encoding="utf-8"?>
<a:theme xmlns:a="http://schemas.openxmlformats.org/drawingml/2006/main" name="SAP_2017_4x3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4x3_white.potx" id="{E8726E35-3F66-4A2C-ACD0-D9D7B640192A}" vid="{BB3C32AF-535C-42D7-B656-18996C7B7E3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TotalTime>
  <Words>182</Words>
  <Application>Microsoft Office PowerPoint</Application>
  <PresentationFormat>On-screen Show (4:3)</PresentationFormat>
  <Paragraphs>62</Paragraphs>
  <Slides>11</Slides>
  <Notes>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Courier New</vt:lpstr>
      <vt:lpstr>Symbol</vt:lpstr>
      <vt:lpstr>wingdings</vt:lpstr>
      <vt:lpstr>wingdings</vt:lpstr>
      <vt:lpstr>SAP_2017_4x3_white</vt:lpstr>
      <vt:lpstr>PowerPoint Presentation</vt:lpstr>
      <vt:lpstr>PowerPoint Presentation</vt:lpstr>
      <vt:lpstr>Agenda</vt:lpstr>
      <vt:lpstr>Po co pisać testy?</vt:lpstr>
      <vt:lpstr>Rodzaje testów</vt:lpstr>
      <vt:lpstr>PowerPoint Presentation</vt:lpstr>
      <vt:lpstr>Test double</vt:lpstr>
      <vt:lpstr>red – green – refactor</vt:lpstr>
      <vt:lpstr>Zalety / wady</vt:lpstr>
      <vt:lpstr>Podsumowanie</vt:lpstr>
      <vt:lpstr>PowerPoint Presentation</vt:lpstr>
    </vt:vector>
  </TitlesOfParts>
  <Company>SAP Hybris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dc:title>
  <dc:creator>Lipka, Michal;Gabrys, Adam</dc:creator>
  <cp:keywords>2017/4:3/white</cp:keywords>
  <cp:lastModifiedBy>Gabrys, Adam</cp:lastModifiedBy>
  <cp:revision>36</cp:revision>
  <dcterms:created xsi:type="dcterms:W3CDTF">2017-12-02T11:50:35Z</dcterms:created>
  <dcterms:modified xsi:type="dcterms:W3CDTF">2017-12-05T14:05:50Z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