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2"/>
  </p:notesMasterIdLst>
  <p:handoutMasterIdLst>
    <p:handoutMasterId r:id="rId23"/>
  </p:handoutMasterIdLst>
  <p:sldIdLst>
    <p:sldId id="434" r:id="rId2"/>
    <p:sldId id="344" r:id="rId3"/>
    <p:sldId id="416" r:id="rId4"/>
    <p:sldId id="430" r:id="rId5"/>
    <p:sldId id="364" r:id="rId6"/>
    <p:sldId id="388" r:id="rId7"/>
    <p:sldId id="439" r:id="rId8"/>
    <p:sldId id="374" r:id="rId9"/>
    <p:sldId id="380" r:id="rId10"/>
    <p:sldId id="379" r:id="rId11"/>
    <p:sldId id="394" r:id="rId12"/>
    <p:sldId id="423" r:id="rId13"/>
    <p:sldId id="387" r:id="rId14"/>
    <p:sldId id="390" r:id="rId15"/>
    <p:sldId id="420" r:id="rId16"/>
    <p:sldId id="421" r:id="rId17"/>
    <p:sldId id="422" r:id="rId18"/>
    <p:sldId id="413" r:id="rId19"/>
    <p:sldId id="265" r:id="rId20"/>
    <p:sldId id="435" r:id="rId21"/>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619" autoAdjust="0"/>
  </p:normalViewPr>
  <p:slideViewPr>
    <p:cSldViewPr snapToGrid="0" showGuides="1">
      <p:cViewPr varScale="1">
        <p:scale>
          <a:sx n="131" d="100"/>
          <a:sy n="131" d="100"/>
        </p:scale>
        <p:origin x="776" y="18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2"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pic>
        <p:nvPicPr>
          <p:cNvPr id="11" name="SAP Hybri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288000" y="3646672"/>
            <a:ext cx="1100105" cy="216000"/>
          </a:xfrm>
          <a:prstGeom prst="rect">
            <a:avLst/>
          </a:prstGeom>
        </p:spPr>
      </p:pic>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7" name="SAP Hybri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288000" y="3646672"/>
            <a:ext cx="1100105" cy="216000"/>
          </a:xfrm>
          <a:prstGeom prst="rect">
            <a:avLst/>
          </a:prstGeom>
        </p:spPr>
      </p:pic>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6714"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Hybri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504000" y="504000"/>
            <a:ext cx="1100105" cy="216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9726714" y="5994000"/>
            <a:ext cx="1963636" cy="360000"/>
          </a:xfrm>
          <a:prstGeom prst="rect">
            <a:avLst/>
          </a:prstGeom>
        </p:spPr>
      </p:pic>
      <p:sp>
        <p:nvSpPr>
          <p:cNvPr id="11"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12"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Plus Google com icon with link">
            <a:hlinkClick r:id="rId5"/>
          </p:cNvPr>
          <p:cNvPicPr>
            <a:picLocks noChangeAspect="1"/>
          </p:cNvPicPr>
          <p:nvPr userDrawn="1"/>
        </p:nvPicPr>
        <p:blipFill>
          <a:blip r:embed="rId6"/>
          <a:stretch>
            <a:fillRect/>
          </a:stretch>
        </p:blipFill>
        <p:spPr>
          <a:xfrm>
            <a:off x="2862557" y="1751480"/>
            <a:ext cx="363600" cy="363600"/>
          </a:xfrm>
          <a:prstGeom prst="rect">
            <a:avLst/>
          </a:prstGeom>
        </p:spPr>
      </p:pic>
      <p:pic>
        <p:nvPicPr>
          <p:cNvPr id="14" name="Linkedin icon with link" descr="Linkedin icon " title="Linkedin icon ">
            <a:hlinkClick r:id="rId7"/>
          </p:cNvPr>
          <p:cNvPicPr>
            <a:picLocks noChangeAspect="1"/>
          </p:cNvPicPr>
          <p:nvPr userDrawn="1"/>
        </p:nvPicPr>
        <p:blipFill>
          <a:blip r:embed="rId8"/>
          <a:stretch>
            <a:fillRect/>
          </a:stretch>
        </p:blipFill>
        <p:spPr>
          <a:xfrm>
            <a:off x="2273143" y="1751480"/>
            <a:ext cx="363600" cy="363600"/>
          </a:xfrm>
          <a:prstGeom prst="ellipse">
            <a:avLst/>
          </a:prstGeom>
        </p:spPr>
      </p:pic>
      <p:pic>
        <p:nvPicPr>
          <p:cNvPr id="15" name="YouTube icon with link">
            <a:hlinkClick r:id="rId9"/>
          </p:cNvPr>
          <p:cNvPicPr>
            <a:picLocks noChangeAspect="1"/>
          </p:cNvPicPr>
          <p:nvPr userDrawn="1"/>
        </p:nvPicPr>
        <p:blipFill rotWithShape="1">
          <a:blip r:embed="rId10"/>
          <a:srcRect l="13793" t="1405" r="17847" b="2165"/>
          <a:stretch/>
        </p:blipFill>
        <p:spPr>
          <a:xfrm>
            <a:off x="1682827" y="1751480"/>
            <a:ext cx="364501" cy="363600"/>
          </a:xfrm>
          <a:prstGeom prst="ellipse">
            <a:avLst/>
          </a:prstGeom>
        </p:spPr>
      </p:pic>
      <p:pic>
        <p:nvPicPr>
          <p:cNvPr id="16" name="Twitter icon with link" descr="Twitter icon" title="Twitter icon">
            <a:hlinkClick r:id="rId11"/>
          </p:cNvPr>
          <p:cNvPicPr>
            <a:picLocks noChangeAspect="1"/>
          </p:cNvPicPr>
          <p:nvPr userDrawn="1"/>
        </p:nvPicPr>
        <p:blipFill>
          <a:blip r:embed="rId12"/>
          <a:stretch>
            <a:fillRect/>
          </a:stretch>
        </p:blipFill>
        <p:spPr>
          <a:xfrm>
            <a:off x="1093412" y="1751480"/>
            <a:ext cx="363600" cy="363600"/>
          </a:xfrm>
          <a:prstGeom prst="ellipse">
            <a:avLst/>
          </a:prstGeom>
        </p:spPr>
      </p:pic>
      <p:pic>
        <p:nvPicPr>
          <p:cNvPr id="17" name="Facebook icon with link">
            <a:hlinkClick r:id="rId13"/>
          </p:cNvPr>
          <p:cNvPicPr>
            <a:picLocks noChangeAspect="1"/>
          </p:cNvPicPr>
          <p:nvPr userDrawn="1"/>
        </p:nvPicPr>
        <p:blipFill>
          <a:blip r:embed="rId14"/>
          <a:stretch>
            <a:fillRect/>
          </a:stretch>
        </p:blipFill>
        <p:spPr>
          <a:xfrm>
            <a:off x="503997" y="1751480"/>
            <a:ext cx="363600" cy="363600"/>
          </a:xfrm>
          <a:prstGeom prst="rect">
            <a:avLst/>
          </a:prstGeom>
        </p:spPr>
      </p:pic>
      <p:sp>
        <p:nvSpPr>
          <p:cNvPr id="18"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pic>
        <p:nvPicPr>
          <p:cNvPr id="19" name="SAP Hybris Logo"/>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bwMode="invGray">
          <a:xfrm>
            <a:off x="504000" y="504000"/>
            <a:ext cx="1100105" cy="216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726714" y="5994000"/>
            <a:ext cx="1963636" cy="360000"/>
          </a:xfrm>
          <a:prstGeom prst="rect">
            <a:avLst/>
          </a:prstGeom>
        </p:spPr>
      </p:pic>
      <p:sp>
        <p:nvSpPr>
          <p:cNvPr id="12"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4" name="Plus Google com icon with link">
            <a:hlinkClick r:id="rId5"/>
          </p:cNvPr>
          <p:cNvPicPr>
            <a:picLocks noChangeAspect="1"/>
          </p:cNvPicPr>
          <p:nvPr userDrawn="1"/>
        </p:nvPicPr>
        <p:blipFill>
          <a:blip r:embed="rId6"/>
          <a:stretch>
            <a:fillRect/>
          </a:stretch>
        </p:blipFill>
        <p:spPr>
          <a:xfrm>
            <a:off x="2862557" y="1751480"/>
            <a:ext cx="363600" cy="363600"/>
          </a:xfrm>
          <a:prstGeom prst="rect">
            <a:avLst/>
          </a:prstGeom>
        </p:spPr>
      </p:pic>
      <p:pic>
        <p:nvPicPr>
          <p:cNvPr id="15" name="Linkedin icon with link" descr="Linkedin icon " title="Linkedin icon ">
            <a:hlinkClick r:id="rId7"/>
          </p:cNvPr>
          <p:cNvPicPr>
            <a:picLocks noChangeAspect="1"/>
          </p:cNvPicPr>
          <p:nvPr userDrawn="1"/>
        </p:nvPicPr>
        <p:blipFill>
          <a:blip r:embed="rId8"/>
          <a:stretch>
            <a:fillRect/>
          </a:stretch>
        </p:blipFill>
        <p:spPr>
          <a:xfrm>
            <a:off x="2273143" y="1751480"/>
            <a:ext cx="363600" cy="363600"/>
          </a:xfrm>
          <a:prstGeom prst="ellipse">
            <a:avLst/>
          </a:prstGeom>
        </p:spPr>
      </p:pic>
      <p:pic>
        <p:nvPicPr>
          <p:cNvPr id="16" name="YouTube icon with link">
            <a:hlinkClick r:id="rId9"/>
          </p:cNvPr>
          <p:cNvPicPr>
            <a:picLocks noChangeAspect="1"/>
          </p:cNvPicPr>
          <p:nvPr userDrawn="1"/>
        </p:nvPicPr>
        <p:blipFill rotWithShape="1">
          <a:blip r:embed="rId10"/>
          <a:srcRect l="13793" t="1405" r="17847" b="2165"/>
          <a:stretch/>
        </p:blipFill>
        <p:spPr>
          <a:xfrm>
            <a:off x="1682827" y="1751480"/>
            <a:ext cx="364501" cy="363600"/>
          </a:xfrm>
          <a:prstGeom prst="ellipse">
            <a:avLst/>
          </a:prstGeom>
        </p:spPr>
      </p:pic>
      <p:pic>
        <p:nvPicPr>
          <p:cNvPr id="17" name="Twitter icon with link" descr="Twitter icon" title="Twitter icon">
            <a:hlinkClick r:id="rId11"/>
          </p:cNvPr>
          <p:cNvPicPr>
            <a:picLocks noChangeAspect="1"/>
          </p:cNvPicPr>
          <p:nvPr userDrawn="1"/>
        </p:nvPicPr>
        <p:blipFill>
          <a:blip r:embed="rId12"/>
          <a:stretch>
            <a:fillRect/>
          </a:stretch>
        </p:blipFill>
        <p:spPr>
          <a:xfrm>
            <a:off x="1093412" y="1751480"/>
            <a:ext cx="363600" cy="363600"/>
          </a:xfrm>
          <a:prstGeom prst="ellipse">
            <a:avLst/>
          </a:prstGeom>
        </p:spPr>
      </p:pic>
      <p:pic>
        <p:nvPicPr>
          <p:cNvPr id="18" name="Facebook icon with link">
            <a:hlinkClick r:id="rId13"/>
          </p:cNvPr>
          <p:cNvPicPr>
            <a:picLocks noChangeAspect="1"/>
          </p:cNvPicPr>
          <p:nvPr userDrawn="1"/>
        </p:nvPicPr>
        <p:blipFill>
          <a:blip r:embed="rId14"/>
          <a:stretch>
            <a:fillRect/>
          </a:stretch>
        </p:blipFill>
        <p:spPr>
          <a:xfrm>
            <a:off x="503997" y="1751480"/>
            <a:ext cx="363600" cy="363600"/>
          </a:xfrm>
          <a:prstGeom prst="rect">
            <a:avLst/>
          </a:prstGeom>
        </p:spPr>
      </p:pic>
      <p:sp>
        <p:nvSpPr>
          <p:cNvPr id="19"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20" name="SAP Hybris Logo"/>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bwMode="invGray">
          <a:xfrm>
            <a:off x="504000" y="504000"/>
            <a:ext cx="1100105" cy="216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60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Hybri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288000" y="1880235"/>
            <a:ext cx="1100105" cy="216000"/>
          </a:xfrm>
          <a:prstGeom prst="rect">
            <a:avLst/>
          </a:prstGeom>
        </p:spPr>
      </p:pic>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Hybris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288000" y="1880235"/>
            <a:ext cx="1100105" cy="216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pl-PL"/>
              <a:t>Kliknij ikonę, aby dodać obraz</a:t>
            </a:r>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ytuł i teks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a:xfrm>
            <a:off x="288001" y="2706317"/>
            <a:ext cx="6531088" cy="997196"/>
          </a:xfrm>
        </p:spPr>
        <p:txBody>
          <a:bodyPr/>
          <a:lstStyle/>
          <a:p>
            <a:r>
              <a:rPr lang="en-US" dirty="0" err="1"/>
              <a:t>Devops</a:t>
            </a:r>
            <a:r>
              <a:rPr lang="en-US" dirty="0"/>
              <a:t> Community Chapter 2</a:t>
            </a:r>
            <a:br>
              <a:rPr lang="en-US" dirty="0"/>
            </a:br>
            <a:r>
              <a:rPr lang="en-US" dirty="0" err="1">
                <a:solidFill>
                  <a:schemeClr val="accent1"/>
                </a:solidFill>
              </a:rPr>
              <a:t>Czyli</a:t>
            </a:r>
            <a:r>
              <a:rPr lang="en-US" dirty="0">
                <a:solidFill>
                  <a:schemeClr val="accent1"/>
                </a:solidFill>
              </a:rPr>
              <a:t>: </a:t>
            </a:r>
            <a:r>
              <a:rPr lang="en-US" dirty="0" err="1">
                <a:solidFill>
                  <a:schemeClr val="accent1"/>
                </a:solidFill>
              </a:rPr>
              <a:t>jak</a:t>
            </a:r>
            <a:r>
              <a:rPr lang="en-US" dirty="0">
                <a:solidFill>
                  <a:schemeClr val="accent1"/>
                </a:solidFill>
              </a:rPr>
              <a:t> </a:t>
            </a:r>
            <a:r>
              <a:rPr lang="en-US" dirty="0" err="1">
                <a:solidFill>
                  <a:schemeClr val="accent1"/>
                </a:solidFill>
              </a:rPr>
              <a:t>przestałem</a:t>
            </a:r>
            <a:r>
              <a:rPr lang="en-US" dirty="0">
                <a:solidFill>
                  <a:schemeClr val="accent1"/>
                </a:solidFill>
              </a:rPr>
              <a:t> </a:t>
            </a:r>
            <a:r>
              <a:rPr lang="en-US" dirty="0" err="1">
                <a:solidFill>
                  <a:schemeClr val="accent1"/>
                </a:solidFill>
              </a:rPr>
              <a:t>klikać</a:t>
            </a:r>
            <a:r>
              <a:rPr lang="en-US" dirty="0">
                <a:solidFill>
                  <a:schemeClr val="accent1"/>
                </a:solidFill>
              </a:rPr>
              <a:t> I </a:t>
            </a:r>
            <a:r>
              <a:rPr lang="en-US" dirty="0" err="1">
                <a:solidFill>
                  <a:schemeClr val="accent1"/>
                </a:solidFill>
              </a:rPr>
              <a:t>pokochałem</a:t>
            </a:r>
            <a:r>
              <a:rPr lang="en-US" dirty="0">
                <a:solidFill>
                  <a:schemeClr val="accent1"/>
                </a:solidFill>
              </a:rPr>
              <a:t> </a:t>
            </a:r>
            <a:r>
              <a:rPr lang="en-US" dirty="0" err="1">
                <a:solidFill>
                  <a:schemeClr val="accent1"/>
                </a:solidFill>
              </a:rPr>
              <a:t>automatyzację</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invGray"/>
      </p:pic>
      <p:sp>
        <p:nvSpPr>
          <p:cNvPr id="3" name="Podtytuł 2">
            <a:extLst>
              <a:ext uri="{FF2B5EF4-FFF2-40B4-BE49-F238E27FC236}">
                <a16:creationId xmlns:a16="http://schemas.microsoft.com/office/drawing/2014/main" id="{DFB30214-7BDA-324A-AE65-3C225272CD8D}"/>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descr="Placeholder for an image full screen with second motion band" title="Image placeholder content slide"/>
          <p:cNvSpPr>
            <a:spLocks noGrp="1"/>
          </p:cNvSpPr>
          <p:nvPr>
            <p:ph type="pic" sz="quarter" idx="10"/>
          </p:nvPr>
        </p:nvSpPr>
        <p:spPr/>
      </p:sp>
    </p:spTree>
    <p:extLst>
      <p:ext uri="{BB962C8B-B14F-4D97-AF65-F5344CB8AC3E}">
        <p14:creationId xmlns:p14="http://schemas.microsoft.com/office/powerpoint/2010/main" val="332420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title="Image placeholder content slide"/>
          <p:cNvSpPr>
            <a:spLocks noGrp="1"/>
          </p:cNvSpPr>
          <p:nvPr>
            <p:ph type="pic" sz="quarter" idx="10"/>
          </p:nvPr>
        </p:nvSpPr>
        <p:spPr/>
      </p:sp>
    </p:spTree>
    <p:extLst>
      <p:ext uri="{BB962C8B-B14F-4D97-AF65-F5344CB8AC3E}">
        <p14:creationId xmlns:p14="http://schemas.microsoft.com/office/powerpoint/2010/main" val="184005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p:sp>
      <p:sp>
        <p:nvSpPr>
          <p:cNvPr id="3"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p:sp>
      <p:sp>
        <p:nvSpPr>
          <p:cNvPr id="8"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p:sp>
      <p:sp>
        <p:nvSpPr>
          <p:cNvPr id="14" name="Text Placeholder column 2"/>
          <p:cNvSpPr>
            <a:spLocks noGrp="1"/>
          </p:cNvSpPr>
          <p:nvPr>
            <p:ph type="body" sz="quarter" idx="15"/>
          </p:nvPr>
        </p:nvSpPr>
        <p:spPr/>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p:sp>
      <p:sp>
        <p:nvSpPr>
          <p:cNvPr id="10"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4"/>
          <p:cNvSpPr>
            <a:spLocks noGrp="1"/>
          </p:cNvSpPr>
          <p:nvPr>
            <p:ph type="body" sz="quarter" idx="13"/>
          </p:nvPr>
        </p:nvSpPr>
        <p:spPr/>
        <p:txBody>
          <a:bodyPr/>
          <a:lstStyle/>
          <a:p>
            <a:pPr lvl="0"/>
            <a:r>
              <a:rPr lang="en-US" dirty="0"/>
              <a:t>First level</a:t>
            </a:r>
          </a:p>
          <a:p>
            <a:pPr lvl="1"/>
            <a:r>
              <a:rPr lang="en-US" dirty="0"/>
              <a:t>Second level</a:t>
            </a:r>
          </a:p>
        </p:txBody>
      </p:sp>
      <p:sp>
        <p:nvSpPr>
          <p:cNvPr id="6" name="Picture Placeholder 4" descr="Image placeholder 4/4" title="Image placeholder 4/4"/>
          <p:cNvSpPr>
            <a:spLocks noGrp="1"/>
          </p:cNvSpPr>
          <p:nvPr>
            <p:ph type="pic" sz="quarter" idx="14"/>
          </p:nvPr>
        </p:nvSpPr>
        <p:spPr/>
      </p:sp>
      <p:sp>
        <p:nvSpPr>
          <p:cNvPr id="9" name="Text Placeholder column 3"/>
          <p:cNvSpPr>
            <a:spLocks noGrp="1"/>
          </p:cNvSpPr>
          <p:nvPr>
            <p:ph type="body" sz="quarter" idx="17"/>
          </p:nvPr>
        </p:nvSpPr>
        <p:spPr/>
        <p:txBody>
          <a:bodyPr/>
          <a:lstStyle/>
          <a:p>
            <a:pPr lvl="0"/>
            <a:r>
              <a:rPr lang="en-US" dirty="0"/>
              <a:t>First level</a:t>
            </a:r>
          </a:p>
          <a:p>
            <a:pPr lvl="1"/>
            <a:r>
              <a:rPr lang="en-US" dirty="0"/>
              <a:t>Second level</a:t>
            </a:r>
          </a:p>
        </p:txBody>
      </p:sp>
      <p:sp>
        <p:nvSpPr>
          <p:cNvPr id="10" name="Picture Placeholder 3" descr="Image placeholder 3/4" title="Image placeholder 3/4"/>
          <p:cNvSpPr>
            <a:spLocks noGrp="1"/>
          </p:cNvSpPr>
          <p:nvPr>
            <p:ph type="pic" sz="quarter" idx="18"/>
          </p:nvPr>
        </p:nvSpPr>
        <p:spPr/>
      </p:sp>
      <p:sp>
        <p:nvSpPr>
          <p:cNvPr id="7" name="Text Placeholder column 2"/>
          <p:cNvSpPr>
            <a:spLocks noGrp="1"/>
          </p:cNvSpPr>
          <p:nvPr>
            <p:ph type="body" sz="quarter" idx="15"/>
          </p:nvPr>
        </p:nvSpPr>
        <p:spPr/>
        <p:txBody>
          <a:bodyPr/>
          <a:lstStyle/>
          <a:p>
            <a:pPr lvl="0"/>
            <a:r>
              <a:rPr lang="en-US" dirty="0"/>
              <a:t>First level</a:t>
            </a:r>
          </a:p>
          <a:p>
            <a:pPr lvl="1"/>
            <a:r>
              <a:rPr lang="en-US" dirty="0"/>
              <a:t>Second level</a:t>
            </a:r>
          </a:p>
        </p:txBody>
      </p:sp>
      <p:sp>
        <p:nvSpPr>
          <p:cNvPr id="8" name="Picture Placeholder 2" descr="Image placeholder 2/4" title="Image placeholder 2/4"/>
          <p:cNvSpPr>
            <a:spLocks noGrp="1"/>
          </p:cNvSpPr>
          <p:nvPr>
            <p:ph type="pic" sz="quarter" idx="16"/>
          </p:nvPr>
        </p:nvSpPr>
        <p:spPr/>
      </p:sp>
      <p:sp>
        <p:nvSpPr>
          <p:cNvPr id="3"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4" name="Picture Placeholder 1" descr="Image placeholder 1/4" title="Image placeholder 1/4"/>
          <p:cNvSpPr>
            <a:spLocks noGrp="1"/>
          </p:cNvSpPr>
          <p:nvPr>
            <p:ph type="pic" sz="quarter" idx="12"/>
          </p:nvPr>
        </p:nvSpPr>
        <p:spPr/>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3242553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Thank you"/>
          <p:cNvSpPr>
            <a:spLocks noGrp="1"/>
          </p:cNvSpPr>
          <p:nvPr>
            <p:ph type="ctrTitle"/>
          </p:nvPr>
        </p:nvSpPr>
        <p:spPr>
          <a:xfrm>
            <a:off x="504000" y="1467009"/>
            <a:ext cx="5593588" cy="923116"/>
          </a:xfrm>
        </p:spPr>
        <p:txBody>
          <a:bodyPr/>
          <a:lstStyle/>
          <a:p>
            <a:r>
              <a:rPr lang="en-US" dirty="0"/>
              <a:t>Thank you.</a:t>
            </a:r>
          </a:p>
        </p:txBody>
      </p:sp>
      <p:sp>
        <p:nvSpPr>
          <p:cNvPr id="6" name="Symbol zastępczy tekstu 5">
            <a:extLst>
              <a:ext uri="{FF2B5EF4-FFF2-40B4-BE49-F238E27FC236}">
                <a16:creationId xmlns:a16="http://schemas.microsoft.com/office/drawing/2014/main" id="{B9F96538-6E3B-AF47-A105-C842EE8D51AE}"/>
              </a:ext>
            </a:extLst>
          </p:cNvPr>
          <p:cNvSpPr>
            <a:spLocks noGrp="1"/>
          </p:cNvSpPr>
          <p:nvPr>
            <p:ph type="body" sz="quarter" idx="10"/>
          </p:nvPr>
        </p:nvSpPr>
        <p:spPr/>
        <p:txBody>
          <a:bodyPr/>
          <a:lstStyle/>
          <a:p>
            <a:endParaRPr lang="pl-PL"/>
          </a:p>
        </p:txBody>
      </p:sp>
    </p:spTree>
    <p:extLst>
      <p:ext uri="{BB962C8B-B14F-4D97-AF65-F5344CB8AC3E}">
        <p14:creationId xmlns:p14="http://schemas.microsoft.com/office/powerpoint/2010/main" val="188185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Evolution of deployment mechanisms</a:t>
            </a:r>
          </a:p>
          <a:p>
            <a:pPr lvl="1"/>
            <a:r>
              <a:rPr lang="en-US" dirty="0"/>
              <a:t>From servers to containers</a:t>
            </a:r>
          </a:p>
          <a:p>
            <a:pPr lvl="1"/>
            <a:r>
              <a:rPr lang="en-US" dirty="0"/>
              <a:t>From containers, where?</a:t>
            </a:r>
          </a:p>
          <a:p>
            <a:r>
              <a:rPr lang="en-US" dirty="0"/>
              <a:t>Kubernetes automatization</a:t>
            </a:r>
          </a:p>
          <a:p>
            <a:pPr lvl="1"/>
            <a:r>
              <a:rPr lang="en-US" dirty="0"/>
              <a:t>Smarter deployments</a:t>
            </a:r>
          </a:p>
          <a:p>
            <a:pPr lvl="1"/>
            <a:r>
              <a:rPr lang="en-US" dirty="0"/>
              <a:t>Autoscaling</a:t>
            </a:r>
          </a:p>
          <a:p>
            <a:r>
              <a:rPr lang="en-US" dirty="0"/>
              <a:t>Helm – deploying simple</a:t>
            </a:r>
          </a:p>
          <a:p>
            <a:pPr lvl="1"/>
            <a:r>
              <a:rPr lang="en-US" dirty="0"/>
              <a:t>How to automate the automat?</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a:xfrm>
            <a:off x="0" y="3427200"/>
            <a:ext cx="12195175" cy="3430800"/>
          </a:xfrm>
        </p:spPr>
      </p:pic>
    </p:spTree>
    <p:extLst>
      <p:ext uri="{BB962C8B-B14F-4D97-AF65-F5344CB8AC3E}">
        <p14:creationId xmlns:p14="http://schemas.microsoft.com/office/powerpoint/2010/main" val="15154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a:xfrm>
            <a:off x="504001" y="504000"/>
            <a:ext cx="11186476" cy="677108"/>
          </a:xfrm>
        </p:spPr>
        <p:txBody>
          <a:bodyPr/>
          <a:lstStyle/>
          <a:p>
            <a:r>
              <a:rPr lang="en-US" dirty="0"/>
              <a:t>Insert page title (sentence case)</a:t>
            </a:r>
            <a:br>
              <a:rPr lang="en-US" dirty="0"/>
            </a:br>
            <a:r>
              <a:rPr lang="en-US" sz="2000" b="0" dirty="0" err="1"/>
              <a:t>Subheadline</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180141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
        <p:nvSpPr>
          <p:cNvPr id="4"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329564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theme/theme1.xml><?xml version="1.0" encoding="utf-8"?>
<a:theme xmlns:a="http://schemas.openxmlformats.org/drawingml/2006/main" name="SAP Hybris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zentacja1" id="{AFD506F8-794B-D14D-A9E5-F42DC1EF521A}" vid="{55029518-3ED1-464D-B627-27BD7444CBE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Hybris 2018 16x9 black</Template>
  <TotalTime>73</TotalTime>
  <Words>219</Words>
  <Application>Microsoft Macintosh PowerPoint</Application>
  <PresentationFormat>Niestandardowy</PresentationFormat>
  <Paragraphs>73</Paragraphs>
  <Slides>20</Slides>
  <Notes>3</Notes>
  <HiddenSlides>2</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20</vt:i4>
      </vt:variant>
    </vt:vector>
  </HeadingPairs>
  <TitlesOfParts>
    <vt:vector size="27" baseType="lpstr">
      <vt:lpstr>Arial Unicode MS</vt:lpstr>
      <vt:lpstr>Arial</vt:lpstr>
      <vt:lpstr>Courier New</vt:lpstr>
      <vt:lpstr>Symbol</vt:lpstr>
      <vt:lpstr>wingdings</vt:lpstr>
      <vt:lpstr>wingdings</vt:lpstr>
      <vt:lpstr>SAP Hybris 2018 16x9 black</vt:lpstr>
      <vt:lpstr>Devops Community Chapter 2 Czyli: jak przestałem klikać I pokochałem automatyzację</vt:lpstr>
      <vt:lpstr>Agenda</vt:lpstr>
      <vt:lpstr>Divider page</vt:lpstr>
      <vt:lpstr>Divider page</vt:lpstr>
      <vt:lpstr>Insert page title (sentence case)</vt:lpstr>
      <vt:lpstr>Insert page title (sentence case) Subheadline</vt:lpstr>
      <vt:lpstr>Prezentacja programu PowerPoint</vt:lpstr>
      <vt:lpstr>Insert page title (sentence case)</vt:lpstr>
      <vt:lpstr>Insert page title (sentence case)</vt:lpstr>
      <vt:lpstr>Insert page title (sentence case)</vt:lpstr>
      <vt:lpstr>Prezentacja programu PowerPoint</vt:lpstr>
      <vt:lpstr>Prezentacja programu PowerPoint</vt:lpstr>
      <vt:lpstr>Insert page title (sentence case)</vt:lpstr>
      <vt:lpstr>Insert page title (sentence case)</vt:lpstr>
      <vt:lpstr>Insert page title (sentence case)</vt:lpstr>
      <vt:lpstr>Insert page title (sentence case)</vt:lpstr>
      <vt:lpstr>Insert page title (sentence case)</vt:lpstr>
      <vt:lpstr>Thank you.</vt:lpstr>
      <vt:lpstr>Prezentacja programu PowerPoint</vt:lpstr>
      <vt:lpstr>Prezentacja programu PowerPoint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Blaszczyk, Jakub</dc:creator>
  <cp:keywords>2018/16:9/black</cp:keywords>
  <cp:lastModifiedBy>Blaszczyk, Jakub</cp:lastModifiedBy>
  <cp:revision>6</cp:revision>
  <dcterms:created xsi:type="dcterms:W3CDTF">2018-05-23T10:05:42Z</dcterms:created>
  <dcterms:modified xsi:type="dcterms:W3CDTF">2018-05-24T09:27:08Z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