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YD88BsM6hS+chtlh6o9rCT/LL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Generics introduced the concept of type parameters. We can make a class that takes a generic yet undefined/generic type.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The actual implementation defines the type.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122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12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84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25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>
  <p:cSld name="Slide 1">
    <p:bg>
      <p:bgPr>
        <a:solidFill>
          <a:srgbClr val="1D242C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et Opsomming / Agenda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Calibri"/>
              <a:buAutoNum type="arabicPeriod"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met Opsomming / Agenda">
  <p:cSld name="1_Slide met Opsomming / Agenda">
    <p:bg>
      <p:bgPr>
        <a:solidFill>
          <a:srgbClr val="1D242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1D242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">
  <p:cSld name="1_Quote Slide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3600"/>
              <a:buFont typeface="Arial"/>
              <a:buNone/>
              <a:defRPr sz="3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ortgangs Dia">
  <p:cSld name="Voortgangs Dia">
    <p:bg>
      <p:bgPr>
        <a:solidFill>
          <a:srgbClr val="E9531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Step N°3</a:t>
            </a:r>
            <a:endParaRPr/>
          </a:p>
        </p:txBody>
      </p:sp>
      <p:sp>
        <p:nvSpPr>
          <p:cNvPr id="64" name="Google Shape;64;p18"/>
          <p:cNvSpPr/>
          <p:nvPr/>
        </p:nvSpPr>
        <p:spPr>
          <a:xfrm>
            <a:off x="4303927" y="3146122"/>
            <a:ext cx="152400" cy="224117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8"/>
          <p:cNvSpPr/>
          <p:nvPr/>
        </p:nvSpPr>
        <p:spPr>
          <a:xfrm>
            <a:off x="7801919" y="3152300"/>
            <a:ext cx="152400" cy="224117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8"/>
          <p:cNvSpPr>
            <a:spLocks noGrp="1"/>
          </p:cNvSpPr>
          <p:nvPr>
            <p:ph type="pic" idx="2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8"/>
          <p:cNvSpPr>
            <a:spLocks noGrp="1"/>
          </p:cNvSpPr>
          <p:nvPr>
            <p:ph type="pic" idx="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>
            <a:spLocks noGrp="1"/>
          </p:cNvSpPr>
          <p:nvPr>
            <p:ph type="pic" idx="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ortgangs Dia">
  <p:cSld name="1_Voortgangs Di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Step N°3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4303927" y="3146122"/>
            <a:ext cx="152400" cy="224117"/>
          </a:xfrm>
          <a:prstGeom prst="chevron">
            <a:avLst>
              <a:gd name="adj" fmla="val 50000"/>
            </a:avLst>
          </a:prstGeom>
          <a:solidFill>
            <a:srgbClr val="E953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7801919" y="3152300"/>
            <a:ext cx="152400" cy="224117"/>
          </a:xfrm>
          <a:prstGeom prst="chevron">
            <a:avLst>
              <a:gd name="adj" fmla="val 50000"/>
            </a:avLst>
          </a:prstGeom>
          <a:solidFill>
            <a:srgbClr val="E953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>
            <a:spLocks noGrp="1"/>
          </p:cNvSpPr>
          <p:nvPr>
            <p:ph type="pic" idx="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>
            <a:spLocks noGrp="1"/>
          </p:cNvSpPr>
          <p:nvPr>
            <p:ph type="pic" idx="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Voorstelling">
  <p:cSld name="Project Voorstelling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985988" y="901124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oject Voorstelling">
  <p:cSld name="1_Project Voorstelling">
    <p:bg>
      <p:bgPr>
        <a:solidFill>
          <a:srgbClr val="1D242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985988" y="901124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lledige Tekst Slide">
  <p:cSld name="Volledige Tekst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25215" y="692061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lledige Tekst Slide">
  <p:cSld name="1_Volledige Tekst Slide">
    <p:bg>
      <p:bgPr>
        <a:solidFill>
          <a:srgbClr val="1D242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25215" y="692061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3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"/>
          <p:cNvSpPr txBox="1">
            <a:spLocks noGrp="1"/>
          </p:cNvSpPr>
          <p:nvPr>
            <p:ph type="title"/>
          </p:nvPr>
        </p:nvSpPr>
        <p:spPr>
          <a:xfrm>
            <a:off x="838200" y="2629413"/>
            <a:ext cx="10515600" cy="8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E05830"/>
              </a:buClr>
              <a:buSzPts val="144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" name="Google Shape;11;p6"/>
          <p:cNvCxnSpPr/>
          <p:nvPr/>
        </p:nvCxnSpPr>
        <p:spPr>
          <a:xfrm>
            <a:off x="6024029" y="3881967"/>
            <a:ext cx="143939" cy="0"/>
          </a:xfrm>
          <a:prstGeom prst="straightConnector1">
            <a:avLst/>
          </a:prstGeom>
          <a:noFill/>
          <a:ln w="19050" cap="flat" cmpd="sng">
            <a:solidFill>
              <a:srgbClr val="E9531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2">
  <p:cSld name="Quote Slide 2">
    <p:bg>
      <p:bgPr>
        <a:solidFill>
          <a:srgbClr val="1D242C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 2">
  <p:cSld name="1_Quote Slide 2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3600"/>
              <a:buFont typeface="Arial"/>
              <a:buNone/>
              <a:defRPr sz="3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Slide">
  <p:cSld name="Tekst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dt" idx="10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ft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 Slide">
  <p:cSld name="1_Tekst Slide">
    <p:bg>
      <p:bgPr>
        <a:solidFill>
          <a:srgbClr val="1D242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istics Slide">
  <p:cSld name="Statistics Slide">
    <p:bg>
      <p:bgPr>
        <a:solidFill>
          <a:srgbClr val="E9531D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dt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Uren opleiding in 2019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p28"/>
          <p:cNvSpPr>
            <a:spLocks noGrp="1"/>
          </p:cNvSpPr>
          <p:nvPr>
            <p:ph type="pic" idx="2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8"/>
          <p:cNvSpPr>
            <a:spLocks noGrp="1"/>
          </p:cNvSpPr>
          <p:nvPr>
            <p:ph type="pic" idx="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tistics Slide">
  <p:cSld name="1_Statistics Slide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Uren opleiding in 2019</a:t>
            </a:r>
            <a:endParaRPr/>
          </a:p>
        </p:txBody>
      </p:sp>
      <p:sp>
        <p:nvSpPr>
          <p:cNvPr id="126" name="Google Shape;126;p29"/>
          <p:cNvSpPr>
            <a:spLocks noGrp="1"/>
          </p:cNvSpPr>
          <p:nvPr>
            <p:ph type="pic" idx="2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9"/>
          <p:cNvSpPr>
            <a:spLocks noGrp="1"/>
          </p:cNvSpPr>
          <p:nvPr>
            <p:ph type="pic" idx="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9"/>
          <p:cNvSpPr>
            <a:spLocks noGrp="1"/>
          </p:cNvSpPr>
          <p:nvPr>
            <p:ph type="pic" idx="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Arial"/>
              <a:buChar char="•"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531D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fbeelding met bijschrift">
  <p:cSld name="1_Afbeelding met bijschrift">
    <p:bg>
      <p:bgPr>
        <a:solidFill>
          <a:srgbClr val="1D242C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31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531D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 met Foto">
  <p:cSld name="Titeldia met Foto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>
            <a:spLocks noGrp="1"/>
          </p:cNvSpPr>
          <p:nvPr>
            <p:ph type="pic" idx="2"/>
          </p:nvPr>
        </p:nvSpPr>
        <p:spPr>
          <a:xfrm>
            <a:off x="0" y="10466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2"/>
          <p:cNvSpPr/>
          <p:nvPr/>
        </p:nvSpPr>
        <p:spPr>
          <a:xfrm>
            <a:off x="0" y="10466"/>
            <a:ext cx="12192000" cy="6858000"/>
          </a:xfrm>
          <a:prstGeom prst="rect">
            <a:avLst/>
          </a:prstGeom>
          <a:solidFill>
            <a:srgbClr val="1D242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838200" y="3186782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ek Slide">
  <p:cSld name="Grafiek Slide">
    <p:bg>
      <p:bgPr>
        <a:solidFill>
          <a:srgbClr val="D0D2D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>
            <a:spLocks noGrp="1"/>
          </p:cNvSpPr>
          <p:nvPr>
            <p:ph type="title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2000"/>
              <a:buFont typeface="Arial"/>
              <a:buNone/>
              <a:defRPr sz="20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 3">
  <p:cSld name="1_Quote Slide 3">
    <p:bg>
      <p:bgPr>
        <a:solidFill>
          <a:srgbClr val="1D242C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Google Shape;14;p7"/>
          <p:cNvCxnSpPr/>
          <p:nvPr/>
        </p:nvCxnSpPr>
        <p:spPr>
          <a:xfrm>
            <a:off x="6024029" y="3881967"/>
            <a:ext cx="143939" cy="0"/>
          </a:xfrm>
          <a:prstGeom prst="straightConnector1">
            <a:avLst/>
          </a:prstGeom>
          <a:noFill/>
          <a:ln w="19050" cap="flat" cmpd="sng">
            <a:solidFill>
              <a:srgbClr val="E953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7"/>
          <p:cNvSpPr txBox="1">
            <a:spLocks noGrp="1"/>
          </p:cNvSpPr>
          <p:nvPr>
            <p:ph type="body" idx="2"/>
          </p:nvPr>
        </p:nvSpPr>
        <p:spPr>
          <a:xfrm>
            <a:off x="838197" y="2535814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fiek Slide">
  <p:cSld name="1_Grafiek Slide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nd Slide">
  <p:cSld name="Eind Slide">
    <p:bg>
      <p:bgPr>
        <a:solidFill>
          <a:srgbClr val="1D24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Klant">
  <p:cSld name="Slide Klant">
    <p:bg>
      <p:bgPr>
        <a:solidFill>
          <a:srgbClr val="1D242C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>
            <a:spLocks noGrp="1"/>
          </p:cNvSpPr>
          <p:nvPr>
            <p:ph type="pic" idx="2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Klant">
  <p:cSld name="1_Slide Klan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>
            <a:spLocks noGrp="1"/>
          </p:cNvSpPr>
          <p:nvPr>
            <p:ph type="pic" idx="2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  <a:noFill/>
          <a:ln>
            <a:noFill/>
          </a:ln>
        </p:spPr>
      </p:sp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8559" y="2845816"/>
            <a:ext cx="894887" cy="116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orstelling Spreker">
  <p:cSld name="Voorstelling Sprek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001676" y="941716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001675" y="1839966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orstelling Spreker">
  <p:cSld name="1_Voorstelling Spreker">
    <p:bg>
      <p:bgPr>
        <a:solidFill>
          <a:srgbClr val="1D242C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01676" y="981482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1001675" y="1879732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Dia">
  <p:cSld name="Titel Dia">
    <p:bg>
      <p:bgPr>
        <a:solidFill>
          <a:srgbClr val="1D242C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400"/>
              <a:buFont typeface="Arial"/>
              <a:buNone/>
              <a:defRPr sz="24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6024032" y="3626223"/>
            <a:ext cx="14393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Dia">
  <p:cSld name="1_Titel Dia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400"/>
              <a:buFont typeface="Arial"/>
              <a:buNone/>
              <a:defRPr sz="24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2800"/>
              <a:buFont typeface="Arial"/>
              <a:buNone/>
              <a:defRPr sz="2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>
            <a:off x="6024032" y="3626223"/>
            <a:ext cx="14393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/>
          <p:nvPr/>
        </p:nvSpPr>
        <p:spPr>
          <a:xfrm>
            <a:off x="6024032" y="3589768"/>
            <a:ext cx="143939" cy="28800"/>
          </a:xfrm>
          <a:prstGeom prst="rect">
            <a:avLst/>
          </a:prstGeom>
          <a:solidFill>
            <a:srgbClr val="1D2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yourfuture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collections.generic?view=net-6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Advanced C#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Hack Your Future (</a:t>
            </a: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https://hackyourfuture.be/</a:t>
            </a: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nl-BE" sz="2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Axxes Coaches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Hannes Lowette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Joren Vandekerckhove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Kevin Boets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Stijn Roscam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Thibaut Humblet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Francis Didden</a:t>
            </a:r>
            <a:endParaRPr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0470"/>
            <a:ext cx="10515600" cy="2347093"/>
          </a:xfrm>
        </p:spPr>
        <p:txBody>
          <a:bodyPr/>
          <a:lstStyle/>
          <a:p>
            <a:r>
              <a:rPr lang="en-US" dirty="0"/>
              <a:t>Maximize code reuse, type safety, and performance.</a:t>
            </a:r>
          </a:p>
          <a:p>
            <a:r>
              <a:rPr lang="en-US" dirty="0">
                <a:hlinkClick r:id="rId3"/>
              </a:rPr>
              <a:t>Built in existing .NET Collections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86" y="190390"/>
            <a:ext cx="10515600" cy="819451"/>
          </a:xfrm>
        </p:spPr>
        <p:txBody>
          <a:bodyPr/>
          <a:lstStyle/>
          <a:p>
            <a:r>
              <a:rPr lang="nl-BE" dirty="0"/>
              <a:t>Async / Await</a:t>
            </a:r>
          </a:p>
        </p:txBody>
      </p:sp>
      <p:pic>
        <p:nvPicPr>
          <p:cNvPr id="1026" name="Picture 2" descr="synchronous breakfast">
            <a:extLst>
              <a:ext uri="{FF2B5EF4-FFF2-40B4-BE49-F238E27FC236}">
                <a16:creationId xmlns:a16="http://schemas.microsoft.com/office/drawing/2014/main" id="{3B6B185C-A57F-4968-9BA7-F1960F1F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7" y="0"/>
            <a:ext cx="25241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442272-619C-4E56-A439-2314A0E5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959" y="1431337"/>
            <a:ext cx="10515600" cy="1794001"/>
          </a:xfrm>
        </p:spPr>
        <p:txBody>
          <a:bodyPr/>
          <a:lstStyle/>
          <a:p>
            <a:r>
              <a:rPr lang="nl-BE" dirty="0"/>
              <a:t>Unblock UI</a:t>
            </a:r>
          </a:p>
          <a:p>
            <a:r>
              <a:rPr lang="nl-BE" dirty="0"/>
              <a:t>Effecient processor usage</a:t>
            </a:r>
          </a:p>
          <a:p>
            <a:r>
              <a:rPr lang="nl-BE" dirty="0"/>
              <a:t>Useful in frontend and backend</a:t>
            </a:r>
          </a:p>
          <a:p>
            <a:r>
              <a:rPr lang="nl-BE" dirty="0"/>
              <a:t>Task &amp; Task&lt;T&gt;</a:t>
            </a:r>
          </a:p>
        </p:txBody>
      </p:sp>
      <p:pic>
        <p:nvPicPr>
          <p:cNvPr id="1030" name="Picture 6" descr="when any async breakfast">
            <a:extLst>
              <a:ext uri="{FF2B5EF4-FFF2-40B4-BE49-F238E27FC236}">
                <a16:creationId xmlns:a16="http://schemas.microsoft.com/office/drawing/2014/main" id="{DF0ECA1A-2BDA-453E-8DDE-69DF3E59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69" y="3162300"/>
            <a:ext cx="73723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Nuget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0471"/>
            <a:ext cx="10515600" cy="591772"/>
          </a:xfrm>
        </p:spPr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314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Unit testing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0471"/>
            <a:ext cx="10515600" cy="2073590"/>
          </a:xfrm>
        </p:spPr>
        <p:txBody>
          <a:bodyPr/>
          <a:lstStyle/>
          <a:p>
            <a:r>
              <a:rPr lang="nl-BE" dirty="0"/>
              <a:t>Xunit</a:t>
            </a:r>
          </a:p>
          <a:p>
            <a:r>
              <a:rPr lang="nl-BE" dirty="0"/>
              <a:t>Test the smallest logical unit</a:t>
            </a:r>
          </a:p>
        </p:txBody>
      </p:sp>
    </p:spTree>
    <p:extLst>
      <p:ext uri="{BB962C8B-B14F-4D97-AF65-F5344CB8AC3E}">
        <p14:creationId xmlns:p14="http://schemas.microsoft.com/office/powerpoint/2010/main" val="37248986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20220</TotalTime>
  <Words>105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Droid Serif</vt:lpstr>
      <vt:lpstr>Kantoorthema</vt:lpstr>
      <vt:lpstr>Advanced C#</vt:lpstr>
      <vt:lpstr>Generics</vt:lpstr>
      <vt:lpstr>Async / Await</vt:lpstr>
      <vt:lpstr>Nuget Packages</vt:lpstr>
      <vt:lpstr>Unit testing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Deploy: Bicep Vs. Terraform</dc:title>
  <dc:creator>Francis Didden</dc:creator>
  <cp:lastModifiedBy>Francis Didden</cp:lastModifiedBy>
  <cp:revision>16</cp:revision>
  <cp:lastPrinted>2022-09-10T16:48:36Z</cp:lastPrinted>
  <dcterms:created xsi:type="dcterms:W3CDTF">2022-03-24T19:27:07Z</dcterms:created>
  <dcterms:modified xsi:type="dcterms:W3CDTF">2022-09-24T20:08:23Z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0x01010020A4786EB02F0048A931E391524AFCF800F04D0C736EAAA144A162CB0A954C483D</vt:lpwstr>
  </property>
</Properties>
</file>