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0DCCE-2591-CA3A-728B-D02C9455C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A34009-2B48-D431-A5A7-D909AB14F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AE8867-C31D-293A-C098-D155C0C6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F83-91DB-4914-B556-5FD5CCAAAF51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951A38-D5CE-B31D-5408-AC8BE68A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E2EA0-6AD0-9D0F-4675-388CF6D3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91F1-9555-405E-8BC7-813A2EFC5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2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EC747-98DD-A373-5821-80073C4A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67998D-A275-0553-E488-36AA84D96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AE978B-EEAE-586A-4FF1-E60E1C20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F83-91DB-4914-B556-5FD5CCAAAF51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304857-9EFE-9689-EA5B-B1EF894D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71FB56-80C6-D193-06EF-7F34148E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91F1-9555-405E-8BC7-813A2EFC5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39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F6BC57-29BC-ED76-3F1C-6C94CF5F5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1B503F-F6AA-A507-EC5B-FA4973E6B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0D9CD8-73D3-A5FF-1095-EB8CBAF1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F83-91DB-4914-B556-5FD5CCAAAF51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4B49B-6D42-7836-747C-80E02E1C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0F56F7-4A5D-4BD2-6FEF-765F0C9E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91F1-9555-405E-8BC7-813A2EFC5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3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4B947-83EE-53D5-3FE2-BD961966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06D369-CC5E-E460-1CC3-4C96EC2E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7F50DD-565D-BDC7-E29E-5437AE61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F83-91DB-4914-B556-5FD5CCAAAF51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4DE20B-6F2B-2AB4-DA2B-320BDDF0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228F6-D432-342D-383A-99B4D150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91F1-9555-405E-8BC7-813A2EFC5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2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376E4-C745-C1E7-EE18-F110E8DD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A95A51-B86C-F093-FB8D-E0B175A48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4925A2-7490-CCDD-F425-4BD1F66B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F83-91DB-4914-B556-5FD5CCAAAF51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D7FDD-2B2D-241D-5A52-C141D7AC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79EDB2-528E-4957-B05A-60C49269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91F1-9555-405E-8BC7-813A2EFC5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33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B0510-4162-AE56-A4E0-D2D4B557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F77AE9-2C24-F628-5748-6B7333F4C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C32427-5F02-6BC6-BB4F-970B110CC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1FBA4B-8AA4-DB2E-C9BF-D1F56619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F83-91DB-4914-B556-5FD5CCAAAF51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2F4B10-C918-8308-08F5-BD993AEB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040D71-D0FD-8A0D-89FA-0B51B083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91F1-9555-405E-8BC7-813A2EFC5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1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C4271-74B4-2D6C-1EF9-D90C6600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8D6679-71C5-9CEC-A431-6EA0B2FBB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168B94-943A-76CF-A469-977002030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4B6E94-BE0A-15BB-3F12-2514A6D52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ABD2B6-98A2-B29B-B853-F14A9E879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4A44C5-46A9-9ABE-85EB-530EFAE1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F83-91DB-4914-B556-5FD5CCAAAF51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461770-2C1A-10D5-706C-CA43D168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DB8EAF-DA6D-5F77-39B6-960E5323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91F1-9555-405E-8BC7-813A2EFC5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68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2905D-2B5C-4871-BD84-249743AF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6C8366-6847-0AD1-FEA6-4657218A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F83-91DB-4914-B556-5FD5CCAAAF51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9BB7F2-B2E6-96FF-BAB2-1CEA7B0A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3FE882-CCAB-754A-68B9-A745E76B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91F1-9555-405E-8BC7-813A2EFC5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8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99F047-AC69-0E45-C890-2196738D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F83-91DB-4914-B556-5FD5CCAAAF51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E0C6EF-2E18-4ACC-BFB0-372A551D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6171EE-F142-B74D-2498-BFCC6A5B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91F1-9555-405E-8BC7-813A2EFC5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4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0B794-C271-3D79-59FE-52A7A1A3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D946B9-15E6-725B-DE61-8AA1D3E1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3796D1-0D9B-7FED-2545-17CFA45DF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B4BB23-75D3-000F-18A1-4306A196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F83-91DB-4914-B556-5FD5CCAAAF51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27E6AD-68D0-1F8D-5115-73BAEA4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6C0CEE-6BFA-FE02-F274-E2C6BD58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91F1-9555-405E-8BC7-813A2EFC5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86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036CC-BDC8-21EB-B923-155C7FF4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F4049E-44ED-0B0D-6E9F-A46EDD3C8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AABF7E-06D5-C6D6-6400-145D497BD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B11FEE-AAE9-50DA-25A2-F62E5EC0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F83-91DB-4914-B556-5FD5CCAAAF51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6A244D-B005-CC0B-C7E8-EB2992AA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383578-CF57-212C-1036-56E43CFA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91F1-9555-405E-8BC7-813A2EFC5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2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05D47-37CC-5E42-918F-88E88E59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992FDA-1B38-60A5-3565-702977C0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0BCFA2-6422-739F-155F-0291EA194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DF83-91DB-4914-B556-5FD5CCAAAF51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475050-77BA-C9F7-CE89-DE3EA2987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8C282A-2268-2488-C967-B475E5DC6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91F1-9555-405E-8BC7-813A2EFC5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4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5BD49-AF39-1A30-7464-EB0C611D2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09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RNN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CA5A34-1DDC-3034-ABCF-5E6CEF178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4" y="1523587"/>
            <a:ext cx="10670431" cy="36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1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5BD49-AF39-1A30-7464-EB0C611D2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09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Encoder - Decoder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0EB1A4-1232-7FE9-19DC-474AADE25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75" y="809625"/>
            <a:ext cx="87122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7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5BD49-AF39-1A30-7464-EB0C611D2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09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Encoder - Decoder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E46B19-91B6-B7AE-D710-DF0D2DC4D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214721"/>
            <a:ext cx="10525125" cy="50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9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5BD49-AF39-1A30-7464-EB0C611D2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09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Encoder - Decoder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31CC1E-9976-3241-F68F-F7F0C6E3B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844550"/>
            <a:ext cx="101600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0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5BD49-AF39-1A30-7464-EB0C611D2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09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Attention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7DE43F-FFBC-DC50-D1C0-EA32BC86D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84064"/>
            <a:ext cx="9503720" cy="55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5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5BD49-AF39-1A30-7464-EB0C611D2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09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Transformer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9A00B3-0700-431A-BB74-7D1F2CFBF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939031"/>
            <a:ext cx="10382250" cy="55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523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</Words>
  <Application>Microsoft Office PowerPoint</Application>
  <PresentationFormat>Широкоэкранный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RNN</vt:lpstr>
      <vt:lpstr>Encoder - Decoder</vt:lpstr>
      <vt:lpstr>Encoder - Decoder</vt:lpstr>
      <vt:lpstr>Encoder - Decoder</vt:lpstr>
      <vt:lpstr>Attention</vt:lpstr>
      <vt:lpstr>Transformer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admin</dc:creator>
  <cp:lastModifiedBy>admin</cp:lastModifiedBy>
  <cp:revision>1</cp:revision>
  <dcterms:created xsi:type="dcterms:W3CDTF">2024-04-02T12:41:02Z</dcterms:created>
  <dcterms:modified xsi:type="dcterms:W3CDTF">2024-04-02T13:05:15Z</dcterms:modified>
</cp:coreProperties>
</file>