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48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F406-DBCB-451C-B744-429410F8CE2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A5E1-5395-4B4A-82FD-EB49D8ABA3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F406-DBCB-451C-B744-429410F8CE2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A5E1-5395-4B4A-82FD-EB49D8ABA3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F406-DBCB-451C-B744-429410F8CE2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A5E1-5395-4B4A-82FD-EB49D8ABA3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F406-DBCB-451C-B744-429410F8CE2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A5E1-5395-4B4A-82FD-EB49D8ABA3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F406-DBCB-451C-B744-429410F8CE2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A5E1-5395-4B4A-82FD-EB49D8ABA3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F406-DBCB-451C-B744-429410F8CE2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A5E1-5395-4B4A-82FD-EB49D8ABA3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F406-DBCB-451C-B744-429410F8CE2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A5E1-5395-4B4A-82FD-EB49D8ABA3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F406-DBCB-451C-B744-429410F8CE2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18A5E1-5395-4B4A-82FD-EB49D8ABA3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F406-DBCB-451C-B744-429410F8CE2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A5E1-5395-4B4A-82FD-EB49D8ABA3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F406-DBCB-451C-B744-429410F8CE2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B18A5E1-5395-4B4A-82FD-EB49D8ABA3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D18F406-DBCB-451C-B744-429410F8CE2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A5E1-5395-4B4A-82FD-EB49D8ABA3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D18F406-DBCB-451C-B744-429410F8CE2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B18A5E1-5395-4B4A-82FD-EB49D8ABA37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rm-room-biz.com/2012/06/01/social-networking-a-waste-of-time-or-time-well-spent/" TargetMode="External"/><Relationship Id="rId2" Type="http://schemas.openxmlformats.org/officeDocument/2006/relationships/hyperlink" Target="http://www.getvector.info/cartoon-vector-illustration-of-a-book-op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eklawblog.com/2011/12/end-of-traditional-billing-with-n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Team Too</a:t>
            </a:r>
            <a:endParaRPr lang="en-US" sz="11500" dirty="0"/>
          </a:p>
        </p:txBody>
      </p:sp>
      <p:sp>
        <p:nvSpPr>
          <p:cNvPr id="4" name="TextBox 3"/>
          <p:cNvSpPr txBox="1"/>
          <p:nvPr/>
        </p:nvSpPr>
        <p:spPr>
          <a:xfrm rot="20973381">
            <a:off x="973103" y="3877375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Mike </a:t>
            </a:r>
            <a:r>
              <a:rPr lang="en-US" sz="2800" dirty="0" err="1" smtClean="0"/>
              <a:t>Bogochow</a:t>
            </a:r>
            <a:endParaRPr lang="en-US" sz="2800" dirty="0" smtClean="0"/>
          </a:p>
          <a:p>
            <a:pPr algn="ctr"/>
            <a:r>
              <a:rPr lang="en-US" sz="2800" dirty="0" smtClean="0"/>
              <a:t>Dan Bolan</a:t>
            </a:r>
          </a:p>
        </p:txBody>
      </p:sp>
      <p:sp>
        <p:nvSpPr>
          <p:cNvPr id="5" name="TextBox 4"/>
          <p:cNvSpPr txBox="1"/>
          <p:nvPr/>
        </p:nvSpPr>
        <p:spPr>
          <a:xfrm rot="938023">
            <a:off x="5341580" y="4650404"/>
            <a:ext cx="2420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Kevin Conley</a:t>
            </a:r>
          </a:p>
          <a:p>
            <a:pPr algn="ctr"/>
            <a:r>
              <a:rPr lang="en-US" sz="2800" dirty="0" smtClean="0"/>
              <a:t>Chris Len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What’s the </a:t>
            </a:r>
            <a:r>
              <a:rPr lang="en-US" sz="6000" dirty="0" smtClean="0">
                <a:solidFill>
                  <a:srgbClr val="FF0000"/>
                </a:solidFill>
              </a:rPr>
              <a:t>problem</a:t>
            </a:r>
            <a:r>
              <a:rPr lang="en-US" sz="6000" dirty="0" smtClean="0"/>
              <a:t>?</a:t>
            </a:r>
            <a:endParaRPr lang="en-US" sz="6000" dirty="0"/>
          </a:p>
        </p:txBody>
      </p:sp>
      <p:pic>
        <p:nvPicPr>
          <p:cNvPr id="1026" name="Picture 2" descr="https://encrypted-tbn0.gstatic.com/images?q=tbn:ANd9GcTzBOlb5FPIJU5wz1aO3yAQdq89nyG7vcLpbdiy508ZMy326oVmxw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7027" y1="19383" x2="27027" y2="19383"/>
                        <a14:foregroundMark x1="22072" y1="18062" x2="22072" y2="18062"/>
                        <a14:foregroundMark x1="62162" y1="29956" x2="62162" y2="29956"/>
                        <a14:foregroundMark x1="53153" y1="32159" x2="53153" y2="32159"/>
                        <a14:foregroundMark x1="75225" y1="27753" x2="75225" y2="277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40772"/>
            <a:ext cx="2803874" cy="286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orm-room-biz.com/wp-content/uploads/2012/05/waste-of-time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6264" y1="80333" x2="42857" y2="85000"/>
                        <a14:foregroundMark x1="59707" y1="86667" x2="67033" y2="80667"/>
                        <a14:foregroundMark x1="67766" y1="80667" x2="78022" y2="40667"/>
                        <a14:foregroundMark x1="35165" y1="81333" x2="26740" y2="45333"/>
                        <a14:foregroundMark x1="28205" y1="56333" x2="24542" y2="41333"/>
                        <a14:foregroundMark x1="24176" y1="45667" x2="22711" y2="39667"/>
                        <a14:backgroundMark x1="31136" y1="77000" x2="37363" y2="8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91" y="2319932"/>
            <a:ext cx="2828925" cy="310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1.bp.blogspot.com/-uDZecxzWiwI/Tt4jhrH2ulI/AAAAAAAAAwY/a9lz4x4HYfI/s1600/Questi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340" y="2779506"/>
            <a:ext cx="1132452" cy="21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3212566"/>
            <a:ext cx="106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3320288"/>
            <a:ext cx="83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=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045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How did we </a:t>
            </a:r>
            <a:r>
              <a:rPr lang="en-US" sz="6000" dirty="0" smtClean="0">
                <a:solidFill>
                  <a:srgbClr val="92D050"/>
                </a:solidFill>
              </a:rPr>
              <a:t>fix</a:t>
            </a:r>
            <a:r>
              <a:rPr lang="en-US" sz="6000" dirty="0" smtClean="0"/>
              <a:t> it?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94823"/>
            <a:ext cx="7848600" cy="4525963"/>
          </a:xfrm>
        </p:spPr>
        <p:txBody>
          <a:bodyPr/>
          <a:lstStyle/>
          <a:p>
            <a:pPr marL="36576" indent="0" algn="ctr">
              <a:buNone/>
            </a:pPr>
            <a:r>
              <a:rPr lang="en-US" dirty="0" smtClean="0"/>
              <a:t>Our app sifts through documents that a user uploads and finds keywords</a:t>
            </a:r>
          </a:p>
          <a:p>
            <a:pPr algn="ctr"/>
            <a:endParaRPr lang="en-US" dirty="0" smtClean="0"/>
          </a:p>
          <a:p>
            <a:pPr marL="36576" indent="0" algn="ctr">
              <a:buNone/>
            </a:pPr>
            <a:r>
              <a:rPr lang="en-US" dirty="0" smtClean="0"/>
              <a:t>These key words are then displayed in an easy to read format, so that the user can decide whether it is a worthwhile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did we do it?  Why was it hard?</a:t>
            </a:r>
            <a:endParaRPr lang="en-US" dirty="0"/>
          </a:p>
        </p:txBody>
      </p:sp>
      <p:pic>
        <p:nvPicPr>
          <p:cNvPr id="2050" name="Picture 2" descr="http://us.123rf.com/400wm/400/400/ayzek/ayzek1105/ayzek110500301/9646647-hurdl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22" l="0" r="100000">
                        <a14:foregroundMark x1="30583" y1="14889" x2="76917" y2="13333"/>
                        <a14:foregroundMark x1="29583" y1="16778" x2="29583" y2="12778"/>
                        <a14:foregroundMark x1="28167" y1="12778" x2="36833" y2="12000"/>
                        <a14:foregroundMark x1="28583" y1="12000" x2="42000" y2="1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95575"/>
            <a:ext cx="54102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353" y="4724400"/>
            <a:ext cx="228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Too</a:t>
            </a:r>
            <a:endParaRPr lang="en-US" b="1" dirty="0"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34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6.38889E-6 2.22222E-6 C 0.06632 -0.00417 -0.03473 0.00185 0.12205 -0.00301 C 0.12726 -0.00324 0.13715 -0.00926 0.13715 -0.00926 C 0.14132 -0.01783 0.13715 -0.01065 0.14306 -0.0169 C 0.14583 -0.01991 0.1474 -0.02454 0.15 -0.02778 C 0.15278 -0.04005 0.15382 -0.05301 0.15695 -0.06505 C 0.15868 -0.08472 0.16059 -0.10417 0.16163 -0.12384 C 0.16302 -0.15232 0.16094 -0.14051 0.16389 -0.15486 C 0.16545 -0.17014 0.16597 -0.18681 0.16979 -0.20139 C 0.17118 -0.21759 0.17552 -0.23241 0.17899 -0.24792 C 0.18056 -0.25509 0.18125 -0.26134 0.18368 -0.26806 C 0.18524 -0.27847 0.18733 -0.29468 0.19306 -0.30232 C 0.19531 -0.31227 0.19236 -0.30116 0.19757 -0.3132 C 0.2 -0.31898 0.20087 -0.32546 0.20469 -0.33009 C 0.20816 -0.34537 0.21788 -0.36412 0.22674 -0.375 C 0.2283 -0.38403 0.23316 -0.38935 0.23837 -0.39537 C 0.24375 -0.40162 0.24965 -0.41065 0.25573 -0.41551 C 0.25816 -0.41736 0.26111 -0.41759 0.26389 -0.41852 C 0.27257 -0.42616 0.28143 -0.43033 0.29184 -0.43241 C 0.3092 -0.44051 0.33281 -0.43935 0.35 -0.44028 C 0.36858 -0.44259 0.38559 -0.44398 0.40469 -0.44491 C 0.46268 -0.45162 0.5158 -0.44722 0.57674 -0.44653 C 0.58299 -0.44607 0.58924 -0.44607 0.59531 -0.44491 C 0.60087 -0.44375 0.60712 -0.43866 0.61268 -0.43704 C 0.61823 -0.43542 0.62361 -0.4331 0.62899 -0.43102 C 0.63559 -0.42454 0.6408 -0.41991 0.64653 -0.41227 C 0.64879 -0.40926 0.65122 -0.40602 0.65347 -0.40301 C 0.65469 -0.40139 0.65695 -0.39838 0.65695 -0.39838 C 0.66007 -0.38681 0.66788 -0.37546 0.67327 -0.36574 C 0.6757 -0.36134 0.67778 -0.35648 0.68021 -0.35185 C 0.68594 -0.34074 0.69636 -0.33033 0.70347 -0.32083 C 0.71632 -0.30371 0.72222 -0.29491 0.73837 -0.28218 C 0.74583 -0.27616 0.75052 -0.26667 0.7592 -0.26343 C 0.76858 -0.25625 0.77778 -0.25371 0.78837 -0.25116 C 0.79879 -0.24537 0.81094 -0.24259 0.82205 -0.24028 C 0.84861 -0.22778 0.89653 -0.23287 0.91736 -0.23241 C 0.92014 -0.23148 0.92274 -0.23009 0.92552 -0.2294 C 0.9309 -0.22801 0.94184 -0.22616 0.94184 -0.22616 C 0.94844 -0.22361 0.95521 -0.22454 0.96163 -0.22153 C 0.9783 -0.22292 0.99375 -0.22153 1.01042 -0.22153 " pathEditMode="relative" ptsTypes="fffffffffffffffffffffffffffffffffffffff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http://www.getvector.info/cartoon-vector-illustration-of-a-book-open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http://www.dorm-room-biz.com/2012/06/01/social-networking-a-waste-of-time-or-time-well-spent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http://www.geeklawblog.com/2011/12/end-of-traditional-billing-with-no.html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133</TotalTime>
  <Words>82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Team Too</vt:lpstr>
      <vt:lpstr>What’s the problem?</vt:lpstr>
      <vt:lpstr>How did we fix it?</vt:lpstr>
      <vt:lpstr>How did we do it?  Why was it hard?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</dc:creator>
  <cp:lastModifiedBy>Kev</cp:lastModifiedBy>
  <cp:revision>9</cp:revision>
  <dcterms:created xsi:type="dcterms:W3CDTF">2013-05-18T19:57:51Z</dcterms:created>
  <dcterms:modified xsi:type="dcterms:W3CDTF">2013-05-19T13:44:32Z</dcterms:modified>
</cp:coreProperties>
</file>