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305" r:id="rId2"/>
    <p:sldId id="256" r:id="rId3"/>
    <p:sldId id="307" r:id="rId4"/>
    <p:sldId id="257" r:id="rId5"/>
    <p:sldId id="259" r:id="rId6"/>
    <p:sldId id="258" r:id="rId7"/>
    <p:sldId id="295" r:id="rId8"/>
    <p:sldId id="298" r:id="rId9"/>
    <p:sldId id="308" r:id="rId10"/>
    <p:sldId id="296" r:id="rId11"/>
    <p:sldId id="297" r:id="rId12"/>
    <p:sldId id="268" r:id="rId13"/>
    <p:sldId id="303" r:id="rId14"/>
    <p:sldId id="309" r:id="rId15"/>
    <p:sldId id="272" r:id="rId16"/>
    <p:sldId id="276" r:id="rId17"/>
  </p:sldIdLst>
  <p:sldSz cx="9144000" cy="5143500" type="screen16x9"/>
  <p:notesSz cx="6858000" cy="9144000"/>
  <p:embeddedFontLst>
    <p:embeddedFont>
      <p:font typeface="Arial Unicode MS" panose="020B0604020202020204" charset="-128"/>
      <p:regular r:id="rId19"/>
    </p:embeddedFont>
    <p:embeddedFont>
      <p:font typeface="Abel" panose="020B0604020202020204" charset="0"/>
      <p:regular r:id="rId20"/>
    </p:embeddedFon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Bradley Hand ITC" panose="03070402050302030203" pitchFamily="66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1A"/>
    <a:srgbClr val="6600FF"/>
    <a:srgbClr val="FF6699"/>
    <a:srgbClr val="F8F8F8"/>
    <a:srgbClr val="435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841095-CFB3-4AC9-84BA-C0BAFBF6B7A4}">
  <a:tblStyle styleId="{85841095-CFB3-4AC9-84BA-C0BAFBF6B7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038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00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6" name="Google Shape;5026;g478c782f63_0_1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7" name="Google Shape;5027;g478c782f63_0_1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62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327213437_0_9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327213437_0_9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688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478c782f63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478c782f63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48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78c782f63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78c782f63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407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" name="Google Shape;5099;g632721343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0" name="Google Shape;5100;g632721343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3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7" name="Google Shape;5247;g6327213437_0_1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8" name="Google Shape;5248;g6327213437_0_1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75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5" name="Google Shape;5395;g6327213437_0_2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6" name="Google Shape;5396;g6327213437_0_2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420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53900" cy="5153100"/>
          </a:xfrm>
          <a:prstGeom prst="frame">
            <a:avLst>
              <a:gd name="adj1" fmla="val 724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2353" y="535425"/>
            <a:ext cx="5153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2350" y="2548775"/>
            <a:ext cx="515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 hasCustomPrompt="1"/>
          </p:nvPr>
        </p:nvSpPr>
        <p:spPr>
          <a:xfrm>
            <a:off x="3245550" y="1299975"/>
            <a:ext cx="1960800" cy="47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5206350" y="1264125"/>
            <a:ext cx="3225300" cy="330000"/>
          </a:xfrm>
          <a:prstGeom prst="rect">
            <a:avLst/>
          </a:prstGeom>
          <a:noFill/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2" hasCustomPrompt="1"/>
          </p:nvPr>
        </p:nvSpPr>
        <p:spPr>
          <a:xfrm>
            <a:off x="3245550" y="2223700"/>
            <a:ext cx="1960800" cy="47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5206350" y="2188475"/>
            <a:ext cx="3225300" cy="330000"/>
          </a:xfrm>
          <a:prstGeom prst="rect">
            <a:avLst/>
          </a:prstGeom>
          <a:noFill/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3245550" y="3147450"/>
            <a:ext cx="1960800" cy="47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206350" y="3112825"/>
            <a:ext cx="3225300" cy="330000"/>
          </a:xfrm>
          <a:prstGeom prst="rect">
            <a:avLst/>
          </a:prstGeom>
          <a:noFill/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3245550" y="4071200"/>
            <a:ext cx="1960800" cy="47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5206350" y="4037175"/>
            <a:ext cx="3225300" cy="330000"/>
          </a:xfrm>
          <a:prstGeom prst="rect">
            <a:avLst/>
          </a:prstGeom>
          <a:noFill/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5206350" y="1594125"/>
            <a:ext cx="3225300" cy="24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9"/>
          </p:nvPr>
        </p:nvSpPr>
        <p:spPr>
          <a:xfrm>
            <a:off x="5206350" y="2518475"/>
            <a:ext cx="3225300" cy="24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5206350" y="3442825"/>
            <a:ext cx="3225300" cy="24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4"/>
          </p:nvPr>
        </p:nvSpPr>
        <p:spPr>
          <a:xfrm>
            <a:off x="5206350" y="4367175"/>
            <a:ext cx="3225300" cy="24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1316125" y="1512288"/>
            <a:ext cx="2278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1316125" y="1927663"/>
            <a:ext cx="22788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1316125" y="2723213"/>
            <a:ext cx="2278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3"/>
          </p:nvPr>
        </p:nvSpPr>
        <p:spPr>
          <a:xfrm>
            <a:off x="1316125" y="3138588"/>
            <a:ext cx="22788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 idx="4"/>
          </p:nvPr>
        </p:nvSpPr>
        <p:spPr>
          <a:xfrm>
            <a:off x="5549075" y="1512288"/>
            <a:ext cx="2278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5"/>
          </p:nvPr>
        </p:nvSpPr>
        <p:spPr>
          <a:xfrm>
            <a:off x="5549075" y="1927663"/>
            <a:ext cx="22788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6"/>
          </p:nvPr>
        </p:nvSpPr>
        <p:spPr>
          <a:xfrm>
            <a:off x="5549075" y="2723213"/>
            <a:ext cx="2278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7"/>
          </p:nvPr>
        </p:nvSpPr>
        <p:spPr>
          <a:xfrm>
            <a:off x="5549075" y="3138588"/>
            <a:ext cx="22788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8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089100" y="2810100"/>
            <a:ext cx="2001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089100" y="3225475"/>
            <a:ext cx="2001900" cy="13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2"/>
          </p:nvPr>
        </p:nvSpPr>
        <p:spPr>
          <a:xfrm>
            <a:off x="3571050" y="2810100"/>
            <a:ext cx="2001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3"/>
          </p:nvPr>
        </p:nvSpPr>
        <p:spPr>
          <a:xfrm>
            <a:off x="3571050" y="3225475"/>
            <a:ext cx="2001900" cy="13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 idx="4"/>
          </p:nvPr>
        </p:nvSpPr>
        <p:spPr>
          <a:xfrm>
            <a:off x="6053000" y="2810100"/>
            <a:ext cx="2001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5"/>
          </p:nvPr>
        </p:nvSpPr>
        <p:spPr>
          <a:xfrm>
            <a:off x="6053000" y="3225475"/>
            <a:ext cx="2001900" cy="13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6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946549" y="1090625"/>
            <a:ext cx="29517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4946549" y="1506000"/>
            <a:ext cx="29517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2"/>
          </p:nvPr>
        </p:nvSpPr>
        <p:spPr>
          <a:xfrm>
            <a:off x="4946549" y="3438800"/>
            <a:ext cx="29517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4946549" y="3854175"/>
            <a:ext cx="29517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4"/>
          </p:nvPr>
        </p:nvSpPr>
        <p:spPr>
          <a:xfrm>
            <a:off x="4038601" y="2264700"/>
            <a:ext cx="29517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5"/>
          </p:nvPr>
        </p:nvSpPr>
        <p:spPr>
          <a:xfrm>
            <a:off x="4038601" y="2680075"/>
            <a:ext cx="2951700" cy="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 idx="6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eft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1196100" y="1764525"/>
            <a:ext cx="29016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252D4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1196100" y="2179900"/>
            <a:ext cx="29016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 idx="2"/>
          </p:nvPr>
        </p:nvSpPr>
        <p:spPr>
          <a:xfrm>
            <a:off x="766025" y="2955300"/>
            <a:ext cx="1479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766025" y="3370675"/>
            <a:ext cx="14799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 idx="3"/>
          </p:nvPr>
        </p:nvSpPr>
        <p:spPr>
          <a:xfrm>
            <a:off x="3832050" y="2955300"/>
            <a:ext cx="1479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4"/>
          </p:nvPr>
        </p:nvSpPr>
        <p:spPr>
          <a:xfrm>
            <a:off x="3832050" y="3370675"/>
            <a:ext cx="14799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 idx="5"/>
          </p:nvPr>
        </p:nvSpPr>
        <p:spPr>
          <a:xfrm>
            <a:off x="6898075" y="2955300"/>
            <a:ext cx="1479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6"/>
          </p:nvPr>
        </p:nvSpPr>
        <p:spPr>
          <a:xfrm>
            <a:off x="6898075" y="3370675"/>
            <a:ext cx="14799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7"/>
          </p:nvPr>
        </p:nvSpPr>
        <p:spPr>
          <a:xfrm>
            <a:off x="2203050" y="911525"/>
            <a:ext cx="1671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8"/>
          </p:nvPr>
        </p:nvSpPr>
        <p:spPr>
          <a:xfrm>
            <a:off x="2203050" y="1326900"/>
            <a:ext cx="16719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9"/>
          </p:nvPr>
        </p:nvSpPr>
        <p:spPr>
          <a:xfrm>
            <a:off x="5269064" y="911525"/>
            <a:ext cx="1671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13"/>
          </p:nvPr>
        </p:nvSpPr>
        <p:spPr>
          <a:xfrm>
            <a:off x="5269064" y="1326900"/>
            <a:ext cx="16719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14" hasCustomPrompt="1"/>
          </p:nvPr>
        </p:nvSpPr>
        <p:spPr>
          <a:xfrm>
            <a:off x="1091225" y="2366550"/>
            <a:ext cx="8295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15" hasCustomPrompt="1"/>
          </p:nvPr>
        </p:nvSpPr>
        <p:spPr>
          <a:xfrm>
            <a:off x="2624238" y="2366550"/>
            <a:ext cx="8295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16" hasCustomPrompt="1"/>
          </p:nvPr>
        </p:nvSpPr>
        <p:spPr>
          <a:xfrm>
            <a:off x="4157250" y="2366550"/>
            <a:ext cx="8295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17" hasCustomPrompt="1"/>
          </p:nvPr>
        </p:nvSpPr>
        <p:spPr>
          <a:xfrm>
            <a:off x="5690275" y="2366550"/>
            <a:ext cx="8295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18" hasCustomPrompt="1"/>
          </p:nvPr>
        </p:nvSpPr>
        <p:spPr>
          <a:xfrm>
            <a:off x="7223300" y="2366550"/>
            <a:ext cx="829500" cy="4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9925" y="0"/>
            <a:ext cx="9144000" cy="5153100"/>
          </a:xfrm>
          <a:prstGeom prst="frame">
            <a:avLst>
              <a:gd name="adj1" fmla="val 724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3"/>
          <p:cNvSpPr/>
          <p:nvPr/>
        </p:nvSpPr>
        <p:spPr>
          <a:xfrm>
            <a:off x="2435550" y="748050"/>
            <a:ext cx="4272900" cy="364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96950" y="1196550"/>
            <a:ext cx="3350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896950" y="2038350"/>
            <a:ext cx="33501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3072000" y="3351175"/>
            <a:ext cx="30000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9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2350" y="1352900"/>
            <a:ext cx="4498200" cy="15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12350" y="1816850"/>
            <a:ext cx="36237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07924" y="1816850"/>
            <a:ext cx="36237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933550" y="1352900"/>
            <a:ext cx="4498200" cy="15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837025" y="1233175"/>
            <a:ext cx="3598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837025" y="2803075"/>
            <a:ext cx="3598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764925" y="724075"/>
            <a:ext cx="3492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712350" y="4230575"/>
            <a:ext cx="77193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712350" y="1106125"/>
            <a:ext cx="77193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712350" y="3152225"/>
            <a:ext cx="77193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5" r:id="rId14"/>
    <p:sldLayoutId id="2147483666" r:id="rId15"/>
    <p:sldLayoutId id="214748366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54BBE8-5F1E-4488-970D-5751FA169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350" y="743570"/>
            <a:ext cx="7004294" cy="4399929"/>
          </a:xfrm>
        </p:spPr>
        <p:txBody>
          <a:bodyPr/>
          <a:lstStyle/>
          <a:p>
            <a:pPr marL="127000" indent="0">
              <a:buNone/>
            </a:pPr>
            <a:r>
              <a:rPr lang="en-US" b="1" dirty="0"/>
              <a:t>TEAM NAME :  </a:t>
            </a:r>
            <a:r>
              <a:rPr lang="en-IN" dirty="0"/>
              <a:t>HACKAHOLICS</a:t>
            </a:r>
          </a:p>
          <a:p>
            <a:pPr marL="127000" indent="0">
              <a:buNone/>
            </a:pPr>
            <a:endParaRPr lang="en-IN" dirty="0"/>
          </a:p>
          <a:p>
            <a:pPr marL="127000" indent="0">
              <a:buNone/>
            </a:pPr>
            <a:r>
              <a:rPr lang="en-IN" b="1" dirty="0">
                <a:solidFill>
                  <a:schemeClr val="bg2"/>
                </a:solidFill>
                <a:latin typeface="Abel" panose="020B0604020202020204" charset="0"/>
              </a:rPr>
              <a:t>CATEGORY</a:t>
            </a:r>
            <a:r>
              <a:rPr lang="en-IN" b="1" dirty="0">
                <a:solidFill>
                  <a:schemeClr val="accent4"/>
                </a:solidFill>
                <a:latin typeface="Abel" panose="020B0604020202020204" charset="0"/>
              </a:rPr>
              <a:t> : </a:t>
            </a:r>
            <a:r>
              <a:rPr lang="en-IN" sz="1400" b="1" dirty="0">
                <a:solidFill>
                  <a:schemeClr val="accent3">
                    <a:lumMod val="50000"/>
                  </a:schemeClr>
                </a:solidFill>
                <a:latin typeface="Abel" panose="020B0604020202020204" charset="0"/>
              </a:rPr>
              <a:t>HEALTH CARE</a:t>
            </a:r>
            <a:endParaRPr lang="en-IN" sz="1400" dirty="0">
              <a:solidFill>
                <a:schemeClr val="accent4"/>
              </a:solidFill>
              <a:latin typeface="Abel" panose="020B0604020202020204" charset="0"/>
            </a:endParaRPr>
          </a:p>
          <a:p>
            <a:pPr marL="127000" indent="0">
              <a:buNone/>
            </a:pPr>
            <a:endParaRPr lang="en-IN" dirty="0">
              <a:solidFill>
                <a:schemeClr val="accent4"/>
              </a:solidFill>
              <a:latin typeface="Abel" panose="020B0604020202020204" charset="0"/>
            </a:endParaRPr>
          </a:p>
          <a:p>
            <a:pPr marL="127000" indent="0">
              <a:buNone/>
            </a:pPr>
            <a:r>
              <a:rPr lang="en-IN" b="1" dirty="0">
                <a:solidFill>
                  <a:schemeClr val="bg1"/>
                </a:solidFill>
                <a:latin typeface="Abel" panose="020B0604020202020204" charset="0"/>
              </a:rPr>
              <a:t>SUB CATEGORY :</a:t>
            </a:r>
            <a:r>
              <a:rPr lang="en-IN" dirty="0">
                <a:solidFill>
                  <a:schemeClr val="bg1"/>
                </a:solidFill>
                <a:latin typeface="Abel" panose="020B060402020202020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bel" panose="020B0604020202020204" charset="0"/>
              </a:rPr>
              <a:t>Virtual Doctor Appointments</a:t>
            </a:r>
            <a:endParaRPr lang="en-US" sz="1800" dirty="0">
              <a:solidFill>
                <a:schemeClr val="bg1"/>
              </a:solidFill>
              <a:latin typeface="Abel" panose="020B0604020202020204" charset="0"/>
            </a:endParaRPr>
          </a:p>
          <a:p>
            <a:pPr marL="127000" indent="0">
              <a:buNone/>
            </a:pPr>
            <a:endParaRPr lang="en-US" dirty="0">
              <a:solidFill>
                <a:schemeClr val="tx1"/>
              </a:solidFill>
              <a:latin typeface="Abel" panose="020B060402020202020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b="1" dirty="0">
                <a:latin typeface="Abel" panose="020B0604020202020204" charset="0"/>
              </a:rPr>
              <a:t>   	TEAM MEMBERS:                                  </a:t>
            </a:r>
            <a:r>
              <a:rPr lang="en-IN" b="1" dirty="0">
                <a:solidFill>
                  <a:schemeClr val="accent4"/>
                </a:solidFill>
                <a:latin typeface="Abel" panose="020B0604020202020204" charset="0"/>
              </a:rPr>
              <a:t>TEAM MENTOR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el" panose="020B0604020202020204" charset="0"/>
              </a:rPr>
              <a:t>:</a:t>
            </a:r>
            <a:endParaRPr lang="en-IN" b="1" dirty="0">
              <a:latin typeface="Abel" panose="020B060402020202020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N" dirty="0">
                <a:latin typeface="Abel" panose="020B0604020202020204" charset="0"/>
              </a:rPr>
              <a:t>	GAUNISHA GAANAVI G                             </a:t>
            </a:r>
            <a:r>
              <a:rPr lang="en-IN" dirty="0">
                <a:solidFill>
                  <a:schemeClr val="bg1"/>
                </a:solidFill>
                <a:latin typeface="Abel" panose="020B0604020202020204" charset="0"/>
              </a:rPr>
              <a:t>Ms. SRUTHI ANAND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IN" dirty="0">
                <a:latin typeface="Abel" panose="020B0604020202020204" charset="0"/>
              </a:rPr>
              <a:t>	DIVYA G S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IN" dirty="0">
                <a:latin typeface="Abel" panose="020B0604020202020204" charset="0"/>
              </a:rPr>
              <a:t>	AKSHAYAA D </a:t>
            </a:r>
          </a:p>
          <a:p>
            <a:pPr marL="0" lvl="0" indent="0">
              <a:spcAft>
                <a:spcPts val="600"/>
              </a:spcAft>
              <a:buNone/>
            </a:pPr>
            <a:r>
              <a:rPr lang="en-IN" dirty="0">
                <a:latin typeface="Abel" panose="020B0604020202020204" charset="0"/>
              </a:rPr>
              <a:t>	GAYATHRI J S </a:t>
            </a: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bel" panose="020B060402020202020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bel" panose="020B0604020202020204" charset="0"/>
            </a:endParaRPr>
          </a:p>
          <a:p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bel" panose="020B0604020202020204" charset="0"/>
            </a:endParaRP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bel" panose="020B0604020202020204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AA674-568F-4D72-9B1B-A61D04979FC7}"/>
              </a:ext>
            </a:extLst>
          </p:cNvPr>
          <p:cNvSpPr txBox="1"/>
          <p:nvPr/>
        </p:nvSpPr>
        <p:spPr>
          <a:xfrm>
            <a:off x="184297" y="205563"/>
            <a:ext cx="7399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vo" panose="020B0604020202020204" charset="0"/>
              </a:rPr>
              <a:t>HackerEarth IBM Reimagine Future Hackathon</a:t>
            </a:r>
            <a:endParaRPr lang="en-IN" sz="2400" dirty="0">
              <a:latin typeface="Ar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3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8AB1C-B8F6-4D1F-AB45-6F5987F11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6693" y="1352899"/>
            <a:ext cx="6365057" cy="2773051"/>
          </a:xfrm>
        </p:spPr>
        <p:txBody>
          <a:bodyPr/>
          <a:lstStyle/>
          <a:p>
            <a:pPr algn="l"/>
            <a:r>
              <a:rPr lang="en-IN" sz="2400" dirty="0"/>
              <a:t>W3 SCHOOLS</a:t>
            </a:r>
          </a:p>
          <a:p>
            <a:pPr algn="l"/>
            <a:r>
              <a:rPr lang="en-IN" sz="2400" dirty="0"/>
              <a:t>STACK OVERFLOW</a:t>
            </a:r>
          </a:p>
          <a:p>
            <a:pPr algn="l"/>
            <a:r>
              <a:rPr lang="en-IN" sz="2400" dirty="0"/>
              <a:t>GEEKSFORGEEKS</a:t>
            </a:r>
          </a:p>
          <a:p>
            <a:pPr algn="l"/>
            <a:r>
              <a:rPr lang="en-IN" sz="2400" dirty="0"/>
              <a:t>PROGRAMMIZ PYTHON</a:t>
            </a:r>
          </a:p>
          <a:p>
            <a:pPr algn="l"/>
            <a:r>
              <a:rPr lang="en-IN" sz="2400" dirty="0"/>
              <a:t>TUTORIALS POINT(FLASK,SQL Alchemy)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8C63A1-7AF8-4FF1-9873-9C5A70C7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AREA / LOCATION</a:t>
            </a:r>
            <a:endParaRPr lang="en-IN" dirty="0"/>
          </a:p>
        </p:txBody>
      </p:sp>
      <p:grpSp>
        <p:nvGrpSpPr>
          <p:cNvPr id="6" name="Google Shape;14540;p59"/>
          <p:cNvGrpSpPr/>
          <p:nvPr/>
        </p:nvGrpSpPr>
        <p:grpSpPr>
          <a:xfrm>
            <a:off x="6052182" y="1715632"/>
            <a:ext cx="867233" cy="897913"/>
            <a:chOff x="852385" y="1510916"/>
            <a:chExt cx="353145" cy="351998"/>
          </a:xfrm>
        </p:grpSpPr>
        <p:sp>
          <p:nvSpPr>
            <p:cNvPr id="7" name="Google Shape;14541;p59"/>
            <p:cNvSpPr/>
            <p:nvPr/>
          </p:nvSpPr>
          <p:spPr>
            <a:xfrm>
              <a:off x="852385" y="1510916"/>
              <a:ext cx="353145" cy="187785"/>
            </a:xfrm>
            <a:custGeom>
              <a:avLst/>
              <a:gdLst/>
              <a:ahLst/>
              <a:cxnLst/>
              <a:rect l="l" t="t" r="r" b="b"/>
              <a:pathLst>
                <a:path w="11086" h="5895" extrusionOk="0">
                  <a:moveTo>
                    <a:pt x="6145" y="334"/>
                  </a:moveTo>
                  <a:lnTo>
                    <a:pt x="6145" y="703"/>
                  </a:lnTo>
                  <a:lnTo>
                    <a:pt x="4942" y="703"/>
                  </a:lnTo>
                  <a:lnTo>
                    <a:pt x="4942" y="334"/>
                  </a:lnTo>
                  <a:close/>
                  <a:moveTo>
                    <a:pt x="10764" y="1025"/>
                  </a:moveTo>
                  <a:lnTo>
                    <a:pt x="10764" y="1596"/>
                  </a:lnTo>
                  <a:lnTo>
                    <a:pt x="346" y="1596"/>
                  </a:lnTo>
                  <a:lnTo>
                    <a:pt x="346" y="1025"/>
                  </a:lnTo>
                  <a:close/>
                  <a:moveTo>
                    <a:pt x="4775" y="1"/>
                  </a:moveTo>
                  <a:cubicBezTo>
                    <a:pt x="4692" y="1"/>
                    <a:pt x="4621" y="84"/>
                    <a:pt x="4621" y="167"/>
                  </a:cubicBezTo>
                  <a:lnTo>
                    <a:pt x="4621" y="703"/>
                  </a:lnTo>
                  <a:lnTo>
                    <a:pt x="168" y="703"/>
                  </a:lnTo>
                  <a:cubicBezTo>
                    <a:pt x="72" y="703"/>
                    <a:pt x="1" y="775"/>
                    <a:pt x="1" y="870"/>
                  </a:cubicBezTo>
                  <a:lnTo>
                    <a:pt x="1" y="1751"/>
                  </a:lnTo>
                  <a:cubicBezTo>
                    <a:pt x="1" y="1834"/>
                    <a:pt x="72" y="1906"/>
                    <a:pt x="168" y="1906"/>
                  </a:cubicBezTo>
                  <a:lnTo>
                    <a:pt x="656" y="1906"/>
                  </a:lnTo>
                  <a:lnTo>
                    <a:pt x="656" y="2620"/>
                  </a:lnTo>
                  <a:cubicBezTo>
                    <a:pt x="656" y="2715"/>
                    <a:pt x="727" y="2787"/>
                    <a:pt x="822" y="2787"/>
                  </a:cubicBezTo>
                  <a:cubicBezTo>
                    <a:pt x="906" y="2787"/>
                    <a:pt x="989" y="2715"/>
                    <a:pt x="989" y="2620"/>
                  </a:cubicBezTo>
                  <a:lnTo>
                    <a:pt x="989" y="1906"/>
                  </a:lnTo>
                  <a:lnTo>
                    <a:pt x="10109" y="1906"/>
                  </a:lnTo>
                  <a:lnTo>
                    <a:pt x="10109" y="5740"/>
                  </a:lnTo>
                  <a:cubicBezTo>
                    <a:pt x="10109" y="5823"/>
                    <a:pt x="10181" y="5894"/>
                    <a:pt x="10276" y="5894"/>
                  </a:cubicBezTo>
                  <a:cubicBezTo>
                    <a:pt x="10359" y="5894"/>
                    <a:pt x="10431" y="5823"/>
                    <a:pt x="10431" y="5740"/>
                  </a:cubicBezTo>
                  <a:lnTo>
                    <a:pt x="10431" y="1918"/>
                  </a:lnTo>
                  <a:lnTo>
                    <a:pt x="10931" y="1918"/>
                  </a:lnTo>
                  <a:cubicBezTo>
                    <a:pt x="11014" y="1918"/>
                    <a:pt x="11086" y="1846"/>
                    <a:pt x="11086" y="1763"/>
                  </a:cubicBezTo>
                  <a:lnTo>
                    <a:pt x="11086" y="882"/>
                  </a:lnTo>
                  <a:cubicBezTo>
                    <a:pt x="11086" y="775"/>
                    <a:pt x="11014" y="703"/>
                    <a:pt x="10931" y="703"/>
                  </a:cubicBezTo>
                  <a:lnTo>
                    <a:pt x="6478" y="703"/>
                  </a:lnTo>
                  <a:lnTo>
                    <a:pt x="6478" y="167"/>
                  </a:lnTo>
                  <a:cubicBezTo>
                    <a:pt x="6478" y="84"/>
                    <a:pt x="6406" y="1"/>
                    <a:pt x="6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4542;p59"/>
            <p:cNvSpPr/>
            <p:nvPr/>
          </p:nvSpPr>
          <p:spPr>
            <a:xfrm>
              <a:off x="852385" y="1609921"/>
              <a:ext cx="353145" cy="252992"/>
            </a:xfrm>
            <a:custGeom>
              <a:avLst/>
              <a:gdLst/>
              <a:ahLst/>
              <a:cxnLst/>
              <a:rect l="l" t="t" r="r" b="b"/>
              <a:pathLst>
                <a:path w="11086" h="7942" extrusionOk="0">
                  <a:moveTo>
                    <a:pt x="10764" y="4382"/>
                  </a:moveTo>
                  <a:lnTo>
                    <a:pt x="10764" y="4953"/>
                  </a:lnTo>
                  <a:lnTo>
                    <a:pt x="346" y="4953"/>
                  </a:lnTo>
                  <a:lnTo>
                    <a:pt x="346" y="4382"/>
                  </a:lnTo>
                  <a:close/>
                  <a:moveTo>
                    <a:pt x="6406" y="5275"/>
                  </a:moveTo>
                  <a:lnTo>
                    <a:pt x="6895" y="6168"/>
                  </a:lnTo>
                  <a:lnTo>
                    <a:pt x="4228" y="6168"/>
                  </a:lnTo>
                  <a:lnTo>
                    <a:pt x="4716" y="5275"/>
                  </a:lnTo>
                  <a:close/>
                  <a:moveTo>
                    <a:pt x="4335" y="5275"/>
                  </a:moveTo>
                  <a:lnTo>
                    <a:pt x="3049" y="7608"/>
                  </a:lnTo>
                  <a:lnTo>
                    <a:pt x="2573" y="7608"/>
                  </a:lnTo>
                  <a:lnTo>
                    <a:pt x="3859" y="5275"/>
                  </a:lnTo>
                  <a:close/>
                  <a:moveTo>
                    <a:pt x="7240" y="5275"/>
                  </a:moveTo>
                  <a:lnTo>
                    <a:pt x="8514" y="7608"/>
                  </a:lnTo>
                  <a:lnTo>
                    <a:pt x="8038" y="7608"/>
                  </a:lnTo>
                  <a:lnTo>
                    <a:pt x="6764" y="5275"/>
                  </a:lnTo>
                  <a:close/>
                  <a:moveTo>
                    <a:pt x="822" y="0"/>
                  </a:moveTo>
                  <a:cubicBezTo>
                    <a:pt x="727" y="0"/>
                    <a:pt x="656" y="84"/>
                    <a:pt x="656" y="167"/>
                  </a:cubicBezTo>
                  <a:lnTo>
                    <a:pt x="656" y="4072"/>
                  </a:lnTo>
                  <a:lnTo>
                    <a:pt x="168" y="4072"/>
                  </a:lnTo>
                  <a:cubicBezTo>
                    <a:pt x="72" y="4072"/>
                    <a:pt x="1" y="4144"/>
                    <a:pt x="1" y="4239"/>
                  </a:cubicBezTo>
                  <a:lnTo>
                    <a:pt x="1" y="5108"/>
                  </a:lnTo>
                  <a:cubicBezTo>
                    <a:pt x="1" y="5203"/>
                    <a:pt x="72" y="5275"/>
                    <a:pt x="168" y="5275"/>
                  </a:cubicBezTo>
                  <a:lnTo>
                    <a:pt x="3489" y="5275"/>
                  </a:lnTo>
                  <a:lnTo>
                    <a:pt x="2144" y="7704"/>
                  </a:lnTo>
                  <a:cubicBezTo>
                    <a:pt x="2120" y="7751"/>
                    <a:pt x="2120" y="7811"/>
                    <a:pt x="2144" y="7870"/>
                  </a:cubicBezTo>
                  <a:cubicBezTo>
                    <a:pt x="2180" y="7906"/>
                    <a:pt x="2239" y="7942"/>
                    <a:pt x="2275" y="7942"/>
                  </a:cubicBezTo>
                  <a:lnTo>
                    <a:pt x="3132" y="7942"/>
                  </a:lnTo>
                  <a:cubicBezTo>
                    <a:pt x="3192" y="7942"/>
                    <a:pt x="3251" y="7906"/>
                    <a:pt x="3275" y="7846"/>
                  </a:cubicBezTo>
                  <a:lnTo>
                    <a:pt x="3644" y="7168"/>
                  </a:lnTo>
                  <a:lnTo>
                    <a:pt x="4644" y="7168"/>
                  </a:lnTo>
                  <a:cubicBezTo>
                    <a:pt x="4728" y="7168"/>
                    <a:pt x="4811" y="7096"/>
                    <a:pt x="4811" y="7001"/>
                  </a:cubicBezTo>
                  <a:cubicBezTo>
                    <a:pt x="4811" y="6906"/>
                    <a:pt x="4728" y="6834"/>
                    <a:pt x="4644" y="6834"/>
                  </a:cubicBezTo>
                  <a:lnTo>
                    <a:pt x="3823" y="6834"/>
                  </a:lnTo>
                  <a:lnTo>
                    <a:pt x="4037" y="6465"/>
                  </a:lnTo>
                  <a:lnTo>
                    <a:pt x="7061" y="6465"/>
                  </a:lnTo>
                  <a:lnTo>
                    <a:pt x="7252" y="6834"/>
                  </a:lnTo>
                  <a:lnTo>
                    <a:pt x="5299" y="6834"/>
                  </a:lnTo>
                  <a:cubicBezTo>
                    <a:pt x="5216" y="6834"/>
                    <a:pt x="5133" y="6906"/>
                    <a:pt x="5133" y="7001"/>
                  </a:cubicBezTo>
                  <a:cubicBezTo>
                    <a:pt x="5133" y="7096"/>
                    <a:pt x="5216" y="7168"/>
                    <a:pt x="5299" y="7168"/>
                  </a:cubicBezTo>
                  <a:lnTo>
                    <a:pt x="7430" y="7168"/>
                  </a:lnTo>
                  <a:lnTo>
                    <a:pt x="7800" y="7846"/>
                  </a:lnTo>
                  <a:cubicBezTo>
                    <a:pt x="7835" y="7894"/>
                    <a:pt x="7895" y="7942"/>
                    <a:pt x="7954" y="7942"/>
                  </a:cubicBezTo>
                  <a:lnTo>
                    <a:pt x="8800" y="7942"/>
                  </a:lnTo>
                  <a:cubicBezTo>
                    <a:pt x="8859" y="7942"/>
                    <a:pt x="8907" y="7906"/>
                    <a:pt x="8931" y="7870"/>
                  </a:cubicBezTo>
                  <a:cubicBezTo>
                    <a:pt x="8966" y="7823"/>
                    <a:pt x="8966" y="7763"/>
                    <a:pt x="8931" y="7704"/>
                  </a:cubicBezTo>
                  <a:lnTo>
                    <a:pt x="7597" y="5275"/>
                  </a:lnTo>
                  <a:lnTo>
                    <a:pt x="10931" y="5275"/>
                  </a:lnTo>
                  <a:cubicBezTo>
                    <a:pt x="11014" y="5275"/>
                    <a:pt x="11086" y="5203"/>
                    <a:pt x="11086" y="5108"/>
                  </a:cubicBezTo>
                  <a:lnTo>
                    <a:pt x="11086" y="4239"/>
                  </a:lnTo>
                  <a:cubicBezTo>
                    <a:pt x="11086" y="4144"/>
                    <a:pt x="11014" y="4072"/>
                    <a:pt x="10931" y="4072"/>
                  </a:cubicBezTo>
                  <a:lnTo>
                    <a:pt x="10431" y="4072"/>
                  </a:lnTo>
                  <a:lnTo>
                    <a:pt x="10431" y="3263"/>
                  </a:lnTo>
                  <a:cubicBezTo>
                    <a:pt x="10431" y="3179"/>
                    <a:pt x="10359" y="3108"/>
                    <a:pt x="10276" y="3108"/>
                  </a:cubicBezTo>
                  <a:cubicBezTo>
                    <a:pt x="10181" y="3108"/>
                    <a:pt x="10109" y="3179"/>
                    <a:pt x="10109" y="3263"/>
                  </a:cubicBezTo>
                  <a:lnTo>
                    <a:pt x="10109" y="4072"/>
                  </a:lnTo>
                  <a:lnTo>
                    <a:pt x="989" y="4072"/>
                  </a:lnTo>
                  <a:lnTo>
                    <a:pt x="989" y="167"/>
                  </a:lnTo>
                  <a:cubicBezTo>
                    <a:pt x="989" y="84"/>
                    <a:pt x="906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4543;p59"/>
            <p:cNvSpPr/>
            <p:nvPr/>
          </p:nvSpPr>
          <p:spPr>
            <a:xfrm>
              <a:off x="928264" y="1584501"/>
              <a:ext cx="198775" cy="140735"/>
            </a:xfrm>
            <a:custGeom>
              <a:avLst/>
              <a:gdLst/>
              <a:ahLst/>
              <a:cxnLst/>
              <a:rect l="l" t="t" r="r" b="b"/>
              <a:pathLst>
                <a:path w="6240" h="4418" extrusionOk="0">
                  <a:moveTo>
                    <a:pt x="5608" y="322"/>
                  </a:moveTo>
                  <a:cubicBezTo>
                    <a:pt x="5787" y="322"/>
                    <a:pt x="5929" y="465"/>
                    <a:pt x="5929" y="643"/>
                  </a:cubicBezTo>
                  <a:cubicBezTo>
                    <a:pt x="5929" y="798"/>
                    <a:pt x="5775" y="953"/>
                    <a:pt x="5608" y="953"/>
                  </a:cubicBezTo>
                  <a:cubicBezTo>
                    <a:pt x="5453" y="953"/>
                    <a:pt x="5298" y="822"/>
                    <a:pt x="5298" y="643"/>
                  </a:cubicBezTo>
                  <a:cubicBezTo>
                    <a:pt x="5298" y="477"/>
                    <a:pt x="5429" y="322"/>
                    <a:pt x="5608" y="322"/>
                  </a:cubicBezTo>
                  <a:close/>
                  <a:moveTo>
                    <a:pt x="2131" y="1334"/>
                  </a:moveTo>
                  <a:cubicBezTo>
                    <a:pt x="2310" y="1334"/>
                    <a:pt x="2441" y="1477"/>
                    <a:pt x="2441" y="1656"/>
                  </a:cubicBezTo>
                  <a:cubicBezTo>
                    <a:pt x="2441" y="1834"/>
                    <a:pt x="2310" y="1965"/>
                    <a:pt x="2131" y="1965"/>
                  </a:cubicBezTo>
                  <a:cubicBezTo>
                    <a:pt x="1965" y="1965"/>
                    <a:pt x="1822" y="1834"/>
                    <a:pt x="1822" y="1656"/>
                  </a:cubicBezTo>
                  <a:cubicBezTo>
                    <a:pt x="1822" y="1489"/>
                    <a:pt x="1953" y="1334"/>
                    <a:pt x="2131" y="1334"/>
                  </a:cubicBezTo>
                  <a:close/>
                  <a:moveTo>
                    <a:pt x="4036" y="2429"/>
                  </a:moveTo>
                  <a:cubicBezTo>
                    <a:pt x="4215" y="2429"/>
                    <a:pt x="4346" y="2560"/>
                    <a:pt x="4346" y="2739"/>
                  </a:cubicBezTo>
                  <a:cubicBezTo>
                    <a:pt x="4346" y="2918"/>
                    <a:pt x="4203" y="3049"/>
                    <a:pt x="4036" y="3049"/>
                  </a:cubicBezTo>
                  <a:cubicBezTo>
                    <a:pt x="3870" y="3049"/>
                    <a:pt x="3727" y="2918"/>
                    <a:pt x="3727" y="2739"/>
                  </a:cubicBezTo>
                  <a:cubicBezTo>
                    <a:pt x="3727" y="2572"/>
                    <a:pt x="3858" y="2429"/>
                    <a:pt x="4036" y="2429"/>
                  </a:cubicBezTo>
                  <a:close/>
                  <a:moveTo>
                    <a:pt x="595" y="3501"/>
                  </a:moveTo>
                  <a:cubicBezTo>
                    <a:pt x="774" y="3501"/>
                    <a:pt x="905" y="3632"/>
                    <a:pt x="905" y="3811"/>
                  </a:cubicBezTo>
                  <a:cubicBezTo>
                    <a:pt x="905" y="3989"/>
                    <a:pt x="762" y="4120"/>
                    <a:pt x="595" y="4120"/>
                  </a:cubicBezTo>
                  <a:cubicBezTo>
                    <a:pt x="429" y="4120"/>
                    <a:pt x="286" y="3989"/>
                    <a:pt x="286" y="3811"/>
                  </a:cubicBezTo>
                  <a:cubicBezTo>
                    <a:pt x="286" y="3644"/>
                    <a:pt x="417" y="3501"/>
                    <a:pt x="595" y="3501"/>
                  </a:cubicBezTo>
                  <a:close/>
                  <a:moveTo>
                    <a:pt x="5608" y="1"/>
                  </a:moveTo>
                  <a:cubicBezTo>
                    <a:pt x="5275" y="1"/>
                    <a:pt x="4989" y="286"/>
                    <a:pt x="4989" y="632"/>
                  </a:cubicBezTo>
                  <a:cubicBezTo>
                    <a:pt x="4989" y="786"/>
                    <a:pt x="5048" y="941"/>
                    <a:pt x="5156" y="1048"/>
                  </a:cubicBezTo>
                  <a:lnTo>
                    <a:pt x="4239" y="2132"/>
                  </a:lnTo>
                  <a:cubicBezTo>
                    <a:pt x="4179" y="2120"/>
                    <a:pt x="4108" y="2096"/>
                    <a:pt x="4048" y="2096"/>
                  </a:cubicBezTo>
                  <a:cubicBezTo>
                    <a:pt x="3858" y="2096"/>
                    <a:pt x="3679" y="2191"/>
                    <a:pt x="3560" y="2334"/>
                  </a:cubicBezTo>
                  <a:lnTo>
                    <a:pt x="2739" y="1882"/>
                  </a:lnTo>
                  <a:cubicBezTo>
                    <a:pt x="2774" y="1798"/>
                    <a:pt x="2786" y="1727"/>
                    <a:pt x="2786" y="1656"/>
                  </a:cubicBezTo>
                  <a:cubicBezTo>
                    <a:pt x="2786" y="1310"/>
                    <a:pt x="2500" y="1024"/>
                    <a:pt x="2155" y="1024"/>
                  </a:cubicBezTo>
                  <a:cubicBezTo>
                    <a:pt x="1822" y="1024"/>
                    <a:pt x="1536" y="1310"/>
                    <a:pt x="1536" y="1656"/>
                  </a:cubicBezTo>
                  <a:cubicBezTo>
                    <a:pt x="1536" y="1822"/>
                    <a:pt x="1596" y="1953"/>
                    <a:pt x="1703" y="2072"/>
                  </a:cubicBezTo>
                  <a:lnTo>
                    <a:pt x="834" y="3203"/>
                  </a:lnTo>
                  <a:cubicBezTo>
                    <a:pt x="774" y="3191"/>
                    <a:pt x="703" y="3168"/>
                    <a:pt x="631" y="3168"/>
                  </a:cubicBezTo>
                  <a:cubicBezTo>
                    <a:pt x="286" y="3168"/>
                    <a:pt x="0" y="3453"/>
                    <a:pt x="0" y="3799"/>
                  </a:cubicBezTo>
                  <a:cubicBezTo>
                    <a:pt x="0" y="4144"/>
                    <a:pt x="286" y="4418"/>
                    <a:pt x="631" y="4418"/>
                  </a:cubicBezTo>
                  <a:cubicBezTo>
                    <a:pt x="965" y="4418"/>
                    <a:pt x="1250" y="4144"/>
                    <a:pt x="1250" y="3799"/>
                  </a:cubicBezTo>
                  <a:cubicBezTo>
                    <a:pt x="1250" y="3632"/>
                    <a:pt x="1191" y="3501"/>
                    <a:pt x="1084" y="3382"/>
                  </a:cubicBezTo>
                  <a:lnTo>
                    <a:pt x="1953" y="2251"/>
                  </a:lnTo>
                  <a:cubicBezTo>
                    <a:pt x="2012" y="2263"/>
                    <a:pt x="2084" y="2275"/>
                    <a:pt x="2155" y="2275"/>
                  </a:cubicBezTo>
                  <a:cubicBezTo>
                    <a:pt x="2310" y="2275"/>
                    <a:pt x="2441" y="2215"/>
                    <a:pt x="2560" y="2144"/>
                  </a:cubicBezTo>
                  <a:lnTo>
                    <a:pt x="3441" y="2632"/>
                  </a:lnTo>
                  <a:cubicBezTo>
                    <a:pt x="3441" y="2668"/>
                    <a:pt x="3429" y="2691"/>
                    <a:pt x="3429" y="2739"/>
                  </a:cubicBezTo>
                  <a:cubicBezTo>
                    <a:pt x="3429" y="3084"/>
                    <a:pt x="3703" y="3370"/>
                    <a:pt x="4048" y="3370"/>
                  </a:cubicBezTo>
                  <a:cubicBezTo>
                    <a:pt x="4394" y="3370"/>
                    <a:pt x="4679" y="3084"/>
                    <a:pt x="4679" y="2739"/>
                  </a:cubicBezTo>
                  <a:cubicBezTo>
                    <a:pt x="4679" y="2572"/>
                    <a:pt x="4620" y="2429"/>
                    <a:pt x="4513" y="2322"/>
                  </a:cubicBezTo>
                  <a:lnTo>
                    <a:pt x="5418" y="1239"/>
                  </a:lnTo>
                  <a:cubicBezTo>
                    <a:pt x="5477" y="1251"/>
                    <a:pt x="5548" y="1263"/>
                    <a:pt x="5608" y="1263"/>
                  </a:cubicBezTo>
                  <a:cubicBezTo>
                    <a:pt x="5953" y="1263"/>
                    <a:pt x="6239" y="989"/>
                    <a:pt x="6239" y="643"/>
                  </a:cubicBezTo>
                  <a:cubicBezTo>
                    <a:pt x="6239" y="286"/>
                    <a:pt x="5953" y="1"/>
                    <a:pt x="5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714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191D-A373-45BC-B4D6-246820BF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50" y="68225"/>
            <a:ext cx="7719300" cy="719795"/>
          </a:xfrm>
        </p:spPr>
        <p:txBody>
          <a:bodyPr/>
          <a:lstStyle/>
          <a:p>
            <a:r>
              <a:rPr lang="en-US" dirty="0"/>
              <a:t>TECHNOLOGY DESCRIPTION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F8BFDD-A1EF-4733-B728-18B68BA570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91256" y="2993854"/>
            <a:ext cx="2687724" cy="492600"/>
          </a:xfrm>
        </p:spPr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F54EA4-E60E-40C5-AE68-FFBE48D6D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548" y="3394630"/>
            <a:ext cx="2687724" cy="785100"/>
          </a:xfrm>
        </p:spPr>
        <p:txBody>
          <a:bodyPr/>
          <a:lstStyle/>
          <a:p>
            <a:r>
              <a:rPr lang="en-US" dirty="0"/>
              <a:t>MYSQL DATABASE </a:t>
            </a:r>
          </a:p>
          <a:p>
            <a:r>
              <a:rPr lang="en-US" dirty="0"/>
              <a:t>INTEGRATED USING IBM Cloud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61D6C3-6D98-4153-9A1D-6384237EE45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642559" y="2963702"/>
            <a:ext cx="1479900" cy="492600"/>
          </a:xfrm>
        </p:spPr>
        <p:txBody>
          <a:bodyPr/>
          <a:lstStyle/>
          <a:p>
            <a:r>
              <a:rPr lang="en-US" dirty="0"/>
              <a:t>BACK END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6A0B138-F53C-41F3-BD6C-10DC0C40214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642559" y="3442876"/>
            <a:ext cx="1479900" cy="785100"/>
          </a:xfrm>
        </p:spPr>
        <p:txBody>
          <a:bodyPr/>
          <a:lstStyle/>
          <a:p>
            <a:r>
              <a:rPr lang="en-US" dirty="0"/>
              <a:t>PYTHON VERSION 3.9</a:t>
            </a:r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521E78-5133-40D9-807D-0628EA3C8E90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6439764" y="2952688"/>
            <a:ext cx="2371185" cy="492600"/>
          </a:xfrm>
        </p:spPr>
        <p:txBody>
          <a:bodyPr/>
          <a:lstStyle/>
          <a:p>
            <a:r>
              <a:rPr lang="en-US" dirty="0"/>
              <a:t>SOFTWARES</a:t>
            </a: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668EAD6-FD19-4FA4-B7D0-F4DBDB80E118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158677" y="3381904"/>
            <a:ext cx="2933358" cy="1245930"/>
          </a:xfrm>
        </p:spPr>
        <p:txBody>
          <a:bodyPr/>
          <a:lstStyle/>
          <a:p>
            <a:r>
              <a:rPr lang="en-IN" sz="1400" dirty="0"/>
              <a:t>VISUAL STUDIO CODE</a:t>
            </a:r>
            <a:endParaRPr lang="en-IN" sz="12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3E44A5F-751F-4BBD-B091-A3FDD841331F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2739771" y="1406444"/>
            <a:ext cx="1671900" cy="200730"/>
          </a:xfrm>
        </p:spPr>
        <p:txBody>
          <a:bodyPr/>
          <a:lstStyle/>
          <a:p>
            <a:r>
              <a:rPr lang="en-US" dirty="0"/>
              <a:t>FRONT END</a:t>
            </a: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435DF40-5A7E-4B72-89BC-E4AAEAEEF84E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2739771" y="1579266"/>
            <a:ext cx="1671900" cy="556880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 4</a:t>
            </a:r>
          </a:p>
          <a:p>
            <a:r>
              <a:rPr lang="en-US" dirty="0"/>
              <a:t>JAVASCRIPT</a:t>
            </a:r>
            <a:endParaRPr lang="en-IN" dirty="0"/>
          </a:p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FA5E9A6-1819-431A-BB15-7D0DC54A1181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5051755" y="1114574"/>
            <a:ext cx="1671900" cy="492600"/>
          </a:xfrm>
        </p:spPr>
        <p:txBody>
          <a:bodyPr/>
          <a:lstStyle/>
          <a:p>
            <a:r>
              <a:rPr lang="en-US" dirty="0"/>
              <a:t>VALIDATION</a:t>
            </a:r>
            <a:endParaRPr lang="en-IN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ECD7D0E-B18B-4497-BA10-91A6C81D25A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5261" y="1607174"/>
            <a:ext cx="1671900" cy="480680"/>
          </a:xfrm>
        </p:spPr>
        <p:txBody>
          <a:bodyPr/>
          <a:lstStyle/>
          <a:p>
            <a:r>
              <a:rPr lang="en-US" dirty="0"/>
              <a:t>JQUERY</a:t>
            </a:r>
          </a:p>
        </p:txBody>
      </p:sp>
      <p:grpSp>
        <p:nvGrpSpPr>
          <p:cNvPr id="13" name="Google Shape;275;p29">
            <a:extLst>
              <a:ext uri="{FF2B5EF4-FFF2-40B4-BE49-F238E27FC236}">
                <a16:creationId xmlns:a16="http://schemas.microsoft.com/office/drawing/2014/main" id="{0328D246-097E-4C5E-B91C-DBC9CA577C1C}"/>
              </a:ext>
            </a:extLst>
          </p:cNvPr>
          <p:cNvGrpSpPr/>
          <p:nvPr/>
        </p:nvGrpSpPr>
        <p:grpSpPr>
          <a:xfrm>
            <a:off x="215381" y="703866"/>
            <a:ext cx="1960800" cy="1750800"/>
            <a:chOff x="1292661" y="1707110"/>
            <a:chExt cx="3479076" cy="3205864"/>
          </a:xfrm>
        </p:grpSpPr>
        <p:sp>
          <p:nvSpPr>
            <p:cNvPr id="14" name="Google Shape;276;p29">
              <a:extLst>
                <a:ext uri="{FF2B5EF4-FFF2-40B4-BE49-F238E27FC236}">
                  <a16:creationId xmlns:a16="http://schemas.microsoft.com/office/drawing/2014/main" id="{C2BD0485-B01B-468F-9356-5623DBCE773B}"/>
                </a:ext>
              </a:extLst>
            </p:cNvPr>
            <p:cNvSpPr/>
            <p:nvPr/>
          </p:nvSpPr>
          <p:spPr>
            <a:xfrm>
              <a:off x="1292661" y="4702378"/>
              <a:ext cx="3479076" cy="210596"/>
            </a:xfrm>
            <a:custGeom>
              <a:avLst/>
              <a:gdLst/>
              <a:ahLst/>
              <a:cxnLst/>
              <a:rect l="l" t="t" r="r" b="b"/>
              <a:pathLst>
                <a:path w="309802" h="18753" extrusionOk="0">
                  <a:moveTo>
                    <a:pt x="154901" y="1"/>
                  </a:moveTo>
                  <a:cubicBezTo>
                    <a:pt x="113812" y="1"/>
                    <a:pt x="74415" y="989"/>
                    <a:pt x="45363" y="2751"/>
                  </a:cubicBezTo>
                  <a:cubicBezTo>
                    <a:pt x="16312" y="4501"/>
                    <a:pt x="1" y="6894"/>
                    <a:pt x="1" y="9383"/>
                  </a:cubicBezTo>
                  <a:cubicBezTo>
                    <a:pt x="1" y="11859"/>
                    <a:pt x="16312" y="14252"/>
                    <a:pt x="45363" y="16003"/>
                  </a:cubicBezTo>
                  <a:cubicBezTo>
                    <a:pt x="74415" y="17765"/>
                    <a:pt x="113812" y="18753"/>
                    <a:pt x="154901" y="18753"/>
                  </a:cubicBezTo>
                  <a:cubicBezTo>
                    <a:pt x="195977" y="18753"/>
                    <a:pt x="235387" y="17765"/>
                    <a:pt x="264438" y="16003"/>
                  </a:cubicBezTo>
                  <a:cubicBezTo>
                    <a:pt x="293478" y="14252"/>
                    <a:pt x="309801" y="11859"/>
                    <a:pt x="309801" y="9383"/>
                  </a:cubicBezTo>
                  <a:cubicBezTo>
                    <a:pt x="309801" y="6894"/>
                    <a:pt x="293478" y="4501"/>
                    <a:pt x="264438" y="2751"/>
                  </a:cubicBezTo>
                  <a:cubicBezTo>
                    <a:pt x="235387" y="989"/>
                    <a:pt x="195977" y="1"/>
                    <a:pt x="154901" y="1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" name="Google Shape;277;p29">
              <a:extLst>
                <a:ext uri="{FF2B5EF4-FFF2-40B4-BE49-F238E27FC236}">
                  <a16:creationId xmlns:a16="http://schemas.microsoft.com/office/drawing/2014/main" id="{590356E4-A7FC-46D8-8172-16FCBC067FC9}"/>
                </a:ext>
              </a:extLst>
            </p:cNvPr>
            <p:cNvGrpSpPr/>
            <p:nvPr/>
          </p:nvGrpSpPr>
          <p:grpSpPr>
            <a:xfrm>
              <a:off x="1399685" y="1707110"/>
              <a:ext cx="3265010" cy="3091978"/>
              <a:chOff x="176800" y="-680600"/>
              <a:chExt cx="7268500" cy="6883300"/>
            </a:xfrm>
          </p:grpSpPr>
          <p:sp>
            <p:nvSpPr>
              <p:cNvPr id="16" name="Google Shape;278;p29">
                <a:extLst>
                  <a:ext uri="{FF2B5EF4-FFF2-40B4-BE49-F238E27FC236}">
                    <a16:creationId xmlns:a16="http://schemas.microsoft.com/office/drawing/2014/main" id="{47FE4456-C511-4BF9-A091-F4C2588D74DD}"/>
                  </a:ext>
                </a:extLst>
              </p:cNvPr>
              <p:cNvSpPr/>
              <p:nvPr/>
            </p:nvSpPr>
            <p:spPr>
              <a:xfrm>
                <a:off x="2420225" y="5720150"/>
                <a:ext cx="183375" cy="212975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8519" extrusionOk="0">
                    <a:moveTo>
                      <a:pt x="2377" y="0"/>
                    </a:moveTo>
                    <a:cubicBezTo>
                      <a:pt x="1539" y="0"/>
                      <a:pt x="711" y="155"/>
                      <a:pt x="1" y="573"/>
                    </a:cubicBezTo>
                    <a:lnTo>
                      <a:pt x="1" y="7836"/>
                    </a:lnTo>
                    <a:cubicBezTo>
                      <a:pt x="1108" y="8293"/>
                      <a:pt x="2291" y="8518"/>
                      <a:pt x="3544" y="8518"/>
                    </a:cubicBezTo>
                    <a:cubicBezTo>
                      <a:pt x="4216" y="8518"/>
                      <a:pt x="4909" y="8453"/>
                      <a:pt x="5620" y="8324"/>
                    </a:cubicBezTo>
                    <a:lnTo>
                      <a:pt x="7335" y="1311"/>
                    </a:lnTo>
                    <a:cubicBezTo>
                      <a:pt x="7335" y="1311"/>
                      <a:pt x="4811" y="0"/>
                      <a:pt x="2377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279;p29">
                <a:extLst>
                  <a:ext uri="{FF2B5EF4-FFF2-40B4-BE49-F238E27FC236}">
                    <a16:creationId xmlns:a16="http://schemas.microsoft.com/office/drawing/2014/main" id="{9883C18A-D7A4-49C2-B7AB-27E7E2A54C19}"/>
                  </a:ext>
                </a:extLst>
              </p:cNvPr>
              <p:cNvSpPr/>
              <p:nvPr/>
            </p:nvSpPr>
            <p:spPr>
              <a:xfrm>
                <a:off x="3463225" y="5744800"/>
                <a:ext cx="183375" cy="20995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8398" extrusionOk="0">
                    <a:moveTo>
                      <a:pt x="4949" y="0"/>
                    </a:moveTo>
                    <a:cubicBezTo>
                      <a:pt x="2517" y="0"/>
                      <a:pt x="0" y="1302"/>
                      <a:pt x="0" y="1302"/>
                    </a:cubicBezTo>
                    <a:lnTo>
                      <a:pt x="846" y="8398"/>
                    </a:lnTo>
                    <a:lnTo>
                      <a:pt x="6287" y="7921"/>
                    </a:lnTo>
                    <a:lnTo>
                      <a:pt x="7334" y="575"/>
                    </a:lnTo>
                    <a:cubicBezTo>
                      <a:pt x="6621" y="156"/>
                      <a:pt x="5790" y="0"/>
                      <a:pt x="4949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280;p29">
                <a:extLst>
                  <a:ext uri="{FF2B5EF4-FFF2-40B4-BE49-F238E27FC236}">
                    <a16:creationId xmlns:a16="http://schemas.microsoft.com/office/drawing/2014/main" id="{3DA32AF6-5394-406E-B74B-494D7715E995}"/>
                  </a:ext>
                </a:extLst>
              </p:cNvPr>
              <p:cNvSpPr/>
              <p:nvPr/>
            </p:nvSpPr>
            <p:spPr>
              <a:xfrm>
                <a:off x="2401175" y="2727850"/>
                <a:ext cx="1430275" cy="3086125"/>
              </a:xfrm>
              <a:custGeom>
                <a:avLst/>
                <a:gdLst/>
                <a:ahLst/>
                <a:cxnLst/>
                <a:rect l="l" t="t" r="r" b="b"/>
                <a:pathLst>
                  <a:path w="57211" h="123445" extrusionOk="0">
                    <a:moveTo>
                      <a:pt x="53579" y="0"/>
                    </a:moveTo>
                    <a:lnTo>
                      <a:pt x="7466" y="1298"/>
                    </a:lnTo>
                    <a:lnTo>
                      <a:pt x="1" y="120837"/>
                    </a:lnTo>
                    <a:lnTo>
                      <a:pt x="8752" y="122289"/>
                    </a:lnTo>
                    <a:lnTo>
                      <a:pt x="28469" y="16764"/>
                    </a:lnTo>
                    <a:cubicBezTo>
                      <a:pt x="28469" y="16764"/>
                      <a:pt x="29855" y="16653"/>
                      <a:pt x="31199" y="16653"/>
                    </a:cubicBezTo>
                    <a:cubicBezTo>
                      <a:pt x="31871" y="16653"/>
                      <a:pt x="32533" y="16681"/>
                      <a:pt x="33005" y="16764"/>
                    </a:cubicBezTo>
                    <a:lnTo>
                      <a:pt x="41935" y="123444"/>
                    </a:lnTo>
                    <a:lnTo>
                      <a:pt x="50257" y="122003"/>
                    </a:lnTo>
                    <a:cubicBezTo>
                      <a:pt x="50257" y="122003"/>
                      <a:pt x="57210" y="41208"/>
                      <a:pt x="53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281;p29">
                <a:extLst>
                  <a:ext uri="{FF2B5EF4-FFF2-40B4-BE49-F238E27FC236}">
                    <a16:creationId xmlns:a16="http://schemas.microsoft.com/office/drawing/2014/main" id="{25A98477-AA94-4464-BE53-E50A4B2A7034}"/>
                  </a:ext>
                </a:extLst>
              </p:cNvPr>
              <p:cNvSpPr/>
              <p:nvPr/>
            </p:nvSpPr>
            <p:spPr>
              <a:xfrm>
                <a:off x="2578575" y="3171500"/>
                <a:ext cx="456925" cy="2444525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97781" extrusionOk="0">
                    <a:moveTo>
                      <a:pt x="17892" y="1"/>
                    </a:moveTo>
                    <a:cubicBezTo>
                      <a:pt x="17725" y="1"/>
                      <a:pt x="17571" y="124"/>
                      <a:pt x="17539" y="304"/>
                    </a:cubicBezTo>
                    <a:lnTo>
                      <a:pt x="37" y="97352"/>
                    </a:lnTo>
                    <a:cubicBezTo>
                      <a:pt x="1" y="97554"/>
                      <a:pt x="132" y="97733"/>
                      <a:pt x="322" y="97769"/>
                    </a:cubicBezTo>
                    <a:cubicBezTo>
                      <a:pt x="346" y="97780"/>
                      <a:pt x="370" y="97780"/>
                      <a:pt x="382" y="97780"/>
                    </a:cubicBezTo>
                    <a:cubicBezTo>
                      <a:pt x="560" y="97780"/>
                      <a:pt x="715" y="97661"/>
                      <a:pt x="739" y="97483"/>
                    </a:cubicBezTo>
                    <a:lnTo>
                      <a:pt x="18241" y="423"/>
                    </a:lnTo>
                    <a:cubicBezTo>
                      <a:pt x="18277" y="233"/>
                      <a:pt x="18146" y="42"/>
                      <a:pt x="17955" y="7"/>
                    </a:cubicBezTo>
                    <a:cubicBezTo>
                      <a:pt x="17934" y="3"/>
                      <a:pt x="17913" y="1"/>
                      <a:pt x="17892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282;p29">
                <a:extLst>
                  <a:ext uri="{FF2B5EF4-FFF2-40B4-BE49-F238E27FC236}">
                    <a16:creationId xmlns:a16="http://schemas.microsoft.com/office/drawing/2014/main" id="{E6FF5FC6-58B8-4446-8898-DBCB80282012}"/>
                  </a:ext>
                </a:extLst>
              </p:cNvPr>
              <p:cNvSpPr/>
              <p:nvPr/>
            </p:nvSpPr>
            <p:spPr>
              <a:xfrm>
                <a:off x="3106925" y="2777825"/>
                <a:ext cx="146775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11527" extrusionOk="0">
                    <a:moveTo>
                      <a:pt x="5503" y="1"/>
                    </a:moveTo>
                    <a:cubicBezTo>
                      <a:pt x="5321" y="1"/>
                      <a:pt x="5155" y="140"/>
                      <a:pt x="5132" y="323"/>
                    </a:cubicBezTo>
                    <a:lnTo>
                      <a:pt x="4406" y="8217"/>
                    </a:lnTo>
                    <a:cubicBezTo>
                      <a:pt x="4275" y="9693"/>
                      <a:pt x="3060" y="10801"/>
                      <a:pt x="1572" y="10801"/>
                    </a:cubicBezTo>
                    <a:lnTo>
                      <a:pt x="358" y="10801"/>
                    </a:lnTo>
                    <a:cubicBezTo>
                      <a:pt x="155" y="10801"/>
                      <a:pt x="0" y="10967"/>
                      <a:pt x="0" y="11158"/>
                    </a:cubicBezTo>
                    <a:cubicBezTo>
                      <a:pt x="0" y="11360"/>
                      <a:pt x="155" y="11527"/>
                      <a:pt x="358" y="11527"/>
                    </a:cubicBezTo>
                    <a:lnTo>
                      <a:pt x="1572" y="11527"/>
                    </a:lnTo>
                    <a:cubicBezTo>
                      <a:pt x="3429" y="11527"/>
                      <a:pt x="4965" y="10134"/>
                      <a:pt x="5132" y="8276"/>
                    </a:cubicBezTo>
                    <a:lnTo>
                      <a:pt x="5858" y="394"/>
                    </a:lnTo>
                    <a:cubicBezTo>
                      <a:pt x="5870" y="192"/>
                      <a:pt x="5727" y="13"/>
                      <a:pt x="5525" y="2"/>
                    </a:cubicBezTo>
                    <a:cubicBezTo>
                      <a:pt x="5518" y="1"/>
                      <a:pt x="5510" y="1"/>
                      <a:pt x="5503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83;p29">
                <a:extLst>
                  <a:ext uri="{FF2B5EF4-FFF2-40B4-BE49-F238E27FC236}">
                    <a16:creationId xmlns:a16="http://schemas.microsoft.com/office/drawing/2014/main" id="{9FB332C0-63CA-4D4F-A4D9-2643483E3BE7}"/>
                  </a:ext>
                </a:extLst>
              </p:cNvPr>
              <p:cNvSpPr/>
              <p:nvPr/>
            </p:nvSpPr>
            <p:spPr>
              <a:xfrm>
                <a:off x="3296525" y="3170100"/>
                <a:ext cx="209275" cy="2478075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99123" extrusionOk="0">
                    <a:moveTo>
                      <a:pt x="387" y="1"/>
                    </a:moveTo>
                    <a:cubicBezTo>
                      <a:pt x="374" y="1"/>
                      <a:pt x="360" y="1"/>
                      <a:pt x="346" y="3"/>
                    </a:cubicBezTo>
                    <a:cubicBezTo>
                      <a:pt x="156" y="15"/>
                      <a:pt x="1" y="193"/>
                      <a:pt x="13" y="384"/>
                    </a:cubicBezTo>
                    <a:lnTo>
                      <a:pt x="7633" y="98789"/>
                    </a:lnTo>
                    <a:cubicBezTo>
                      <a:pt x="7645" y="98979"/>
                      <a:pt x="7799" y="99122"/>
                      <a:pt x="7990" y="99122"/>
                    </a:cubicBezTo>
                    <a:lnTo>
                      <a:pt x="8026" y="99122"/>
                    </a:lnTo>
                    <a:cubicBezTo>
                      <a:pt x="8216" y="99110"/>
                      <a:pt x="8371" y="98932"/>
                      <a:pt x="8347" y="98729"/>
                    </a:cubicBezTo>
                    <a:lnTo>
                      <a:pt x="739" y="336"/>
                    </a:lnTo>
                    <a:cubicBezTo>
                      <a:pt x="728" y="148"/>
                      <a:pt x="572" y="1"/>
                      <a:pt x="387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284;p29">
                <a:extLst>
                  <a:ext uri="{FF2B5EF4-FFF2-40B4-BE49-F238E27FC236}">
                    <a16:creationId xmlns:a16="http://schemas.microsoft.com/office/drawing/2014/main" id="{E7C58B39-7A6B-4C1E-949E-62CB52EFBD37}"/>
                  </a:ext>
                </a:extLst>
              </p:cNvPr>
              <p:cNvSpPr/>
              <p:nvPr/>
            </p:nvSpPr>
            <p:spPr>
              <a:xfrm>
                <a:off x="2618775" y="2702850"/>
                <a:ext cx="253025" cy="363150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14526" extrusionOk="0">
                    <a:moveTo>
                      <a:pt x="9513" y="0"/>
                    </a:moveTo>
                    <a:cubicBezTo>
                      <a:pt x="9311" y="12"/>
                      <a:pt x="9156" y="167"/>
                      <a:pt x="9156" y="369"/>
                    </a:cubicBezTo>
                    <a:cubicBezTo>
                      <a:pt x="9394" y="11383"/>
                      <a:pt x="691" y="13716"/>
                      <a:pt x="310" y="13811"/>
                    </a:cubicBezTo>
                    <a:cubicBezTo>
                      <a:pt x="119" y="13859"/>
                      <a:pt x="0" y="14061"/>
                      <a:pt x="60" y="14252"/>
                    </a:cubicBezTo>
                    <a:cubicBezTo>
                      <a:pt x="95" y="14419"/>
                      <a:pt x="238" y="14526"/>
                      <a:pt x="405" y="14526"/>
                    </a:cubicBezTo>
                    <a:cubicBezTo>
                      <a:pt x="429" y="14526"/>
                      <a:pt x="465" y="14514"/>
                      <a:pt x="488" y="14514"/>
                    </a:cubicBezTo>
                    <a:cubicBezTo>
                      <a:pt x="584" y="14490"/>
                      <a:pt x="10121" y="11954"/>
                      <a:pt x="9882" y="357"/>
                    </a:cubicBezTo>
                    <a:cubicBezTo>
                      <a:pt x="9882" y="155"/>
                      <a:pt x="9716" y="0"/>
                      <a:pt x="9525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285;p29">
                <a:extLst>
                  <a:ext uri="{FF2B5EF4-FFF2-40B4-BE49-F238E27FC236}">
                    <a16:creationId xmlns:a16="http://schemas.microsoft.com/office/drawing/2014/main" id="{4432E584-41D3-4CB9-85C7-83CE0A51945E}"/>
                  </a:ext>
                </a:extLst>
              </p:cNvPr>
              <p:cNvSpPr/>
              <p:nvPr/>
            </p:nvSpPr>
            <p:spPr>
              <a:xfrm>
                <a:off x="3533175" y="2702850"/>
                <a:ext cx="181875" cy="305700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12228" extrusionOk="0">
                    <a:moveTo>
                      <a:pt x="369" y="0"/>
                    </a:moveTo>
                    <a:cubicBezTo>
                      <a:pt x="179" y="0"/>
                      <a:pt x="12" y="167"/>
                      <a:pt x="12" y="369"/>
                    </a:cubicBezTo>
                    <a:cubicBezTo>
                      <a:pt x="0" y="9466"/>
                      <a:pt x="6668" y="12180"/>
                      <a:pt x="6739" y="12204"/>
                    </a:cubicBezTo>
                    <a:cubicBezTo>
                      <a:pt x="6775" y="12228"/>
                      <a:pt x="6822" y="12228"/>
                      <a:pt x="6870" y="12228"/>
                    </a:cubicBezTo>
                    <a:cubicBezTo>
                      <a:pt x="7013" y="12228"/>
                      <a:pt x="7144" y="12145"/>
                      <a:pt x="7203" y="12002"/>
                    </a:cubicBezTo>
                    <a:cubicBezTo>
                      <a:pt x="7275" y="11823"/>
                      <a:pt x="7180" y="11609"/>
                      <a:pt x="7001" y="11537"/>
                    </a:cubicBezTo>
                    <a:cubicBezTo>
                      <a:pt x="6739" y="11442"/>
                      <a:pt x="726" y="8954"/>
                      <a:pt x="738" y="369"/>
                    </a:cubicBezTo>
                    <a:cubicBezTo>
                      <a:pt x="738" y="167"/>
                      <a:pt x="572" y="0"/>
                      <a:pt x="369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286;p29">
                <a:extLst>
                  <a:ext uri="{FF2B5EF4-FFF2-40B4-BE49-F238E27FC236}">
                    <a16:creationId xmlns:a16="http://schemas.microsoft.com/office/drawing/2014/main" id="{D45B0965-8815-493D-B8DD-680FD0ABEC0E}"/>
                  </a:ext>
                </a:extLst>
              </p:cNvPr>
              <p:cNvSpPr/>
              <p:nvPr/>
            </p:nvSpPr>
            <p:spPr>
              <a:xfrm>
                <a:off x="1881775" y="5855325"/>
                <a:ext cx="7194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28778" h="13895" extrusionOk="0">
                    <a:moveTo>
                      <a:pt x="20777" y="0"/>
                    </a:moveTo>
                    <a:cubicBezTo>
                      <a:pt x="20777" y="0"/>
                      <a:pt x="15478" y="2810"/>
                      <a:pt x="13693" y="4477"/>
                    </a:cubicBezTo>
                    <a:cubicBezTo>
                      <a:pt x="13693" y="4477"/>
                      <a:pt x="7513" y="5620"/>
                      <a:pt x="3322" y="8084"/>
                    </a:cubicBezTo>
                    <a:cubicBezTo>
                      <a:pt x="1786" y="8989"/>
                      <a:pt x="691" y="10454"/>
                      <a:pt x="227" y="12132"/>
                    </a:cubicBezTo>
                    <a:cubicBezTo>
                      <a:pt x="84" y="12704"/>
                      <a:pt x="0" y="13287"/>
                      <a:pt x="0" y="13895"/>
                    </a:cubicBezTo>
                    <a:lnTo>
                      <a:pt x="27409" y="13895"/>
                    </a:lnTo>
                    <a:cubicBezTo>
                      <a:pt x="27468" y="13311"/>
                      <a:pt x="27551" y="12728"/>
                      <a:pt x="27635" y="12132"/>
                    </a:cubicBezTo>
                    <a:cubicBezTo>
                      <a:pt x="28123" y="8584"/>
                      <a:pt x="28778" y="4870"/>
                      <a:pt x="27635" y="976"/>
                    </a:cubicBezTo>
                    <a:cubicBezTo>
                      <a:pt x="27635" y="976"/>
                      <a:pt x="27077" y="1159"/>
                      <a:pt x="26020" y="1159"/>
                    </a:cubicBezTo>
                    <a:cubicBezTo>
                      <a:pt x="24855" y="1159"/>
                      <a:pt x="23081" y="937"/>
                      <a:pt x="20777" y="0"/>
                    </a:cubicBez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287;p29">
                <a:extLst>
                  <a:ext uri="{FF2B5EF4-FFF2-40B4-BE49-F238E27FC236}">
                    <a16:creationId xmlns:a16="http://schemas.microsoft.com/office/drawing/2014/main" id="{1B0A0798-F511-4644-9885-8D053FC1E4EC}"/>
                  </a:ext>
                </a:extLst>
              </p:cNvPr>
              <p:cNvSpPr/>
              <p:nvPr/>
            </p:nvSpPr>
            <p:spPr>
              <a:xfrm>
                <a:off x="2021075" y="5975875"/>
                <a:ext cx="240225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2167" extrusionOk="0">
                    <a:moveTo>
                      <a:pt x="4263" y="0"/>
                    </a:moveTo>
                    <a:cubicBezTo>
                      <a:pt x="1727" y="12"/>
                      <a:pt x="0" y="2167"/>
                      <a:pt x="0" y="2167"/>
                    </a:cubicBezTo>
                    <a:lnTo>
                      <a:pt x="2001" y="1357"/>
                    </a:lnTo>
                    <a:cubicBezTo>
                      <a:pt x="2001" y="1357"/>
                      <a:pt x="2855" y="1031"/>
                      <a:pt x="4307" y="1031"/>
                    </a:cubicBezTo>
                    <a:cubicBezTo>
                      <a:pt x="4652" y="1031"/>
                      <a:pt x="5032" y="1050"/>
                      <a:pt x="5442" y="1095"/>
                    </a:cubicBezTo>
                    <a:cubicBezTo>
                      <a:pt x="6418" y="1215"/>
                      <a:pt x="7216" y="1500"/>
                      <a:pt x="7775" y="1750"/>
                    </a:cubicBezTo>
                    <a:cubicBezTo>
                      <a:pt x="8134" y="1922"/>
                      <a:pt x="8521" y="2010"/>
                      <a:pt x="8913" y="2010"/>
                    </a:cubicBezTo>
                    <a:cubicBezTo>
                      <a:pt x="9145" y="2010"/>
                      <a:pt x="9378" y="1979"/>
                      <a:pt x="9609" y="1917"/>
                    </a:cubicBezTo>
                    <a:cubicBezTo>
                      <a:pt x="9609" y="1917"/>
                      <a:pt x="7775" y="0"/>
                      <a:pt x="4263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288;p29">
                <a:extLst>
                  <a:ext uri="{FF2B5EF4-FFF2-40B4-BE49-F238E27FC236}">
                    <a16:creationId xmlns:a16="http://schemas.microsoft.com/office/drawing/2014/main" id="{A92E6057-20B1-4AC9-8F1A-8B28EC152BC0}"/>
                  </a:ext>
                </a:extLst>
              </p:cNvPr>
              <p:cNvSpPr/>
              <p:nvPr/>
            </p:nvSpPr>
            <p:spPr>
              <a:xfrm>
                <a:off x="2108000" y="5949075"/>
                <a:ext cx="23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2156" extrusionOk="0">
                    <a:moveTo>
                      <a:pt x="4251" y="1"/>
                    </a:moveTo>
                    <a:cubicBezTo>
                      <a:pt x="1726" y="1"/>
                      <a:pt x="0" y="2156"/>
                      <a:pt x="0" y="2156"/>
                    </a:cubicBezTo>
                    <a:lnTo>
                      <a:pt x="2000" y="1358"/>
                    </a:lnTo>
                    <a:cubicBezTo>
                      <a:pt x="2000" y="1358"/>
                      <a:pt x="2846" y="1027"/>
                      <a:pt x="4285" y="1027"/>
                    </a:cubicBezTo>
                    <a:cubicBezTo>
                      <a:pt x="4636" y="1027"/>
                      <a:pt x="5023" y="1047"/>
                      <a:pt x="5441" y="1096"/>
                    </a:cubicBezTo>
                    <a:cubicBezTo>
                      <a:pt x="6406" y="1203"/>
                      <a:pt x="7215" y="1501"/>
                      <a:pt x="7763" y="1751"/>
                    </a:cubicBezTo>
                    <a:cubicBezTo>
                      <a:pt x="8127" y="1914"/>
                      <a:pt x="8514" y="1999"/>
                      <a:pt x="8902" y="1999"/>
                    </a:cubicBezTo>
                    <a:cubicBezTo>
                      <a:pt x="9135" y="1999"/>
                      <a:pt x="9368" y="1968"/>
                      <a:pt x="9597" y="1906"/>
                    </a:cubicBezTo>
                    <a:cubicBezTo>
                      <a:pt x="9597" y="1906"/>
                      <a:pt x="7775" y="1"/>
                      <a:pt x="4251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289;p29">
                <a:extLst>
                  <a:ext uri="{FF2B5EF4-FFF2-40B4-BE49-F238E27FC236}">
                    <a16:creationId xmlns:a16="http://schemas.microsoft.com/office/drawing/2014/main" id="{41D62CBC-4C3A-4B61-926D-ECB586991253}"/>
                  </a:ext>
                </a:extLst>
              </p:cNvPr>
              <p:cNvSpPr/>
              <p:nvPr/>
            </p:nvSpPr>
            <p:spPr>
              <a:xfrm>
                <a:off x="2197275" y="5917825"/>
                <a:ext cx="2402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610" h="2156" extrusionOk="0">
                    <a:moveTo>
                      <a:pt x="4263" y="0"/>
                    </a:moveTo>
                    <a:cubicBezTo>
                      <a:pt x="1727" y="0"/>
                      <a:pt x="1" y="2155"/>
                      <a:pt x="1" y="2155"/>
                    </a:cubicBezTo>
                    <a:lnTo>
                      <a:pt x="2013" y="1358"/>
                    </a:lnTo>
                    <a:cubicBezTo>
                      <a:pt x="2013" y="1358"/>
                      <a:pt x="2859" y="1027"/>
                      <a:pt x="4292" y="1027"/>
                    </a:cubicBezTo>
                    <a:cubicBezTo>
                      <a:pt x="4641" y="1027"/>
                      <a:pt x="5026" y="1047"/>
                      <a:pt x="5442" y="1096"/>
                    </a:cubicBezTo>
                    <a:cubicBezTo>
                      <a:pt x="6418" y="1203"/>
                      <a:pt x="7216" y="1501"/>
                      <a:pt x="7776" y="1751"/>
                    </a:cubicBezTo>
                    <a:cubicBezTo>
                      <a:pt x="8132" y="1914"/>
                      <a:pt x="8517" y="1999"/>
                      <a:pt x="8906" y="1999"/>
                    </a:cubicBezTo>
                    <a:cubicBezTo>
                      <a:pt x="9141" y="1999"/>
                      <a:pt x="9377" y="1968"/>
                      <a:pt x="9609" y="1905"/>
                    </a:cubicBezTo>
                    <a:cubicBezTo>
                      <a:pt x="9609" y="1905"/>
                      <a:pt x="7776" y="0"/>
                      <a:pt x="4263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290;p29">
                <a:extLst>
                  <a:ext uri="{FF2B5EF4-FFF2-40B4-BE49-F238E27FC236}">
                    <a16:creationId xmlns:a16="http://schemas.microsoft.com/office/drawing/2014/main" id="{1B601D0F-30E3-48EE-94F1-DF43E8DDC698}"/>
                  </a:ext>
                </a:extLst>
              </p:cNvPr>
              <p:cNvSpPr/>
              <p:nvPr/>
            </p:nvSpPr>
            <p:spPr>
              <a:xfrm>
                <a:off x="1881775" y="6158625"/>
                <a:ext cx="6908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7635" h="1763" extrusionOk="0">
                    <a:moveTo>
                      <a:pt x="227" y="0"/>
                    </a:moveTo>
                    <a:cubicBezTo>
                      <a:pt x="84" y="572"/>
                      <a:pt x="0" y="1155"/>
                      <a:pt x="0" y="1763"/>
                    </a:cubicBezTo>
                    <a:lnTo>
                      <a:pt x="27409" y="1763"/>
                    </a:lnTo>
                    <a:cubicBezTo>
                      <a:pt x="27468" y="1179"/>
                      <a:pt x="27551" y="596"/>
                      <a:pt x="27635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291;p29">
                <a:extLst>
                  <a:ext uri="{FF2B5EF4-FFF2-40B4-BE49-F238E27FC236}">
                    <a16:creationId xmlns:a16="http://schemas.microsoft.com/office/drawing/2014/main" id="{607E0420-DE72-4889-A27B-65C3D2A8E2FA}"/>
                  </a:ext>
                </a:extLst>
              </p:cNvPr>
              <p:cNvSpPr/>
              <p:nvPr/>
            </p:nvSpPr>
            <p:spPr>
              <a:xfrm>
                <a:off x="3440600" y="5867525"/>
                <a:ext cx="538775" cy="335175"/>
              </a:xfrm>
              <a:custGeom>
                <a:avLst/>
                <a:gdLst/>
                <a:ahLst/>
                <a:cxnLst/>
                <a:rect l="l" t="t" r="r" b="b"/>
                <a:pathLst>
                  <a:path w="21551" h="13407" extrusionOk="0">
                    <a:moveTo>
                      <a:pt x="7620" y="0"/>
                    </a:moveTo>
                    <a:cubicBezTo>
                      <a:pt x="6902" y="536"/>
                      <a:pt x="5466" y="680"/>
                      <a:pt x="4132" y="680"/>
                    </a:cubicBezTo>
                    <a:cubicBezTo>
                      <a:pt x="2593" y="680"/>
                      <a:pt x="1191" y="488"/>
                      <a:pt x="1191" y="488"/>
                    </a:cubicBezTo>
                    <a:cubicBezTo>
                      <a:pt x="0" y="5287"/>
                      <a:pt x="500" y="9418"/>
                      <a:pt x="965" y="11644"/>
                    </a:cubicBezTo>
                    <a:cubicBezTo>
                      <a:pt x="1191" y="12764"/>
                      <a:pt x="1417" y="13407"/>
                      <a:pt x="1417" y="13407"/>
                    </a:cubicBezTo>
                    <a:lnTo>
                      <a:pt x="21503" y="13407"/>
                    </a:lnTo>
                    <a:cubicBezTo>
                      <a:pt x="21551" y="12776"/>
                      <a:pt x="21527" y="12192"/>
                      <a:pt x="21455" y="11644"/>
                    </a:cubicBezTo>
                    <a:cubicBezTo>
                      <a:pt x="20705" y="5715"/>
                      <a:pt x="13669" y="4144"/>
                      <a:pt x="13669" y="4144"/>
                    </a:cubicBezTo>
                    <a:cubicBezTo>
                      <a:pt x="9513" y="560"/>
                      <a:pt x="7620" y="0"/>
                      <a:pt x="7620" y="0"/>
                    </a:cubicBez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292;p29">
                <a:extLst>
                  <a:ext uri="{FF2B5EF4-FFF2-40B4-BE49-F238E27FC236}">
                    <a16:creationId xmlns:a16="http://schemas.microsoft.com/office/drawing/2014/main" id="{92F2E935-188A-4629-AFF1-83D262DE3B9E}"/>
                  </a:ext>
                </a:extLst>
              </p:cNvPr>
              <p:cNvSpPr/>
              <p:nvPr/>
            </p:nvSpPr>
            <p:spPr>
              <a:xfrm>
                <a:off x="3717125" y="5980025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4239" y="1"/>
                    </a:moveTo>
                    <a:cubicBezTo>
                      <a:pt x="1453" y="1"/>
                      <a:pt x="0" y="1906"/>
                      <a:pt x="0" y="1906"/>
                    </a:cubicBezTo>
                    <a:cubicBezTo>
                      <a:pt x="184" y="1968"/>
                      <a:pt x="371" y="1999"/>
                      <a:pt x="556" y="1999"/>
                    </a:cubicBezTo>
                    <a:cubicBezTo>
                      <a:pt x="865" y="1999"/>
                      <a:pt x="1170" y="1914"/>
                      <a:pt x="1453" y="1751"/>
                    </a:cubicBezTo>
                    <a:cubicBezTo>
                      <a:pt x="1893" y="1501"/>
                      <a:pt x="2524" y="1203"/>
                      <a:pt x="3298" y="1096"/>
                    </a:cubicBezTo>
                    <a:cubicBezTo>
                      <a:pt x="3628" y="1047"/>
                      <a:pt x="3932" y="1027"/>
                      <a:pt x="4209" y="1027"/>
                    </a:cubicBezTo>
                    <a:cubicBezTo>
                      <a:pt x="5344" y="1027"/>
                      <a:pt x="6013" y="1358"/>
                      <a:pt x="6013" y="1358"/>
                    </a:cubicBezTo>
                    <a:lnTo>
                      <a:pt x="7596" y="2156"/>
                    </a:lnTo>
                    <a:cubicBezTo>
                      <a:pt x="7596" y="2156"/>
                      <a:pt x="6239" y="1"/>
                      <a:pt x="4239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293;p29">
                <a:extLst>
                  <a:ext uri="{FF2B5EF4-FFF2-40B4-BE49-F238E27FC236}">
                    <a16:creationId xmlns:a16="http://schemas.microsoft.com/office/drawing/2014/main" id="{9B4E79A2-C989-4101-B280-CF252E45677C}"/>
                  </a:ext>
                </a:extLst>
              </p:cNvPr>
              <p:cNvSpPr/>
              <p:nvPr/>
            </p:nvSpPr>
            <p:spPr>
              <a:xfrm>
                <a:off x="3654025" y="5952950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4227" y="0"/>
                    </a:moveTo>
                    <a:cubicBezTo>
                      <a:pt x="1441" y="0"/>
                      <a:pt x="0" y="1917"/>
                      <a:pt x="0" y="1917"/>
                    </a:cubicBezTo>
                    <a:cubicBezTo>
                      <a:pt x="182" y="1979"/>
                      <a:pt x="367" y="2010"/>
                      <a:pt x="551" y="2010"/>
                    </a:cubicBezTo>
                    <a:cubicBezTo>
                      <a:pt x="861" y="2010"/>
                      <a:pt x="1169" y="1922"/>
                      <a:pt x="1453" y="1751"/>
                    </a:cubicBezTo>
                    <a:cubicBezTo>
                      <a:pt x="1881" y="1500"/>
                      <a:pt x="2524" y="1215"/>
                      <a:pt x="3286" y="1096"/>
                    </a:cubicBezTo>
                    <a:cubicBezTo>
                      <a:pt x="3611" y="1050"/>
                      <a:pt x="3912" y="1031"/>
                      <a:pt x="4186" y="1031"/>
                    </a:cubicBezTo>
                    <a:cubicBezTo>
                      <a:pt x="5337" y="1031"/>
                      <a:pt x="6013" y="1358"/>
                      <a:pt x="6013" y="1358"/>
                    </a:cubicBezTo>
                    <a:lnTo>
                      <a:pt x="7596" y="2155"/>
                    </a:lnTo>
                    <a:cubicBezTo>
                      <a:pt x="7596" y="2155"/>
                      <a:pt x="6227" y="0"/>
                      <a:pt x="4227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294;p29">
                <a:extLst>
                  <a:ext uri="{FF2B5EF4-FFF2-40B4-BE49-F238E27FC236}">
                    <a16:creationId xmlns:a16="http://schemas.microsoft.com/office/drawing/2014/main" id="{B11F5B3C-DF26-4B23-BE15-225E77921A7F}"/>
                  </a:ext>
                </a:extLst>
              </p:cNvPr>
              <p:cNvSpPr/>
              <p:nvPr/>
            </p:nvSpPr>
            <p:spPr>
              <a:xfrm>
                <a:off x="3605200" y="5921975"/>
                <a:ext cx="189925" cy="53925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7" extrusionOk="0">
                    <a:moveTo>
                      <a:pt x="4201" y="1"/>
                    </a:moveTo>
                    <a:cubicBezTo>
                      <a:pt x="1444" y="1"/>
                      <a:pt x="1" y="1906"/>
                      <a:pt x="1" y="1906"/>
                    </a:cubicBezTo>
                    <a:cubicBezTo>
                      <a:pt x="184" y="1969"/>
                      <a:pt x="371" y="1999"/>
                      <a:pt x="557" y="1999"/>
                    </a:cubicBezTo>
                    <a:cubicBezTo>
                      <a:pt x="865" y="1999"/>
                      <a:pt x="1171" y="1915"/>
                      <a:pt x="1453" y="1751"/>
                    </a:cubicBezTo>
                    <a:cubicBezTo>
                      <a:pt x="1894" y="1489"/>
                      <a:pt x="2525" y="1204"/>
                      <a:pt x="3287" y="1096"/>
                    </a:cubicBezTo>
                    <a:cubicBezTo>
                      <a:pt x="3625" y="1046"/>
                      <a:pt x="3937" y="1026"/>
                      <a:pt x="4219" y="1026"/>
                    </a:cubicBezTo>
                    <a:cubicBezTo>
                      <a:pt x="5350" y="1026"/>
                      <a:pt x="6013" y="1346"/>
                      <a:pt x="6013" y="1346"/>
                    </a:cubicBezTo>
                    <a:lnTo>
                      <a:pt x="7597" y="2156"/>
                    </a:lnTo>
                    <a:cubicBezTo>
                      <a:pt x="7597" y="2156"/>
                      <a:pt x="6239" y="1"/>
                      <a:pt x="4227" y="1"/>
                    </a:cubicBezTo>
                    <a:cubicBezTo>
                      <a:pt x="4219" y="1"/>
                      <a:pt x="4210" y="1"/>
                      <a:pt x="4201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295;p29">
                <a:extLst>
                  <a:ext uri="{FF2B5EF4-FFF2-40B4-BE49-F238E27FC236}">
                    <a16:creationId xmlns:a16="http://schemas.microsoft.com/office/drawing/2014/main" id="{8E342A71-3510-49D5-AA02-4DE402EDC8C5}"/>
                  </a:ext>
                </a:extLst>
              </p:cNvPr>
              <p:cNvSpPr/>
              <p:nvPr/>
            </p:nvSpPr>
            <p:spPr>
              <a:xfrm>
                <a:off x="3464700" y="6158625"/>
                <a:ext cx="5146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0587" h="1763" extrusionOk="0">
                    <a:moveTo>
                      <a:pt x="1" y="0"/>
                    </a:moveTo>
                    <a:cubicBezTo>
                      <a:pt x="227" y="1120"/>
                      <a:pt x="453" y="1763"/>
                      <a:pt x="453" y="1763"/>
                    </a:cubicBezTo>
                    <a:lnTo>
                      <a:pt x="20539" y="1763"/>
                    </a:lnTo>
                    <a:cubicBezTo>
                      <a:pt x="20587" y="1132"/>
                      <a:pt x="20563" y="548"/>
                      <a:pt x="20491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296;p29">
                <a:extLst>
                  <a:ext uri="{FF2B5EF4-FFF2-40B4-BE49-F238E27FC236}">
                    <a16:creationId xmlns:a16="http://schemas.microsoft.com/office/drawing/2014/main" id="{CAB99542-03CD-454E-9494-A9667DFE4403}"/>
                  </a:ext>
                </a:extLst>
              </p:cNvPr>
              <p:cNvSpPr/>
              <p:nvPr/>
            </p:nvSpPr>
            <p:spPr>
              <a:xfrm>
                <a:off x="2574725" y="603175"/>
                <a:ext cx="1195400" cy="2249900"/>
              </a:xfrm>
              <a:custGeom>
                <a:avLst/>
                <a:gdLst/>
                <a:ahLst/>
                <a:cxnLst/>
                <a:rect l="l" t="t" r="r" b="b"/>
                <a:pathLst>
                  <a:path w="47816" h="89996" extrusionOk="0">
                    <a:moveTo>
                      <a:pt x="16966" y="1"/>
                    </a:moveTo>
                    <a:lnTo>
                      <a:pt x="14419" y="894"/>
                    </a:lnTo>
                    <a:lnTo>
                      <a:pt x="14061" y="1025"/>
                    </a:lnTo>
                    <a:lnTo>
                      <a:pt x="691" y="5716"/>
                    </a:lnTo>
                    <a:lnTo>
                      <a:pt x="0" y="49126"/>
                    </a:lnTo>
                    <a:lnTo>
                      <a:pt x="453" y="87309"/>
                    </a:lnTo>
                    <a:cubicBezTo>
                      <a:pt x="3179" y="89155"/>
                      <a:pt x="8489" y="89595"/>
                      <a:pt x="14061" y="89750"/>
                    </a:cubicBezTo>
                    <a:cubicBezTo>
                      <a:pt x="15073" y="89786"/>
                      <a:pt x="16109" y="89821"/>
                      <a:pt x="17157" y="89869"/>
                    </a:cubicBezTo>
                    <a:cubicBezTo>
                      <a:pt x="17788" y="89893"/>
                      <a:pt x="18419" y="89917"/>
                      <a:pt x="19062" y="89940"/>
                    </a:cubicBezTo>
                    <a:cubicBezTo>
                      <a:pt x="19562" y="89952"/>
                      <a:pt x="20086" y="89964"/>
                      <a:pt x="20598" y="89976"/>
                    </a:cubicBezTo>
                    <a:cubicBezTo>
                      <a:pt x="21365" y="89990"/>
                      <a:pt x="22136" y="89996"/>
                      <a:pt x="22907" y="89996"/>
                    </a:cubicBezTo>
                    <a:cubicBezTo>
                      <a:pt x="23452" y="89996"/>
                      <a:pt x="23996" y="89993"/>
                      <a:pt x="24539" y="89988"/>
                    </a:cubicBezTo>
                    <a:cubicBezTo>
                      <a:pt x="25051" y="89976"/>
                      <a:pt x="25575" y="89976"/>
                      <a:pt x="26087" y="89964"/>
                    </a:cubicBezTo>
                    <a:cubicBezTo>
                      <a:pt x="28516" y="89917"/>
                      <a:pt x="30921" y="89809"/>
                      <a:pt x="33171" y="89690"/>
                    </a:cubicBezTo>
                    <a:cubicBezTo>
                      <a:pt x="33361" y="89678"/>
                      <a:pt x="33564" y="89666"/>
                      <a:pt x="33754" y="89655"/>
                    </a:cubicBezTo>
                    <a:cubicBezTo>
                      <a:pt x="41386" y="89214"/>
                      <a:pt x="47232" y="88500"/>
                      <a:pt x="47232" y="88500"/>
                    </a:cubicBezTo>
                    <a:cubicBezTo>
                      <a:pt x="46303" y="76593"/>
                      <a:pt x="46684" y="64616"/>
                      <a:pt x="45994" y="54436"/>
                    </a:cubicBezTo>
                    <a:cubicBezTo>
                      <a:pt x="47816" y="33922"/>
                      <a:pt x="46494" y="4311"/>
                      <a:pt x="46494" y="4311"/>
                    </a:cubicBezTo>
                    <a:cubicBezTo>
                      <a:pt x="43815" y="2191"/>
                      <a:pt x="37017" y="1025"/>
                      <a:pt x="33171" y="548"/>
                    </a:cubicBezTo>
                    <a:cubicBezTo>
                      <a:pt x="32028" y="406"/>
                      <a:pt x="31147" y="334"/>
                      <a:pt x="30706" y="310"/>
                    </a:cubicBezTo>
                    <a:cubicBezTo>
                      <a:pt x="30552" y="298"/>
                      <a:pt x="28611" y="1"/>
                      <a:pt x="28611" y="1"/>
                    </a:cubicBezTo>
                    <a:cubicBezTo>
                      <a:pt x="27706" y="191"/>
                      <a:pt x="26861" y="334"/>
                      <a:pt x="26087" y="453"/>
                    </a:cubicBezTo>
                    <a:cubicBezTo>
                      <a:pt x="25539" y="536"/>
                      <a:pt x="25027" y="608"/>
                      <a:pt x="24539" y="656"/>
                    </a:cubicBezTo>
                    <a:cubicBezTo>
                      <a:pt x="23485" y="773"/>
                      <a:pt x="22557" y="819"/>
                      <a:pt x="21749" y="819"/>
                    </a:cubicBezTo>
                    <a:cubicBezTo>
                      <a:pt x="21333" y="819"/>
                      <a:pt x="20950" y="807"/>
                      <a:pt x="20598" y="787"/>
                    </a:cubicBezTo>
                    <a:cubicBezTo>
                      <a:pt x="20003" y="763"/>
                      <a:pt x="19491" y="703"/>
                      <a:pt x="19062" y="632"/>
                    </a:cubicBezTo>
                    <a:cubicBezTo>
                      <a:pt x="17562" y="394"/>
                      <a:pt x="16966" y="1"/>
                      <a:pt x="169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297;p29">
                <a:extLst>
                  <a:ext uri="{FF2B5EF4-FFF2-40B4-BE49-F238E27FC236}">
                    <a16:creationId xmlns:a16="http://schemas.microsoft.com/office/drawing/2014/main" id="{0F389BC8-781E-4AD4-B910-C02DE8018616}"/>
                  </a:ext>
                </a:extLst>
              </p:cNvPr>
              <p:cNvSpPr/>
              <p:nvPr/>
            </p:nvSpPr>
            <p:spPr>
              <a:xfrm>
                <a:off x="2672050" y="1209200"/>
                <a:ext cx="294400" cy="87550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3502" extrusionOk="0">
                    <a:moveTo>
                      <a:pt x="0" y="1"/>
                    </a:moveTo>
                    <a:lnTo>
                      <a:pt x="0" y="1322"/>
                    </a:lnTo>
                    <a:lnTo>
                      <a:pt x="9811" y="1322"/>
                    </a:lnTo>
                    <a:lnTo>
                      <a:pt x="9811" y="2525"/>
                    </a:lnTo>
                    <a:cubicBezTo>
                      <a:pt x="9811" y="3073"/>
                      <a:pt x="10252" y="3501"/>
                      <a:pt x="10799" y="3501"/>
                    </a:cubicBezTo>
                    <a:cubicBezTo>
                      <a:pt x="11335" y="3501"/>
                      <a:pt x="11776" y="3073"/>
                      <a:pt x="11776" y="2525"/>
                    </a:cubicBezTo>
                    <a:lnTo>
                      <a:pt x="117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298;p29">
                <a:extLst>
                  <a:ext uri="{FF2B5EF4-FFF2-40B4-BE49-F238E27FC236}">
                    <a16:creationId xmlns:a16="http://schemas.microsoft.com/office/drawing/2014/main" id="{63385C04-DE19-4C49-87E5-EBA5B92D3EE7}"/>
                  </a:ext>
                </a:extLst>
              </p:cNvPr>
              <p:cNvSpPr/>
              <p:nvPr/>
            </p:nvSpPr>
            <p:spPr>
              <a:xfrm>
                <a:off x="2635150" y="2107525"/>
                <a:ext cx="425650" cy="354525"/>
              </a:xfrm>
              <a:custGeom>
                <a:avLst/>
                <a:gdLst/>
                <a:ahLst/>
                <a:cxnLst/>
                <a:rect l="l" t="t" r="r" b="b"/>
                <a:pathLst>
                  <a:path w="17026" h="14181" extrusionOk="0">
                    <a:moveTo>
                      <a:pt x="9180" y="1"/>
                    </a:moveTo>
                    <a:lnTo>
                      <a:pt x="0" y="8907"/>
                    </a:lnTo>
                    <a:cubicBezTo>
                      <a:pt x="0" y="8907"/>
                      <a:pt x="3268" y="14180"/>
                      <a:pt x="6908" y="14180"/>
                    </a:cubicBezTo>
                    <a:cubicBezTo>
                      <a:pt x="7567" y="14180"/>
                      <a:pt x="8239" y="14007"/>
                      <a:pt x="8906" y="13598"/>
                    </a:cubicBezTo>
                    <a:cubicBezTo>
                      <a:pt x="17026" y="8621"/>
                      <a:pt x="9180" y="1"/>
                      <a:pt x="91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299;p29">
                <a:extLst>
                  <a:ext uri="{FF2B5EF4-FFF2-40B4-BE49-F238E27FC236}">
                    <a16:creationId xmlns:a16="http://schemas.microsoft.com/office/drawing/2014/main" id="{C75299C8-F3BF-42DD-97EC-8B374583816B}"/>
                  </a:ext>
                </a:extLst>
              </p:cNvPr>
              <p:cNvSpPr/>
              <p:nvPr/>
            </p:nvSpPr>
            <p:spPr>
              <a:xfrm>
                <a:off x="3273900" y="2107525"/>
                <a:ext cx="425675" cy="354525"/>
              </a:xfrm>
              <a:custGeom>
                <a:avLst/>
                <a:gdLst/>
                <a:ahLst/>
                <a:cxnLst/>
                <a:rect l="l" t="t" r="r" b="b"/>
                <a:pathLst>
                  <a:path w="17027" h="14181" extrusionOk="0">
                    <a:moveTo>
                      <a:pt x="7847" y="1"/>
                    </a:moveTo>
                    <a:cubicBezTo>
                      <a:pt x="7847" y="1"/>
                      <a:pt x="1" y="8621"/>
                      <a:pt x="8109" y="13598"/>
                    </a:cubicBezTo>
                    <a:cubicBezTo>
                      <a:pt x="8778" y="14007"/>
                      <a:pt x="9451" y="14180"/>
                      <a:pt x="10112" y="14180"/>
                    </a:cubicBezTo>
                    <a:cubicBezTo>
                      <a:pt x="13759" y="14180"/>
                      <a:pt x="17027" y="8907"/>
                      <a:pt x="17027" y="8907"/>
                    </a:cubicBezTo>
                    <a:lnTo>
                      <a:pt x="784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00;p29">
                <a:extLst>
                  <a:ext uri="{FF2B5EF4-FFF2-40B4-BE49-F238E27FC236}">
                    <a16:creationId xmlns:a16="http://schemas.microsoft.com/office/drawing/2014/main" id="{C7660D51-40DA-42AF-A0CA-37417AE1BE95}"/>
                  </a:ext>
                </a:extLst>
              </p:cNvPr>
              <p:cNvSpPr/>
              <p:nvPr/>
            </p:nvSpPr>
            <p:spPr>
              <a:xfrm>
                <a:off x="3700750" y="480250"/>
                <a:ext cx="694150" cy="559025"/>
              </a:xfrm>
              <a:custGeom>
                <a:avLst/>
                <a:gdLst/>
                <a:ahLst/>
                <a:cxnLst/>
                <a:rect l="l" t="t" r="r" b="b"/>
                <a:pathLst>
                  <a:path w="27766" h="22361" extrusionOk="0">
                    <a:moveTo>
                      <a:pt x="26623" y="0"/>
                    </a:moveTo>
                    <a:cubicBezTo>
                      <a:pt x="13609" y="2048"/>
                      <a:pt x="358" y="9859"/>
                      <a:pt x="358" y="9859"/>
                    </a:cubicBezTo>
                    <a:cubicBezTo>
                      <a:pt x="191" y="14455"/>
                      <a:pt x="0" y="18372"/>
                      <a:pt x="334" y="22360"/>
                    </a:cubicBezTo>
                    <a:lnTo>
                      <a:pt x="27004" y="8597"/>
                    </a:lnTo>
                    <a:cubicBezTo>
                      <a:pt x="27766" y="3632"/>
                      <a:pt x="26623" y="0"/>
                      <a:pt x="266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01;p29">
                <a:extLst>
                  <a:ext uri="{FF2B5EF4-FFF2-40B4-BE49-F238E27FC236}">
                    <a16:creationId xmlns:a16="http://schemas.microsoft.com/office/drawing/2014/main" id="{05F2290C-48FC-47C6-B907-2D78737B4169}"/>
                  </a:ext>
                </a:extLst>
              </p:cNvPr>
              <p:cNvSpPr/>
              <p:nvPr/>
            </p:nvSpPr>
            <p:spPr>
              <a:xfrm>
                <a:off x="1924050" y="425175"/>
                <a:ext cx="913225" cy="526275"/>
              </a:xfrm>
              <a:custGeom>
                <a:avLst/>
                <a:gdLst/>
                <a:ahLst/>
                <a:cxnLst/>
                <a:rect l="l" t="t" r="r" b="b"/>
                <a:pathLst>
                  <a:path w="36529" h="21051" extrusionOk="0">
                    <a:moveTo>
                      <a:pt x="762" y="1"/>
                    </a:moveTo>
                    <a:cubicBezTo>
                      <a:pt x="762" y="1"/>
                      <a:pt x="0" y="6121"/>
                      <a:pt x="667" y="8799"/>
                    </a:cubicBezTo>
                    <a:lnTo>
                      <a:pt x="29480" y="21051"/>
                    </a:lnTo>
                    <a:cubicBezTo>
                      <a:pt x="31873" y="21051"/>
                      <a:pt x="36528" y="15098"/>
                      <a:pt x="35993" y="10526"/>
                    </a:cubicBezTo>
                    <a:cubicBezTo>
                      <a:pt x="35993" y="10526"/>
                      <a:pt x="13895" y="1001"/>
                      <a:pt x="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302;p29">
                <a:extLst>
                  <a:ext uri="{FF2B5EF4-FFF2-40B4-BE49-F238E27FC236}">
                    <a16:creationId xmlns:a16="http://schemas.microsoft.com/office/drawing/2014/main" id="{6D92933B-8EFA-4C7E-9C3A-582777C0D897}"/>
                  </a:ext>
                </a:extLst>
              </p:cNvPr>
              <p:cNvSpPr/>
              <p:nvPr/>
            </p:nvSpPr>
            <p:spPr>
              <a:xfrm>
                <a:off x="3087275" y="619550"/>
                <a:ext cx="100925" cy="2233475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89339" extrusionOk="0">
                    <a:moveTo>
                      <a:pt x="4037" y="1"/>
                    </a:moveTo>
                    <a:cubicBezTo>
                      <a:pt x="3370" y="72"/>
                      <a:pt x="2751" y="120"/>
                      <a:pt x="2179" y="143"/>
                    </a:cubicBezTo>
                    <a:cubicBezTo>
                      <a:pt x="1918" y="155"/>
                      <a:pt x="1679" y="155"/>
                      <a:pt x="1441" y="167"/>
                    </a:cubicBezTo>
                    <a:cubicBezTo>
                      <a:pt x="917" y="167"/>
                      <a:pt x="429" y="155"/>
                      <a:pt x="1" y="132"/>
                    </a:cubicBezTo>
                    <a:lnTo>
                      <a:pt x="1" y="89321"/>
                    </a:lnTo>
                    <a:cubicBezTo>
                      <a:pt x="477" y="89321"/>
                      <a:pt x="965" y="89333"/>
                      <a:pt x="1441" y="89333"/>
                    </a:cubicBezTo>
                    <a:lnTo>
                      <a:pt x="2179" y="89333"/>
                    </a:lnTo>
                    <a:cubicBezTo>
                      <a:pt x="2386" y="89337"/>
                      <a:pt x="2592" y="89338"/>
                      <a:pt x="2799" y="89338"/>
                    </a:cubicBezTo>
                    <a:cubicBezTo>
                      <a:pt x="3211" y="89338"/>
                      <a:pt x="3624" y="89333"/>
                      <a:pt x="4037" y="89333"/>
                    </a:cubicBezTo>
                    <a:lnTo>
                      <a:pt x="40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303;p29">
                <a:extLst>
                  <a:ext uri="{FF2B5EF4-FFF2-40B4-BE49-F238E27FC236}">
                    <a16:creationId xmlns:a16="http://schemas.microsoft.com/office/drawing/2014/main" id="{7104B8CF-5881-48FC-8D89-D8E67DDA03F3}"/>
                  </a:ext>
                </a:extLst>
              </p:cNvPr>
              <p:cNvSpPr/>
              <p:nvPr/>
            </p:nvSpPr>
            <p:spPr>
              <a:xfrm>
                <a:off x="3051250" y="618950"/>
                <a:ext cx="38425" cy="223365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89346" extrusionOk="0">
                    <a:moveTo>
                      <a:pt x="1" y="1"/>
                    </a:moveTo>
                    <a:lnTo>
                      <a:pt x="1" y="89309"/>
                    </a:lnTo>
                    <a:cubicBezTo>
                      <a:pt x="501" y="89321"/>
                      <a:pt x="1025" y="89333"/>
                      <a:pt x="1537" y="89345"/>
                    </a:cubicBezTo>
                    <a:lnTo>
                      <a:pt x="1537" y="156"/>
                    </a:lnTo>
                    <a:cubicBezTo>
                      <a:pt x="942" y="132"/>
                      <a:pt x="430" y="72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304;p29">
                <a:extLst>
                  <a:ext uri="{FF2B5EF4-FFF2-40B4-BE49-F238E27FC236}">
                    <a16:creationId xmlns:a16="http://schemas.microsoft.com/office/drawing/2014/main" id="{B1315CDE-3620-49AA-8464-4598B6BAA9A7}"/>
                  </a:ext>
                </a:extLst>
              </p:cNvPr>
              <p:cNvSpPr/>
              <p:nvPr/>
            </p:nvSpPr>
            <p:spPr>
              <a:xfrm>
                <a:off x="3188175" y="614500"/>
                <a:ext cx="38725" cy="223837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89535" extrusionOk="0">
                    <a:moveTo>
                      <a:pt x="1549" y="0"/>
                    </a:moveTo>
                    <a:cubicBezTo>
                      <a:pt x="1001" y="83"/>
                      <a:pt x="489" y="155"/>
                      <a:pt x="1" y="203"/>
                    </a:cubicBezTo>
                    <a:lnTo>
                      <a:pt x="1" y="89535"/>
                    </a:lnTo>
                    <a:cubicBezTo>
                      <a:pt x="513" y="89523"/>
                      <a:pt x="1037" y="89523"/>
                      <a:pt x="1549" y="89511"/>
                    </a:cubicBezTo>
                    <a:lnTo>
                      <a:pt x="15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305;p29">
                <a:extLst>
                  <a:ext uri="{FF2B5EF4-FFF2-40B4-BE49-F238E27FC236}">
                    <a16:creationId xmlns:a16="http://schemas.microsoft.com/office/drawing/2014/main" id="{D6997772-21FF-4552-A33D-5591575B5AED}"/>
                  </a:ext>
                </a:extLst>
              </p:cNvPr>
              <p:cNvSpPr/>
              <p:nvPr/>
            </p:nvSpPr>
            <p:spPr>
              <a:xfrm>
                <a:off x="3470075" y="-266875"/>
                <a:ext cx="106575" cy="22030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8812" extrusionOk="0">
                    <a:moveTo>
                      <a:pt x="2036" y="1"/>
                    </a:moveTo>
                    <a:lnTo>
                      <a:pt x="0" y="2072"/>
                    </a:lnTo>
                    <a:cubicBezTo>
                      <a:pt x="345" y="5632"/>
                      <a:pt x="929" y="8811"/>
                      <a:pt x="929" y="8811"/>
                    </a:cubicBezTo>
                    <a:cubicBezTo>
                      <a:pt x="929" y="8811"/>
                      <a:pt x="4263" y="7799"/>
                      <a:pt x="3929" y="3608"/>
                    </a:cubicBezTo>
                    <a:cubicBezTo>
                      <a:pt x="3786" y="1787"/>
                      <a:pt x="2477" y="549"/>
                      <a:pt x="20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306;p29">
                <a:extLst>
                  <a:ext uri="{FF2B5EF4-FFF2-40B4-BE49-F238E27FC236}">
                    <a16:creationId xmlns:a16="http://schemas.microsoft.com/office/drawing/2014/main" id="{C7D30764-8ECF-42BA-B31C-0DE375088E22}"/>
                  </a:ext>
                </a:extLst>
              </p:cNvPr>
              <p:cNvSpPr/>
              <p:nvPr/>
            </p:nvSpPr>
            <p:spPr>
              <a:xfrm>
                <a:off x="2937550" y="255925"/>
                <a:ext cx="368225" cy="422375"/>
              </a:xfrm>
              <a:custGeom>
                <a:avLst/>
                <a:gdLst/>
                <a:ahLst/>
                <a:cxnLst/>
                <a:rect l="l" t="t" r="r" b="b"/>
                <a:pathLst>
                  <a:path w="14729" h="16895" extrusionOk="0">
                    <a:moveTo>
                      <a:pt x="4930" y="0"/>
                    </a:moveTo>
                    <a:cubicBezTo>
                      <a:pt x="3231" y="0"/>
                      <a:pt x="1527" y="629"/>
                      <a:pt x="1" y="2282"/>
                    </a:cubicBezTo>
                    <a:cubicBezTo>
                      <a:pt x="548" y="3937"/>
                      <a:pt x="1013" y="5509"/>
                      <a:pt x="1334" y="7271"/>
                    </a:cubicBezTo>
                    <a:cubicBezTo>
                      <a:pt x="1751" y="9581"/>
                      <a:pt x="1930" y="12212"/>
                      <a:pt x="1775" y="15748"/>
                    </a:cubicBezTo>
                    <a:cubicBezTo>
                      <a:pt x="3645" y="16513"/>
                      <a:pt x="5489" y="16895"/>
                      <a:pt x="7306" y="16895"/>
                    </a:cubicBezTo>
                    <a:cubicBezTo>
                      <a:pt x="9757" y="16895"/>
                      <a:pt x="12157" y="16201"/>
                      <a:pt x="14503" y="14819"/>
                    </a:cubicBezTo>
                    <a:cubicBezTo>
                      <a:pt x="13776" y="10962"/>
                      <a:pt x="14062" y="7938"/>
                      <a:pt x="14729" y="5211"/>
                    </a:cubicBezTo>
                    <a:cubicBezTo>
                      <a:pt x="13681" y="4163"/>
                      <a:pt x="11526" y="2211"/>
                      <a:pt x="9002" y="1020"/>
                    </a:cubicBezTo>
                    <a:cubicBezTo>
                      <a:pt x="7907" y="663"/>
                      <a:pt x="6752" y="318"/>
                      <a:pt x="5597" y="32"/>
                    </a:cubicBezTo>
                    <a:cubicBezTo>
                      <a:pt x="5375" y="11"/>
                      <a:pt x="5152" y="0"/>
                      <a:pt x="4930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307;p29">
                <a:extLst>
                  <a:ext uri="{FF2B5EF4-FFF2-40B4-BE49-F238E27FC236}">
                    <a16:creationId xmlns:a16="http://schemas.microsoft.com/office/drawing/2014/main" id="{5438B472-0F57-4F7D-8CD9-DE8FD00BA3F6}"/>
                  </a:ext>
                </a:extLst>
              </p:cNvPr>
              <p:cNvSpPr/>
              <p:nvPr/>
            </p:nvSpPr>
            <p:spPr>
              <a:xfrm>
                <a:off x="2937550" y="255925"/>
                <a:ext cx="368225" cy="370500"/>
              </a:xfrm>
              <a:custGeom>
                <a:avLst/>
                <a:gdLst/>
                <a:ahLst/>
                <a:cxnLst/>
                <a:rect l="l" t="t" r="r" b="b"/>
                <a:pathLst>
                  <a:path w="14729" h="14820" extrusionOk="0">
                    <a:moveTo>
                      <a:pt x="4930" y="0"/>
                    </a:moveTo>
                    <a:cubicBezTo>
                      <a:pt x="3231" y="0"/>
                      <a:pt x="1527" y="629"/>
                      <a:pt x="1" y="2282"/>
                    </a:cubicBezTo>
                    <a:cubicBezTo>
                      <a:pt x="548" y="3937"/>
                      <a:pt x="1013" y="5509"/>
                      <a:pt x="1334" y="7271"/>
                    </a:cubicBezTo>
                    <a:cubicBezTo>
                      <a:pt x="3573" y="10402"/>
                      <a:pt x="7704" y="14331"/>
                      <a:pt x="14503" y="14819"/>
                    </a:cubicBezTo>
                    <a:cubicBezTo>
                      <a:pt x="13776" y="10962"/>
                      <a:pt x="14062" y="7938"/>
                      <a:pt x="14729" y="5211"/>
                    </a:cubicBezTo>
                    <a:cubicBezTo>
                      <a:pt x="13681" y="4163"/>
                      <a:pt x="11526" y="2211"/>
                      <a:pt x="9002" y="1020"/>
                    </a:cubicBezTo>
                    <a:cubicBezTo>
                      <a:pt x="7907" y="663"/>
                      <a:pt x="6752" y="318"/>
                      <a:pt x="5597" y="32"/>
                    </a:cubicBezTo>
                    <a:cubicBezTo>
                      <a:pt x="5375" y="11"/>
                      <a:pt x="5152" y="0"/>
                      <a:pt x="4930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308;p29">
                <a:extLst>
                  <a:ext uri="{FF2B5EF4-FFF2-40B4-BE49-F238E27FC236}">
                    <a16:creationId xmlns:a16="http://schemas.microsoft.com/office/drawing/2014/main" id="{B4B03391-E5AE-488F-AF31-2AA27B06015E}"/>
                  </a:ext>
                </a:extLst>
              </p:cNvPr>
              <p:cNvSpPr/>
              <p:nvPr/>
            </p:nvSpPr>
            <p:spPr>
              <a:xfrm>
                <a:off x="3443875" y="-87475"/>
                <a:ext cx="194425" cy="295500"/>
              </a:xfrm>
              <a:custGeom>
                <a:avLst/>
                <a:gdLst/>
                <a:ahLst/>
                <a:cxnLst/>
                <a:rect l="l" t="t" r="r" b="b"/>
                <a:pathLst>
                  <a:path w="7777" h="11820" extrusionOk="0">
                    <a:moveTo>
                      <a:pt x="4202" y="0"/>
                    </a:moveTo>
                    <a:cubicBezTo>
                      <a:pt x="2698" y="0"/>
                      <a:pt x="1274" y="1516"/>
                      <a:pt x="1274" y="1516"/>
                    </a:cubicBezTo>
                    <a:cubicBezTo>
                      <a:pt x="0" y="6624"/>
                      <a:pt x="1096" y="11803"/>
                      <a:pt x="1096" y="11803"/>
                    </a:cubicBezTo>
                    <a:cubicBezTo>
                      <a:pt x="1227" y="11814"/>
                      <a:pt x="1355" y="11820"/>
                      <a:pt x="1481" y="11820"/>
                    </a:cubicBezTo>
                    <a:cubicBezTo>
                      <a:pt x="6552" y="11820"/>
                      <a:pt x="7777" y="3139"/>
                      <a:pt x="5930" y="885"/>
                    </a:cubicBezTo>
                    <a:cubicBezTo>
                      <a:pt x="5396" y="234"/>
                      <a:pt x="4793" y="0"/>
                      <a:pt x="4202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309;p29">
                <a:extLst>
                  <a:ext uri="{FF2B5EF4-FFF2-40B4-BE49-F238E27FC236}">
                    <a16:creationId xmlns:a16="http://schemas.microsoft.com/office/drawing/2014/main" id="{A26B2496-7816-4028-BE2E-88D49EAF89A5}"/>
                  </a:ext>
                </a:extLst>
              </p:cNvPr>
              <p:cNvSpPr/>
              <p:nvPr/>
            </p:nvSpPr>
            <p:spPr>
              <a:xfrm>
                <a:off x="2816400" y="-156725"/>
                <a:ext cx="3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3" h="36" extrusionOk="0">
                    <a:moveTo>
                      <a:pt x="1" y="0"/>
                    </a:moveTo>
                    <a:lnTo>
                      <a:pt x="1" y="36"/>
                    </a:lnTo>
                    <a:cubicBezTo>
                      <a:pt x="1" y="36"/>
                      <a:pt x="13" y="24"/>
                      <a:pt x="13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310;p29">
                <a:extLst>
                  <a:ext uri="{FF2B5EF4-FFF2-40B4-BE49-F238E27FC236}">
                    <a16:creationId xmlns:a16="http://schemas.microsoft.com/office/drawing/2014/main" id="{EA0F902D-BE4E-4703-86EA-63ED92C40BF2}"/>
                  </a:ext>
                </a:extLst>
              </p:cNvPr>
              <p:cNvSpPr/>
              <p:nvPr/>
            </p:nvSpPr>
            <p:spPr>
              <a:xfrm>
                <a:off x="2814325" y="-422300"/>
                <a:ext cx="769775" cy="924800"/>
              </a:xfrm>
              <a:custGeom>
                <a:avLst/>
                <a:gdLst/>
                <a:ahLst/>
                <a:cxnLst/>
                <a:rect l="l" t="t" r="r" b="b"/>
                <a:pathLst>
                  <a:path w="30791" h="36992" extrusionOk="0">
                    <a:moveTo>
                      <a:pt x="15258" y="1"/>
                    </a:moveTo>
                    <a:cubicBezTo>
                      <a:pt x="15162" y="1"/>
                      <a:pt x="15064" y="1"/>
                      <a:pt x="14967" y="3"/>
                    </a:cubicBezTo>
                    <a:cubicBezTo>
                      <a:pt x="4037" y="158"/>
                      <a:pt x="775" y="5194"/>
                      <a:pt x="132" y="8706"/>
                    </a:cubicBezTo>
                    <a:cubicBezTo>
                      <a:pt x="120" y="8742"/>
                      <a:pt x="84" y="10659"/>
                      <a:pt x="84" y="10659"/>
                    </a:cubicBezTo>
                    <a:cubicBezTo>
                      <a:pt x="1" y="15076"/>
                      <a:pt x="703" y="19577"/>
                      <a:pt x="2048" y="23565"/>
                    </a:cubicBezTo>
                    <a:cubicBezTo>
                      <a:pt x="2191" y="23970"/>
                      <a:pt x="2334" y="24375"/>
                      <a:pt x="2489" y="24768"/>
                    </a:cubicBezTo>
                    <a:cubicBezTo>
                      <a:pt x="2525" y="24875"/>
                      <a:pt x="2572" y="24970"/>
                      <a:pt x="2608" y="25077"/>
                    </a:cubicBezTo>
                    <a:cubicBezTo>
                      <a:pt x="2763" y="25470"/>
                      <a:pt x="2930" y="25863"/>
                      <a:pt x="3096" y="26244"/>
                    </a:cubicBezTo>
                    <a:cubicBezTo>
                      <a:pt x="5868" y="32505"/>
                      <a:pt x="10447" y="36992"/>
                      <a:pt x="16300" y="36992"/>
                    </a:cubicBezTo>
                    <a:cubicBezTo>
                      <a:pt x="17637" y="36992"/>
                      <a:pt x="19040" y="36758"/>
                      <a:pt x="20503" y="36257"/>
                    </a:cubicBezTo>
                    <a:cubicBezTo>
                      <a:pt x="30790" y="32757"/>
                      <a:pt x="29516" y="12778"/>
                      <a:pt x="29409" y="11290"/>
                    </a:cubicBezTo>
                    <a:cubicBezTo>
                      <a:pt x="29433" y="11290"/>
                      <a:pt x="29326" y="10397"/>
                      <a:pt x="29278" y="10206"/>
                    </a:cubicBezTo>
                    <a:cubicBezTo>
                      <a:pt x="28885" y="8801"/>
                      <a:pt x="28873" y="8563"/>
                      <a:pt x="28290" y="7504"/>
                    </a:cubicBezTo>
                    <a:cubicBezTo>
                      <a:pt x="26714" y="4658"/>
                      <a:pt x="22967" y="1"/>
                      <a:pt x="15258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311;p29">
                <a:extLst>
                  <a:ext uri="{FF2B5EF4-FFF2-40B4-BE49-F238E27FC236}">
                    <a16:creationId xmlns:a16="http://schemas.microsoft.com/office/drawing/2014/main" id="{1A4DAEC0-16E6-4DBC-9174-0456C69186EE}"/>
                  </a:ext>
                </a:extLst>
              </p:cNvPr>
              <p:cNvSpPr/>
              <p:nvPr/>
            </p:nvSpPr>
            <p:spPr>
              <a:xfrm>
                <a:off x="2718075" y="-73500"/>
                <a:ext cx="228150" cy="279025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1161" extrusionOk="0">
                    <a:moveTo>
                      <a:pt x="3668" y="0"/>
                    </a:moveTo>
                    <a:cubicBezTo>
                      <a:pt x="2701" y="0"/>
                      <a:pt x="1753" y="317"/>
                      <a:pt x="1231" y="1350"/>
                    </a:cubicBezTo>
                    <a:cubicBezTo>
                      <a:pt x="1" y="3790"/>
                      <a:pt x="2635" y="11161"/>
                      <a:pt x="7048" y="11161"/>
                    </a:cubicBezTo>
                    <a:cubicBezTo>
                      <a:pt x="7460" y="11161"/>
                      <a:pt x="7887" y="11097"/>
                      <a:pt x="8327" y="10959"/>
                    </a:cubicBezTo>
                    <a:cubicBezTo>
                      <a:pt x="8327" y="10959"/>
                      <a:pt x="9125" y="5494"/>
                      <a:pt x="6768" y="791"/>
                    </a:cubicBezTo>
                    <a:cubicBezTo>
                      <a:pt x="6768" y="791"/>
                      <a:pt x="5196" y="0"/>
                      <a:pt x="3668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312;p29">
                <a:extLst>
                  <a:ext uri="{FF2B5EF4-FFF2-40B4-BE49-F238E27FC236}">
                    <a16:creationId xmlns:a16="http://schemas.microsoft.com/office/drawing/2014/main" id="{6E585F22-04F1-46F4-B1D7-2C17882373E4}"/>
                  </a:ext>
                </a:extLst>
              </p:cNvPr>
              <p:cNvSpPr/>
              <p:nvPr/>
            </p:nvSpPr>
            <p:spPr>
              <a:xfrm>
                <a:off x="2879525" y="188550"/>
                <a:ext cx="72050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811" extrusionOk="0">
                    <a:moveTo>
                      <a:pt x="2881" y="0"/>
                    </a:moveTo>
                    <a:lnTo>
                      <a:pt x="2881" y="0"/>
                    </a:lnTo>
                    <a:cubicBezTo>
                      <a:pt x="2881" y="0"/>
                      <a:pt x="1656" y="713"/>
                      <a:pt x="550" y="713"/>
                    </a:cubicBezTo>
                    <a:cubicBezTo>
                      <a:pt x="361" y="713"/>
                      <a:pt x="175" y="692"/>
                      <a:pt x="0" y="643"/>
                    </a:cubicBezTo>
                    <a:lnTo>
                      <a:pt x="0" y="643"/>
                    </a:lnTo>
                    <a:cubicBezTo>
                      <a:pt x="155" y="1036"/>
                      <a:pt x="322" y="1429"/>
                      <a:pt x="488" y="1810"/>
                    </a:cubicBezTo>
                    <a:cubicBezTo>
                      <a:pt x="1238" y="1774"/>
                      <a:pt x="2238" y="1429"/>
                      <a:pt x="2881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313;p29">
                <a:extLst>
                  <a:ext uri="{FF2B5EF4-FFF2-40B4-BE49-F238E27FC236}">
                    <a16:creationId xmlns:a16="http://schemas.microsoft.com/office/drawing/2014/main" id="{98CDADF7-7C99-4844-8A0D-9A51BF18DE07}"/>
                  </a:ext>
                </a:extLst>
              </p:cNvPr>
              <p:cNvSpPr/>
              <p:nvPr/>
            </p:nvSpPr>
            <p:spPr>
              <a:xfrm>
                <a:off x="2788725" y="-518075"/>
                <a:ext cx="739700" cy="567650"/>
              </a:xfrm>
              <a:custGeom>
                <a:avLst/>
                <a:gdLst/>
                <a:ahLst/>
                <a:cxnLst/>
                <a:rect l="l" t="t" r="r" b="b"/>
                <a:pathLst>
                  <a:path w="29588" h="22706" extrusionOk="0">
                    <a:moveTo>
                      <a:pt x="16642" y="0"/>
                    </a:moveTo>
                    <a:cubicBezTo>
                      <a:pt x="9909" y="0"/>
                      <a:pt x="2806" y="4164"/>
                      <a:pt x="1037" y="10049"/>
                    </a:cubicBezTo>
                    <a:cubicBezTo>
                      <a:pt x="1" y="13490"/>
                      <a:pt x="1191" y="17752"/>
                      <a:pt x="1191" y="17752"/>
                    </a:cubicBezTo>
                    <a:cubicBezTo>
                      <a:pt x="5323" y="18645"/>
                      <a:pt x="5406" y="22705"/>
                      <a:pt x="5406" y="22705"/>
                    </a:cubicBezTo>
                    <a:lnTo>
                      <a:pt x="8585" y="22550"/>
                    </a:lnTo>
                    <a:cubicBezTo>
                      <a:pt x="8025" y="17883"/>
                      <a:pt x="5859" y="16645"/>
                      <a:pt x="6382" y="13216"/>
                    </a:cubicBezTo>
                    <a:cubicBezTo>
                      <a:pt x="3204" y="11275"/>
                      <a:pt x="2834" y="8775"/>
                      <a:pt x="2834" y="8775"/>
                    </a:cubicBezTo>
                    <a:lnTo>
                      <a:pt x="2834" y="8775"/>
                    </a:lnTo>
                    <a:cubicBezTo>
                      <a:pt x="3525" y="10096"/>
                      <a:pt x="5287" y="11085"/>
                      <a:pt x="6752" y="11704"/>
                    </a:cubicBezTo>
                    <a:cubicBezTo>
                      <a:pt x="6752" y="11692"/>
                      <a:pt x="6752" y="11692"/>
                      <a:pt x="6752" y="11680"/>
                    </a:cubicBezTo>
                    <a:cubicBezTo>
                      <a:pt x="6958" y="11051"/>
                      <a:pt x="7958" y="10747"/>
                      <a:pt x="9501" y="10747"/>
                    </a:cubicBezTo>
                    <a:cubicBezTo>
                      <a:pt x="11257" y="10747"/>
                      <a:pt x="13714" y="11140"/>
                      <a:pt x="16503" y="11894"/>
                    </a:cubicBezTo>
                    <a:cubicBezTo>
                      <a:pt x="19242" y="12638"/>
                      <a:pt x="21453" y="12910"/>
                      <a:pt x="23222" y="12910"/>
                    </a:cubicBezTo>
                    <a:cubicBezTo>
                      <a:pt x="28051" y="12910"/>
                      <a:pt x="29588" y="10882"/>
                      <a:pt x="29588" y="10882"/>
                    </a:cubicBezTo>
                    <a:cubicBezTo>
                      <a:pt x="27993" y="3104"/>
                      <a:pt x="22455" y="0"/>
                      <a:pt x="166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314;p29">
                <a:extLst>
                  <a:ext uri="{FF2B5EF4-FFF2-40B4-BE49-F238E27FC236}">
                    <a16:creationId xmlns:a16="http://schemas.microsoft.com/office/drawing/2014/main" id="{E4715EB0-DCB9-4494-B188-C1D0BCAAD113}"/>
                  </a:ext>
                </a:extLst>
              </p:cNvPr>
              <p:cNvSpPr/>
              <p:nvPr/>
            </p:nvSpPr>
            <p:spPr>
              <a:xfrm>
                <a:off x="2923875" y="-21600"/>
                <a:ext cx="609300" cy="578375"/>
              </a:xfrm>
              <a:custGeom>
                <a:avLst/>
                <a:gdLst/>
                <a:ahLst/>
                <a:cxnLst/>
                <a:rect l="l" t="t" r="r" b="b"/>
                <a:pathLst>
                  <a:path w="24372" h="23135" extrusionOk="0">
                    <a:moveTo>
                      <a:pt x="2250" y="1"/>
                    </a:moveTo>
                    <a:lnTo>
                      <a:pt x="0" y="2846"/>
                    </a:lnTo>
                    <a:cubicBezTo>
                      <a:pt x="369" y="7382"/>
                      <a:pt x="3846" y="19074"/>
                      <a:pt x="7692" y="21765"/>
                    </a:cubicBezTo>
                    <a:cubicBezTo>
                      <a:pt x="9008" y="22689"/>
                      <a:pt x="10750" y="23135"/>
                      <a:pt x="12592" y="23135"/>
                    </a:cubicBezTo>
                    <a:cubicBezTo>
                      <a:pt x="16114" y="23135"/>
                      <a:pt x="20006" y="21508"/>
                      <a:pt x="22015" y="18491"/>
                    </a:cubicBezTo>
                    <a:cubicBezTo>
                      <a:pt x="24372" y="14967"/>
                      <a:pt x="23944" y="9538"/>
                      <a:pt x="23944" y="9537"/>
                    </a:cubicBezTo>
                    <a:lnTo>
                      <a:pt x="23944" y="9537"/>
                    </a:lnTo>
                    <a:cubicBezTo>
                      <a:pt x="23944" y="9538"/>
                      <a:pt x="23621" y="14955"/>
                      <a:pt x="15264" y="15550"/>
                    </a:cubicBezTo>
                    <a:cubicBezTo>
                      <a:pt x="15112" y="15561"/>
                      <a:pt x="14962" y="15566"/>
                      <a:pt x="14813" y="15566"/>
                    </a:cubicBezTo>
                    <a:cubicBezTo>
                      <a:pt x="6727" y="15566"/>
                      <a:pt x="2250" y="1"/>
                      <a:pt x="2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315;p29">
                <a:extLst>
                  <a:ext uri="{FF2B5EF4-FFF2-40B4-BE49-F238E27FC236}">
                    <a16:creationId xmlns:a16="http://schemas.microsoft.com/office/drawing/2014/main" id="{68E756C6-2959-43A3-B1D1-59B4880A047C}"/>
                  </a:ext>
                </a:extLst>
              </p:cNvPr>
              <p:cNvSpPr/>
              <p:nvPr/>
            </p:nvSpPr>
            <p:spPr>
              <a:xfrm>
                <a:off x="3389100" y="-132625"/>
                <a:ext cx="180700" cy="485200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19408" extrusionOk="0">
                    <a:moveTo>
                      <a:pt x="6918" y="1"/>
                    </a:moveTo>
                    <a:lnTo>
                      <a:pt x="6501" y="1358"/>
                    </a:lnTo>
                    <a:cubicBezTo>
                      <a:pt x="6501" y="1358"/>
                      <a:pt x="6168" y="12133"/>
                      <a:pt x="3942" y="15598"/>
                    </a:cubicBezTo>
                    <a:cubicBezTo>
                      <a:pt x="2240" y="18245"/>
                      <a:pt x="838" y="19071"/>
                      <a:pt x="271" y="19314"/>
                    </a:cubicBezTo>
                    <a:lnTo>
                      <a:pt x="271" y="19314"/>
                    </a:lnTo>
                    <a:lnTo>
                      <a:pt x="5204" y="17598"/>
                    </a:lnTo>
                    <a:cubicBezTo>
                      <a:pt x="5204" y="17598"/>
                      <a:pt x="7228" y="5525"/>
                      <a:pt x="6918" y="1"/>
                    </a:cubicBezTo>
                    <a:close/>
                    <a:moveTo>
                      <a:pt x="271" y="19314"/>
                    </a:moveTo>
                    <a:lnTo>
                      <a:pt x="1" y="19408"/>
                    </a:lnTo>
                    <a:cubicBezTo>
                      <a:pt x="1" y="19408"/>
                      <a:pt x="96" y="19388"/>
                      <a:pt x="271" y="193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316;p29">
                <a:extLst>
                  <a:ext uri="{FF2B5EF4-FFF2-40B4-BE49-F238E27FC236}">
                    <a16:creationId xmlns:a16="http://schemas.microsoft.com/office/drawing/2014/main" id="{C859D5D8-F377-4ECA-9F7A-00A3487C1A98}"/>
                  </a:ext>
                </a:extLst>
              </p:cNvPr>
              <p:cNvSpPr/>
              <p:nvPr/>
            </p:nvSpPr>
            <p:spPr>
              <a:xfrm>
                <a:off x="3119725" y="142300"/>
                <a:ext cx="386675" cy="176050"/>
              </a:xfrm>
              <a:custGeom>
                <a:avLst/>
                <a:gdLst/>
                <a:ahLst/>
                <a:cxnLst/>
                <a:rect l="l" t="t" r="r" b="b"/>
                <a:pathLst>
                  <a:path w="15467" h="7042" extrusionOk="0">
                    <a:moveTo>
                      <a:pt x="9126" y="0"/>
                    </a:moveTo>
                    <a:cubicBezTo>
                      <a:pt x="4702" y="0"/>
                      <a:pt x="280" y="3697"/>
                      <a:pt x="0" y="5541"/>
                    </a:cubicBezTo>
                    <a:lnTo>
                      <a:pt x="1655" y="7041"/>
                    </a:lnTo>
                    <a:cubicBezTo>
                      <a:pt x="1655" y="7041"/>
                      <a:pt x="3453" y="6684"/>
                      <a:pt x="5442" y="5291"/>
                    </a:cubicBezTo>
                    <a:cubicBezTo>
                      <a:pt x="6575" y="4501"/>
                      <a:pt x="7905" y="4089"/>
                      <a:pt x="9234" y="4089"/>
                    </a:cubicBezTo>
                    <a:cubicBezTo>
                      <a:pt x="10307" y="4089"/>
                      <a:pt x="11379" y="4357"/>
                      <a:pt x="12347" y="4910"/>
                    </a:cubicBezTo>
                    <a:cubicBezTo>
                      <a:pt x="13197" y="5396"/>
                      <a:pt x="14057" y="5738"/>
                      <a:pt x="14766" y="5738"/>
                    </a:cubicBezTo>
                    <a:cubicBezTo>
                      <a:pt x="14822" y="5738"/>
                      <a:pt x="14877" y="5736"/>
                      <a:pt x="14931" y="5732"/>
                    </a:cubicBezTo>
                    <a:lnTo>
                      <a:pt x="15467" y="3708"/>
                    </a:lnTo>
                    <a:cubicBezTo>
                      <a:pt x="15467" y="3708"/>
                      <a:pt x="13907" y="148"/>
                      <a:pt x="9394" y="5"/>
                    </a:cubicBezTo>
                    <a:cubicBezTo>
                      <a:pt x="9305" y="2"/>
                      <a:pt x="9216" y="0"/>
                      <a:pt x="9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317;p29">
                <a:extLst>
                  <a:ext uri="{FF2B5EF4-FFF2-40B4-BE49-F238E27FC236}">
                    <a16:creationId xmlns:a16="http://schemas.microsoft.com/office/drawing/2014/main" id="{03B92DD8-3478-4611-BEF7-6AB9DFF86B91}"/>
                  </a:ext>
                </a:extLst>
              </p:cNvPr>
              <p:cNvSpPr/>
              <p:nvPr/>
            </p:nvSpPr>
            <p:spPr>
              <a:xfrm>
                <a:off x="3385075" y="701700"/>
                <a:ext cx="326425" cy="480900"/>
              </a:xfrm>
              <a:custGeom>
                <a:avLst/>
                <a:gdLst/>
                <a:ahLst/>
                <a:cxnLst/>
                <a:rect l="l" t="t" r="r" b="b"/>
                <a:pathLst>
                  <a:path w="13057" h="19236" extrusionOk="0">
                    <a:moveTo>
                      <a:pt x="3995" y="1"/>
                    </a:moveTo>
                    <a:cubicBezTo>
                      <a:pt x="3995" y="1"/>
                      <a:pt x="2471" y="2382"/>
                      <a:pt x="1483" y="4144"/>
                    </a:cubicBezTo>
                    <a:cubicBezTo>
                      <a:pt x="483" y="5906"/>
                      <a:pt x="519" y="7990"/>
                      <a:pt x="173" y="9883"/>
                    </a:cubicBezTo>
                    <a:cubicBezTo>
                      <a:pt x="1" y="10803"/>
                      <a:pt x="284" y="11221"/>
                      <a:pt x="709" y="11221"/>
                    </a:cubicBezTo>
                    <a:cubicBezTo>
                      <a:pt x="1164" y="11221"/>
                      <a:pt x="1780" y="10744"/>
                      <a:pt x="2174" y="9895"/>
                    </a:cubicBezTo>
                    <a:cubicBezTo>
                      <a:pt x="2857" y="8444"/>
                      <a:pt x="3392" y="6854"/>
                      <a:pt x="3819" y="6854"/>
                    </a:cubicBezTo>
                    <a:cubicBezTo>
                      <a:pt x="3876" y="6854"/>
                      <a:pt x="3931" y="6882"/>
                      <a:pt x="3983" y="6942"/>
                    </a:cubicBezTo>
                    <a:cubicBezTo>
                      <a:pt x="4448" y="7466"/>
                      <a:pt x="3805" y="15407"/>
                      <a:pt x="5007" y="17169"/>
                    </a:cubicBezTo>
                    <a:cubicBezTo>
                      <a:pt x="5142" y="17367"/>
                      <a:pt x="5266" y="17455"/>
                      <a:pt x="5378" y="17455"/>
                    </a:cubicBezTo>
                    <a:cubicBezTo>
                      <a:pt x="6270" y="17455"/>
                      <a:pt x="6496" y="11955"/>
                      <a:pt x="6496" y="11955"/>
                    </a:cubicBezTo>
                    <a:cubicBezTo>
                      <a:pt x="6496" y="11955"/>
                      <a:pt x="6829" y="18658"/>
                      <a:pt x="7972" y="19205"/>
                    </a:cubicBezTo>
                    <a:cubicBezTo>
                      <a:pt x="8015" y="19226"/>
                      <a:pt x="8056" y="19236"/>
                      <a:pt x="8094" y="19236"/>
                    </a:cubicBezTo>
                    <a:cubicBezTo>
                      <a:pt x="9085" y="19236"/>
                      <a:pt x="8710" y="12720"/>
                      <a:pt x="8710" y="12717"/>
                    </a:cubicBezTo>
                    <a:lnTo>
                      <a:pt x="8710" y="12717"/>
                    </a:lnTo>
                    <a:cubicBezTo>
                      <a:pt x="8710" y="12719"/>
                      <a:pt x="9057" y="17685"/>
                      <a:pt x="10137" y="17685"/>
                    </a:cubicBezTo>
                    <a:cubicBezTo>
                      <a:pt x="10153" y="17685"/>
                      <a:pt x="10170" y="17684"/>
                      <a:pt x="10187" y="17681"/>
                    </a:cubicBezTo>
                    <a:cubicBezTo>
                      <a:pt x="10984" y="17574"/>
                      <a:pt x="10830" y="13419"/>
                      <a:pt x="10699" y="11395"/>
                    </a:cubicBezTo>
                    <a:lnTo>
                      <a:pt x="10699" y="11395"/>
                    </a:lnTo>
                    <a:cubicBezTo>
                      <a:pt x="10699" y="11397"/>
                      <a:pt x="11127" y="15925"/>
                      <a:pt x="11831" y="15925"/>
                    </a:cubicBezTo>
                    <a:cubicBezTo>
                      <a:pt x="11870" y="15925"/>
                      <a:pt x="11909" y="15912"/>
                      <a:pt x="11949" y="15884"/>
                    </a:cubicBezTo>
                    <a:cubicBezTo>
                      <a:pt x="12913" y="15193"/>
                      <a:pt x="13056" y="5525"/>
                      <a:pt x="10996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318;p29">
                <a:extLst>
                  <a:ext uri="{FF2B5EF4-FFF2-40B4-BE49-F238E27FC236}">
                    <a16:creationId xmlns:a16="http://schemas.microsoft.com/office/drawing/2014/main" id="{0890978A-12A5-456D-A5B6-5C02AADF7B7F}"/>
                  </a:ext>
                </a:extLst>
              </p:cNvPr>
              <p:cNvSpPr/>
              <p:nvPr/>
            </p:nvSpPr>
            <p:spPr>
              <a:xfrm>
                <a:off x="3274500" y="457325"/>
                <a:ext cx="388875" cy="265525"/>
              </a:xfrm>
              <a:custGeom>
                <a:avLst/>
                <a:gdLst/>
                <a:ahLst/>
                <a:cxnLst/>
                <a:rect l="l" t="t" r="r" b="b"/>
                <a:pathLst>
                  <a:path w="15555" h="10621" extrusionOk="0">
                    <a:moveTo>
                      <a:pt x="7502" y="1"/>
                    </a:moveTo>
                    <a:cubicBezTo>
                      <a:pt x="5942" y="2001"/>
                      <a:pt x="429" y="3430"/>
                      <a:pt x="429" y="3430"/>
                    </a:cubicBezTo>
                    <a:cubicBezTo>
                      <a:pt x="1" y="4513"/>
                      <a:pt x="620" y="5835"/>
                      <a:pt x="620" y="5835"/>
                    </a:cubicBezTo>
                    <a:cubicBezTo>
                      <a:pt x="3263" y="6490"/>
                      <a:pt x="5799" y="7192"/>
                      <a:pt x="7394" y="8585"/>
                    </a:cubicBezTo>
                    <a:cubicBezTo>
                      <a:pt x="7775" y="8907"/>
                      <a:pt x="8109" y="9276"/>
                      <a:pt x="8371" y="9692"/>
                    </a:cubicBezTo>
                    <a:cubicBezTo>
                      <a:pt x="8383" y="9716"/>
                      <a:pt x="8406" y="9752"/>
                      <a:pt x="8418" y="9776"/>
                    </a:cubicBezTo>
                    <a:lnTo>
                      <a:pt x="11431" y="10431"/>
                    </a:lnTo>
                    <a:cubicBezTo>
                      <a:pt x="11562" y="10466"/>
                      <a:pt x="11705" y="10478"/>
                      <a:pt x="11835" y="10502"/>
                    </a:cubicBezTo>
                    <a:cubicBezTo>
                      <a:pt x="12470" y="10587"/>
                      <a:pt x="13071" y="10621"/>
                      <a:pt x="13597" y="10621"/>
                    </a:cubicBezTo>
                    <a:cubicBezTo>
                      <a:pt x="14759" y="10621"/>
                      <a:pt x="15555" y="10458"/>
                      <a:pt x="15538" y="10335"/>
                    </a:cubicBezTo>
                    <a:cubicBezTo>
                      <a:pt x="14717" y="5989"/>
                      <a:pt x="12621" y="3382"/>
                      <a:pt x="10752" y="1870"/>
                    </a:cubicBezTo>
                    <a:cubicBezTo>
                      <a:pt x="10192" y="1417"/>
                      <a:pt x="9669" y="1072"/>
                      <a:pt x="9192" y="798"/>
                    </a:cubicBezTo>
                    <a:cubicBezTo>
                      <a:pt x="8061" y="144"/>
                      <a:pt x="7502" y="1"/>
                      <a:pt x="7502" y="1"/>
                    </a:cubicBezTo>
                    <a:close/>
                  </a:path>
                </a:pathLst>
              </a:custGeom>
              <a:solidFill>
                <a:srgbClr val="F37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319;p29">
                <a:extLst>
                  <a:ext uri="{FF2B5EF4-FFF2-40B4-BE49-F238E27FC236}">
                    <a16:creationId xmlns:a16="http://schemas.microsoft.com/office/drawing/2014/main" id="{2254E645-1267-40E4-8906-90AF4E85471A}"/>
                  </a:ext>
                </a:extLst>
              </p:cNvPr>
              <p:cNvSpPr/>
              <p:nvPr/>
            </p:nvSpPr>
            <p:spPr>
              <a:xfrm>
                <a:off x="3444175" y="476975"/>
                <a:ext cx="9912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1823" extrusionOk="0">
                    <a:moveTo>
                      <a:pt x="2405" y="0"/>
                    </a:moveTo>
                    <a:lnTo>
                      <a:pt x="619" y="441"/>
                    </a:lnTo>
                    <a:cubicBezTo>
                      <a:pt x="238" y="536"/>
                      <a:pt x="0" y="917"/>
                      <a:pt x="95" y="1298"/>
                    </a:cubicBezTo>
                    <a:cubicBezTo>
                      <a:pt x="179" y="1620"/>
                      <a:pt x="465" y="1822"/>
                      <a:pt x="774" y="1822"/>
                    </a:cubicBezTo>
                    <a:cubicBezTo>
                      <a:pt x="834" y="1822"/>
                      <a:pt x="893" y="1822"/>
                      <a:pt x="953" y="1810"/>
                    </a:cubicBezTo>
                    <a:lnTo>
                      <a:pt x="3965" y="1084"/>
                    </a:lnTo>
                    <a:cubicBezTo>
                      <a:pt x="3405" y="631"/>
                      <a:pt x="2882" y="286"/>
                      <a:pt x="2405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320;p29">
                <a:extLst>
                  <a:ext uri="{FF2B5EF4-FFF2-40B4-BE49-F238E27FC236}">
                    <a16:creationId xmlns:a16="http://schemas.microsoft.com/office/drawing/2014/main" id="{87E32DE2-ED4E-4BA9-B9A6-7BDBE7D2A8B4}"/>
                  </a:ext>
                </a:extLst>
              </p:cNvPr>
              <p:cNvSpPr/>
              <p:nvPr/>
            </p:nvSpPr>
            <p:spPr>
              <a:xfrm>
                <a:off x="3459350" y="608350"/>
                <a:ext cx="68475" cy="91300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652" extrusionOk="0">
                    <a:moveTo>
                      <a:pt x="1935" y="1"/>
                    </a:moveTo>
                    <a:cubicBezTo>
                      <a:pt x="1698" y="1"/>
                      <a:pt x="1467" y="122"/>
                      <a:pt x="1334" y="341"/>
                    </a:cubicBezTo>
                    <a:lnTo>
                      <a:pt x="0" y="2544"/>
                    </a:lnTo>
                    <a:cubicBezTo>
                      <a:pt x="381" y="2866"/>
                      <a:pt x="715" y="3235"/>
                      <a:pt x="977" y="3651"/>
                    </a:cubicBezTo>
                    <a:lnTo>
                      <a:pt x="2536" y="1068"/>
                    </a:lnTo>
                    <a:cubicBezTo>
                      <a:pt x="2739" y="734"/>
                      <a:pt x="2632" y="306"/>
                      <a:pt x="2298" y="103"/>
                    </a:cubicBezTo>
                    <a:cubicBezTo>
                      <a:pt x="2184" y="34"/>
                      <a:pt x="2059" y="1"/>
                      <a:pt x="1935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321;p29">
                <a:extLst>
                  <a:ext uri="{FF2B5EF4-FFF2-40B4-BE49-F238E27FC236}">
                    <a16:creationId xmlns:a16="http://schemas.microsoft.com/office/drawing/2014/main" id="{E3B12C68-6ED8-4C04-BA17-1D1AE7895364}"/>
                  </a:ext>
                </a:extLst>
              </p:cNvPr>
              <p:cNvSpPr/>
              <p:nvPr/>
            </p:nvSpPr>
            <p:spPr>
              <a:xfrm>
                <a:off x="2461900" y="1618375"/>
                <a:ext cx="384900" cy="313750"/>
              </a:xfrm>
              <a:custGeom>
                <a:avLst/>
                <a:gdLst/>
                <a:ahLst/>
                <a:cxnLst/>
                <a:rect l="l" t="t" r="r" b="b"/>
                <a:pathLst>
                  <a:path w="15396" h="12550" extrusionOk="0">
                    <a:moveTo>
                      <a:pt x="7730" y="0"/>
                    </a:moveTo>
                    <a:cubicBezTo>
                      <a:pt x="5730" y="0"/>
                      <a:pt x="3906" y="291"/>
                      <a:pt x="3906" y="291"/>
                    </a:cubicBezTo>
                    <a:cubicBezTo>
                      <a:pt x="3906" y="291"/>
                      <a:pt x="513" y="1541"/>
                      <a:pt x="143" y="6541"/>
                    </a:cubicBezTo>
                    <a:cubicBezTo>
                      <a:pt x="1" y="8601"/>
                      <a:pt x="763" y="10375"/>
                      <a:pt x="1156" y="11304"/>
                    </a:cubicBezTo>
                    <a:cubicBezTo>
                      <a:pt x="1356" y="11776"/>
                      <a:pt x="2013" y="12447"/>
                      <a:pt x="3463" y="12447"/>
                    </a:cubicBezTo>
                    <a:cubicBezTo>
                      <a:pt x="3475" y="12447"/>
                      <a:pt x="3488" y="12447"/>
                      <a:pt x="3501" y="12447"/>
                    </a:cubicBezTo>
                    <a:cubicBezTo>
                      <a:pt x="4128" y="12439"/>
                      <a:pt x="4604" y="12436"/>
                      <a:pt x="4961" y="12436"/>
                    </a:cubicBezTo>
                    <a:cubicBezTo>
                      <a:pt x="5673" y="12436"/>
                      <a:pt x="5906" y="12447"/>
                      <a:pt x="5906" y="12447"/>
                    </a:cubicBezTo>
                    <a:cubicBezTo>
                      <a:pt x="5906" y="12447"/>
                      <a:pt x="6505" y="12550"/>
                      <a:pt x="7253" y="12550"/>
                    </a:cubicBezTo>
                    <a:cubicBezTo>
                      <a:pt x="8228" y="12550"/>
                      <a:pt x="9457" y="12375"/>
                      <a:pt x="9942" y="11566"/>
                    </a:cubicBezTo>
                    <a:cubicBezTo>
                      <a:pt x="10240" y="11078"/>
                      <a:pt x="5716" y="10018"/>
                      <a:pt x="5716" y="10018"/>
                    </a:cubicBezTo>
                    <a:cubicBezTo>
                      <a:pt x="5716" y="10018"/>
                      <a:pt x="12538" y="9339"/>
                      <a:pt x="12609" y="8518"/>
                    </a:cubicBezTo>
                    <a:cubicBezTo>
                      <a:pt x="12740" y="7160"/>
                      <a:pt x="6049" y="6565"/>
                      <a:pt x="6049" y="6565"/>
                    </a:cubicBezTo>
                    <a:cubicBezTo>
                      <a:pt x="6049" y="6565"/>
                      <a:pt x="15395" y="6160"/>
                      <a:pt x="13478" y="4672"/>
                    </a:cubicBezTo>
                    <a:cubicBezTo>
                      <a:pt x="11562" y="3184"/>
                      <a:pt x="5204" y="3077"/>
                      <a:pt x="5204" y="3077"/>
                    </a:cubicBezTo>
                    <a:cubicBezTo>
                      <a:pt x="5204" y="3077"/>
                      <a:pt x="13764" y="2600"/>
                      <a:pt x="12383" y="1160"/>
                    </a:cubicBezTo>
                    <a:cubicBezTo>
                      <a:pt x="11515" y="241"/>
                      <a:pt x="9550" y="0"/>
                      <a:pt x="7730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322;p29">
                <a:extLst>
                  <a:ext uri="{FF2B5EF4-FFF2-40B4-BE49-F238E27FC236}">
                    <a16:creationId xmlns:a16="http://schemas.microsoft.com/office/drawing/2014/main" id="{43209EB5-F563-4F98-BED5-D4ABB112F75F}"/>
                  </a:ext>
                </a:extLst>
              </p:cNvPr>
              <p:cNvSpPr/>
              <p:nvPr/>
            </p:nvSpPr>
            <p:spPr>
              <a:xfrm>
                <a:off x="2533050" y="1525900"/>
                <a:ext cx="536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359" extrusionOk="0">
                    <a:moveTo>
                      <a:pt x="1758" y="0"/>
                    </a:moveTo>
                    <a:cubicBezTo>
                      <a:pt x="1491" y="0"/>
                      <a:pt x="877" y="574"/>
                      <a:pt x="703" y="1025"/>
                    </a:cubicBezTo>
                    <a:cubicBezTo>
                      <a:pt x="0" y="2847"/>
                      <a:pt x="584" y="5311"/>
                      <a:pt x="584" y="5311"/>
                    </a:cubicBezTo>
                    <a:lnTo>
                      <a:pt x="1858" y="5359"/>
                    </a:lnTo>
                    <a:cubicBezTo>
                      <a:pt x="2012" y="3859"/>
                      <a:pt x="2143" y="1537"/>
                      <a:pt x="1858" y="49"/>
                    </a:cubicBezTo>
                    <a:cubicBezTo>
                      <a:pt x="1836" y="15"/>
                      <a:pt x="1802" y="0"/>
                      <a:pt x="1758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323;p29">
                <a:extLst>
                  <a:ext uri="{FF2B5EF4-FFF2-40B4-BE49-F238E27FC236}">
                    <a16:creationId xmlns:a16="http://schemas.microsoft.com/office/drawing/2014/main" id="{F4CABB4F-46F4-4C98-8B76-6608AEF35610}"/>
                  </a:ext>
                </a:extLst>
              </p:cNvPr>
              <p:cNvSpPr/>
              <p:nvPr/>
            </p:nvSpPr>
            <p:spPr>
              <a:xfrm>
                <a:off x="2867600" y="553800"/>
                <a:ext cx="2197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1431" extrusionOk="0">
                    <a:moveTo>
                      <a:pt x="4454" y="0"/>
                    </a:moveTo>
                    <a:cubicBezTo>
                      <a:pt x="3306" y="0"/>
                      <a:pt x="910" y="414"/>
                      <a:pt x="1" y="3702"/>
                    </a:cubicBezTo>
                    <a:cubicBezTo>
                      <a:pt x="1" y="3702"/>
                      <a:pt x="1565" y="11430"/>
                      <a:pt x="8657" y="11430"/>
                    </a:cubicBezTo>
                    <a:cubicBezTo>
                      <a:pt x="8701" y="11430"/>
                      <a:pt x="8744" y="11430"/>
                      <a:pt x="8788" y="11429"/>
                    </a:cubicBezTo>
                    <a:lnTo>
                      <a:pt x="8788" y="4893"/>
                    </a:lnTo>
                    <a:cubicBezTo>
                      <a:pt x="8788" y="4893"/>
                      <a:pt x="4990" y="3440"/>
                      <a:pt x="5085" y="47"/>
                    </a:cubicBezTo>
                    <a:cubicBezTo>
                      <a:pt x="5085" y="47"/>
                      <a:pt x="4840" y="0"/>
                      <a:pt x="44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324;p29">
                <a:extLst>
                  <a:ext uri="{FF2B5EF4-FFF2-40B4-BE49-F238E27FC236}">
                    <a16:creationId xmlns:a16="http://schemas.microsoft.com/office/drawing/2014/main" id="{4CD134C7-9F0B-49B9-B4EF-933BDAFF29A2}"/>
                  </a:ext>
                </a:extLst>
              </p:cNvPr>
              <p:cNvSpPr/>
              <p:nvPr/>
            </p:nvSpPr>
            <p:spPr>
              <a:xfrm>
                <a:off x="3188175" y="553800"/>
                <a:ext cx="2209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11431" extrusionOk="0">
                    <a:moveTo>
                      <a:pt x="4380" y="0"/>
                    </a:moveTo>
                    <a:cubicBezTo>
                      <a:pt x="3995" y="0"/>
                      <a:pt x="3751" y="47"/>
                      <a:pt x="3751" y="47"/>
                    </a:cubicBezTo>
                    <a:cubicBezTo>
                      <a:pt x="3847" y="3440"/>
                      <a:pt x="1" y="4702"/>
                      <a:pt x="1" y="4702"/>
                    </a:cubicBezTo>
                    <a:lnTo>
                      <a:pt x="1" y="11429"/>
                    </a:lnTo>
                    <a:cubicBezTo>
                      <a:pt x="44" y="11430"/>
                      <a:pt x="88" y="11430"/>
                      <a:pt x="131" y="11430"/>
                    </a:cubicBezTo>
                    <a:cubicBezTo>
                      <a:pt x="7224" y="11430"/>
                      <a:pt x="8835" y="3702"/>
                      <a:pt x="8835" y="3702"/>
                    </a:cubicBezTo>
                    <a:cubicBezTo>
                      <a:pt x="7917" y="414"/>
                      <a:pt x="5525" y="0"/>
                      <a:pt x="43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325;p29">
                <a:extLst>
                  <a:ext uri="{FF2B5EF4-FFF2-40B4-BE49-F238E27FC236}">
                    <a16:creationId xmlns:a16="http://schemas.microsoft.com/office/drawing/2014/main" id="{E286799C-EF1F-49ED-A63F-4DE0CB79D835}"/>
                  </a:ext>
                </a:extLst>
              </p:cNvPr>
              <p:cNvSpPr/>
              <p:nvPr/>
            </p:nvSpPr>
            <p:spPr>
              <a:xfrm>
                <a:off x="4914600" y="1973875"/>
                <a:ext cx="539125" cy="3665875"/>
              </a:xfrm>
              <a:custGeom>
                <a:avLst/>
                <a:gdLst/>
                <a:ahLst/>
                <a:cxnLst/>
                <a:rect l="l" t="t" r="r" b="b"/>
                <a:pathLst>
                  <a:path w="21565" h="146635" extrusionOk="0">
                    <a:moveTo>
                      <a:pt x="0" y="1"/>
                    </a:moveTo>
                    <a:lnTo>
                      <a:pt x="4489" y="145209"/>
                    </a:lnTo>
                    <a:cubicBezTo>
                      <a:pt x="4489" y="145209"/>
                      <a:pt x="10433" y="146634"/>
                      <a:pt x="15122" y="146634"/>
                    </a:cubicBezTo>
                    <a:cubicBezTo>
                      <a:pt x="18711" y="146634"/>
                      <a:pt x="21565" y="145799"/>
                      <a:pt x="20455" y="142852"/>
                    </a:cubicBezTo>
                    <a:cubicBezTo>
                      <a:pt x="17895" y="136053"/>
                      <a:pt x="14561" y="60604"/>
                      <a:pt x="12811" y="44768"/>
                    </a:cubicBezTo>
                    <a:cubicBezTo>
                      <a:pt x="11049" y="28933"/>
                      <a:pt x="1" y="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326;p29">
                <a:extLst>
                  <a:ext uri="{FF2B5EF4-FFF2-40B4-BE49-F238E27FC236}">
                    <a16:creationId xmlns:a16="http://schemas.microsoft.com/office/drawing/2014/main" id="{8B1220F0-9A66-4AE6-AE93-8488D0D42860}"/>
                  </a:ext>
                </a:extLst>
              </p:cNvPr>
              <p:cNvSpPr/>
              <p:nvPr/>
            </p:nvSpPr>
            <p:spPr>
              <a:xfrm>
                <a:off x="5010725" y="851425"/>
                <a:ext cx="576600" cy="695050"/>
              </a:xfrm>
              <a:custGeom>
                <a:avLst/>
                <a:gdLst/>
                <a:ahLst/>
                <a:cxnLst/>
                <a:rect l="l" t="t" r="r" b="b"/>
                <a:pathLst>
                  <a:path w="23064" h="27802" extrusionOk="0">
                    <a:moveTo>
                      <a:pt x="3299" y="1"/>
                    </a:moveTo>
                    <a:cubicBezTo>
                      <a:pt x="1" y="4787"/>
                      <a:pt x="1" y="17062"/>
                      <a:pt x="1" y="17062"/>
                    </a:cubicBezTo>
                    <a:lnTo>
                      <a:pt x="23063" y="27802"/>
                    </a:lnTo>
                    <a:lnTo>
                      <a:pt x="20420" y="13705"/>
                    </a:lnTo>
                    <a:lnTo>
                      <a:pt x="32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327;p29">
                <a:extLst>
                  <a:ext uri="{FF2B5EF4-FFF2-40B4-BE49-F238E27FC236}">
                    <a16:creationId xmlns:a16="http://schemas.microsoft.com/office/drawing/2014/main" id="{9FF41146-B783-414A-A15A-68A494003B31}"/>
                  </a:ext>
                </a:extLst>
              </p:cNvPr>
              <p:cNvSpPr/>
              <p:nvPr/>
            </p:nvSpPr>
            <p:spPr>
              <a:xfrm>
                <a:off x="3837075" y="5720150"/>
                <a:ext cx="167000" cy="212975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8519" extrusionOk="0">
                    <a:moveTo>
                      <a:pt x="2163" y="0"/>
                    </a:moveTo>
                    <a:cubicBezTo>
                      <a:pt x="1400" y="0"/>
                      <a:pt x="647" y="155"/>
                      <a:pt x="0" y="573"/>
                    </a:cubicBezTo>
                    <a:lnTo>
                      <a:pt x="0" y="7836"/>
                    </a:lnTo>
                    <a:cubicBezTo>
                      <a:pt x="1007" y="8293"/>
                      <a:pt x="2085" y="8518"/>
                      <a:pt x="3226" y="8518"/>
                    </a:cubicBezTo>
                    <a:cubicBezTo>
                      <a:pt x="3839" y="8518"/>
                      <a:pt x="4471" y="8453"/>
                      <a:pt x="5120" y="8324"/>
                    </a:cubicBezTo>
                    <a:lnTo>
                      <a:pt x="6680" y="1311"/>
                    </a:lnTo>
                    <a:cubicBezTo>
                      <a:pt x="6680" y="1311"/>
                      <a:pt x="4380" y="0"/>
                      <a:pt x="2163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328;p29">
                <a:extLst>
                  <a:ext uri="{FF2B5EF4-FFF2-40B4-BE49-F238E27FC236}">
                    <a16:creationId xmlns:a16="http://schemas.microsoft.com/office/drawing/2014/main" id="{0BBCC90D-EA77-42FC-B339-77E9B1289DCE}"/>
                  </a:ext>
                </a:extLst>
              </p:cNvPr>
              <p:cNvSpPr/>
              <p:nvPr/>
            </p:nvSpPr>
            <p:spPr>
              <a:xfrm>
                <a:off x="4786600" y="5744800"/>
                <a:ext cx="167000" cy="20995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8398" extrusionOk="0">
                    <a:moveTo>
                      <a:pt x="4508" y="0"/>
                    </a:moveTo>
                    <a:cubicBezTo>
                      <a:pt x="2294" y="0"/>
                      <a:pt x="0" y="1302"/>
                      <a:pt x="0" y="1302"/>
                    </a:cubicBezTo>
                    <a:lnTo>
                      <a:pt x="774" y="8398"/>
                    </a:lnTo>
                    <a:lnTo>
                      <a:pt x="5727" y="7921"/>
                    </a:lnTo>
                    <a:lnTo>
                      <a:pt x="6680" y="575"/>
                    </a:lnTo>
                    <a:cubicBezTo>
                      <a:pt x="6031" y="156"/>
                      <a:pt x="5274" y="0"/>
                      <a:pt x="4508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329;p29">
                <a:extLst>
                  <a:ext uri="{FF2B5EF4-FFF2-40B4-BE49-F238E27FC236}">
                    <a16:creationId xmlns:a16="http://schemas.microsoft.com/office/drawing/2014/main" id="{5E851FAB-63C1-465A-AB6E-5633CA61CF0A}"/>
                  </a:ext>
                </a:extLst>
              </p:cNvPr>
              <p:cNvSpPr/>
              <p:nvPr/>
            </p:nvSpPr>
            <p:spPr>
              <a:xfrm>
                <a:off x="3346825" y="5855325"/>
                <a:ext cx="655175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26207" h="13895" extrusionOk="0">
                    <a:moveTo>
                      <a:pt x="18920" y="0"/>
                    </a:moveTo>
                    <a:cubicBezTo>
                      <a:pt x="18920" y="0"/>
                      <a:pt x="14098" y="2810"/>
                      <a:pt x="12479" y="4477"/>
                    </a:cubicBezTo>
                    <a:cubicBezTo>
                      <a:pt x="12479" y="4477"/>
                      <a:pt x="6847" y="5620"/>
                      <a:pt x="3037" y="8084"/>
                    </a:cubicBezTo>
                    <a:cubicBezTo>
                      <a:pt x="1632" y="8989"/>
                      <a:pt x="632" y="10454"/>
                      <a:pt x="215" y="12132"/>
                    </a:cubicBezTo>
                    <a:cubicBezTo>
                      <a:pt x="72" y="12704"/>
                      <a:pt x="1" y="13287"/>
                      <a:pt x="1" y="13895"/>
                    </a:cubicBezTo>
                    <a:lnTo>
                      <a:pt x="24956" y="13895"/>
                    </a:lnTo>
                    <a:cubicBezTo>
                      <a:pt x="25016" y="13311"/>
                      <a:pt x="25087" y="12728"/>
                      <a:pt x="25159" y="12132"/>
                    </a:cubicBezTo>
                    <a:cubicBezTo>
                      <a:pt x="25599" y="8584"/>
                      <a:pt x="26207" y="4870"/>
                      <a:pt x="25159" y="976"/>
                    </a:cubicBezTo>
                    <a:cubicBezTo>
                      <a:pt x="25159" y="976"/>
                      <a:pt x="24650" y="1159"/>
                      <a:pt x="23687" y="1159"/>
                    </a:cubicBezTo>
                    <a:cubicBezTo>
                      <a:pt x="22626" y="1159"/>
                      <a:pt x="21012" y="937"/>
                      <a:pt x="189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330;p29">
                <a:extLst>
                  <a:ext uri="{FF2B5EF4-FFF2-40B4-BE49-F238E27FC236}">
                    <a16:creationId xmlns:a16="http://schemas.microsoft.com/office/drawing/2014/main" id="{4BB8D43F-2E25-4AF2-90C3-38FC398E3CCF}"/>
                  </a:ext>
                </a:extLst>
              </p:cNvPr>
              <p:cNvSpPr/>
              <p:nvPr/>
            </p:nvSpPr>
            <p:spPr>
              <a:xfrm>
                <a:off x="3469475" y="5977050"/>
                <a:ext cx="2402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2156" extrusionOk="0">
                    <a:moveTo>
                      <a:pt x="4263" y="1"/>
                    </a:moveTo>
                    <a:cubicBezTo>
                      <a:pt x="1727" y="1"/>
                      <a:pt x="0" y="2156"/>
                      <a:pt x="0" y="2156"/>
                    </a:cubicBezTo>
                    <a:lnTo>
                      <a:pt x="2012" y="1358"/>
                    </a:lnTo>
                    <a:cubicBezTo>
                      <a:pt x="2012" y="1358"/>
                      <a:pt x="2858" y="1027"/>
                      <a:pt x="4291" y="1027"/>
                    </a:cubicBezTo>
                    <a:cubicBezTo>
                      <a:pt x="4641" y="1027"/>
                      <a:pt x="5025" y="1047"/>
                      <a:pt x="5441" y="1096"/>
                    </a:cubicBezTo>
                    <a:cubicBezTo>
                      <a:pt x="6418" y="1203"/>
                      <a:pt x="7215" y="1501"/>
                      <a:pt x="7775" y="1751"/>
                    </a:cubicBezTo>
                    <a:cubicBezTo>
                      <a:pt x="8132" y="1914"/>
                      <a:pt x="8516" y="1999"/>
                      <a:pt x="8905" y="1999"/>
                    </a:cubicBezTo>
                    <a:cubicBezTo>
                      <a:pt x="9140" y="1999"/>
                      <a:pt x="9376" y="1968"/>
                      <a:pt x="9609" y="1906"/>
                    </a:cubicBezTo>
                    <a:cubicBezTo>
                      <a:pt x="9609" y="1906"/>
                      <a:pt x="7775" y="1"/>
                      <a:pt x="42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331;p29">
                <a:extLst>
                  <a:ext uri="{FF2B5EF4-FFF2-40B4-BE49-F238E27FC236}">
                    <a16:creationId xmlns:a16="http://schemas.microsoft.com/office/drawing/2014/main" id="{1DBBC153-070B-4D6C-A5C7-75D8E1C7E0EC}"/>
                  </a:ext>
                </a:extLst>
              </p:cNvPr>
              <p:cNvSpPr/>
              <p:nvPr/>
            </p:nvSpPr>
            <p:spPr>
              <a:xfrm>
                <a:off x="3556375" y="5950275"/>
                <a:ext cx="2399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2156" extrusionOk="0">
                    <a:moveTo>
                      <a:pt x="4296" y="0"/>
                    </a:moveTo>
                    <a:cubicBezTo>
                      <a:pt x="4285" y="0"/>
                      <a:pt x="4274" y="0"/>
                      <a:pt x="4263" y="0"/>
                    </a:cubicBezTo>
                    <a:cubicBezTo>
                      <a:pt x="1727" y="0"/>
                      <a:pt x="1" y="2155"/>
                      <a:pt x="1" y="2155"/>
                    </a:cubicBezTo>
                    <a:lnTo>
                      <a:pt x="2001" y="1346"/>
                    </a:lnTo>
                    <a:cubicBezTo>
                      <a:pt x="2001" y="1346"/>
                      <a:pt x="2856" y="1019"/>
                      <a:pt x="4307" y="1019"/>
                    </a:cubicBezTo>
                    <a:cubicBezTo>
                      <a:pt x="4653" y="1019"/>
                      <a:pt x="5032" y="1038"/>
                      <a:pt x="5442" y="1084"/>
                    </a:cubicBezTo>
                    <a:cubicBezTo>
                      <a:pt x="6418" y="1203"/>
                      <a:pt x="7216" y="1488"/>
                      <a:pt x="7764" y="1750"/>
                    </a:cubicBezTo>
                    <a:cubicBezTo>
                      <a:pt x="8128" y="1914"/>
                      <a:pt x="8515" y="1998"/>
                      <a:pt x="8903" y="1998"/>
                    </a:cubicBezTo>
                    <a:cubicBezTo>
                      <a:pt x="9136" y="1998"/>
                      <a:pt x="9369" y="1968"/>
                      <a:pt x="9597" y="1905"/>
                    </a:cubicBezTo>
                    <a:cubicBezTo>
                      <a:pt x="9597" y="1905"/>
                      <a:pt x="7787" y="0"/>
                      <a:pt x="4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332;p29">
                <a:extLst>
                  <a:ext uri="{FF2B5EF4-FFF2-40B4-BE49-F238E27FC236}">
                    <a16:creationId xmlns:a16="http://schemas.microsoft.com/office/drawing/2014/main" id="{4E5C4599-0AE5-4368-B1A3-7B8536489E42}"/>
                  </a:ext>
                </a:extLst>
              </p:cNvPr>
              <p:cNvSpPr/>
              <p:nvPr/>
            </p:nvSpPr>
            <p:spPr>
              <a:xfrm>
                <a:off x="3645975" y="5919000"/>
                <a:ext cx="2399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2156" extrusionOk="0">
                    <a:moveTo>
                      <a:pt x="4251" y="1"/>
                    </a:moveTo>
                    <a:cubicBezTo>
                      <a:pt x="1715" y="1"/>
                      <a:pt x="1" y="2156"/>
                      <a:pt x="1" y="2156"/>
                    </a:cubicBezTo>
                    <a:lnTo>
                      <a:pt x="2001" y="1358"/>
                    </a:lnTo>
                    <a:cubicBezTo>
                      <a:pt x="2001" y="1358"/>
                      <a:pt x="2847" y="1028"/>
                      <a:pt x="4279" y="1028"/>
                    </a:cubicBezTo>
                    <a:cubicBezTo>
                      <a:pt x="4629" y="1028"/>
                      <a:pt x="5014" y="1047"/>
                      <a:pt x="5430" y="1096"/>
                    </a:cubicBezTo>
                    <a:cubicBezTo>
                      <a:pt x="6406" y="1204"/>
                      <a:pt x="7204" y="1489"/>
                      <a:pt x="7764" y="1751"/>
                    </a:cubicBezTo>
                    <a:cubicBezTo>
                      <a:pt x="8120" y="1915"/>
                      <a:pt x="8505" y="1999"/>
                      <a:pt x="8894" y="1999"/>
                    </a:cubicBezTo>
                    <a:cubicBezTo>
                      <a:pt x="9128" y="1999"/>
                      <a:pt x="9364" y="1969"/>
                      <a:pt x="9597" y="1906"/>
                    </a:cubicBezTo>
                    <a:cubicBezTo>
                      <a:pt x="9597" y="1906"/>
                      <a:pt x="7764" y="1"/>
                      <a:pt x="42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333;p29">
                <a:extLst>
                  <a:ext uri="{FF2B5EF4-FFF2-40B4-BE49-F238E27FC236}">
                    <a16:creationId xmlns:a16="http://schemas.microsoft.com/office/drawing/2014/main" id="{C851E574-6D5F-4FBB-A6B6-0DB4BAE6E1F0}"/>
                  </a:ext>
                </a:extLst>
              </p:cNvPr>
              <p:cNvSpPr/>
              <p:nvPr/>
            </p:nvSpPr>
            <p:spPr>
              <a:xfrm>
                <a:off x="3346825" y="6158625"/>
                <a:ext cx="6289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5159" h="1763" extrusionOk="0">
                    <a:moveTo>
                      <a:pt x="215" y="0"/>
                    </a:moveTo>
                    <a:cubicBezTo>
                      <a:pt x="72" y="572"/>
                      <a:pt x="1" y="1155"/>
                      <a:pt x="1" y="1763"/>
                    </a:cubicBezTo>
                    <a:lnTo>
                      <a:pt x="24956" y="1763"/>
                    </a:lnTo>
                    <a:cubicBezTo>
                      <a:pt x="25016" y="1179"/>
                      <a:pt x="25087" y="596"/>
                      <a:pt x="251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334;p29">
                <a:extLst>
                  <a:ext uri="{FF2B5EF4-FFF2-40B4-BE49-F238E27FC236}">
                    <a16:creationId xmlns:a16="http://schemas.microsoft.com/office/drawing/2014/main" id="{52DEDBC0-850D-4E45-9765-60892952161A}"/>
                  </a:ext>
                </a:extLst>
              </p:cNvPr>
              <p:cNvSpPr/>
              <p:nvPr/>
            </p:nvSpPr>
            <p:spPr>
              <a:xfrm>
                <a:off x="4765750" y="5867525"/>
                <a:ext cx="490575" cy="335175"/>
              </a:xfrm>
              <a:custGeom>
                <a:avLst/>
                <a:gdLst/>
                <a:ahLst/>
                <a:cxnLst/>
                <a:rect l="l" t="t" r="r" b="b"/>
                <a:pathLst>
                  <a:path w="19623" h="13407" extrusionOk="0">
                    <a:moveTo>
                      <a:pt x="6954" y="0"/>
                    </a:moveTo>
                    <a:cubicBezTo>
                      <a:pt x="6297" y="536"/>
                      <a:pt x="4988" y="680"/>
                      <a:pt x="3774" y="680"/>
                    </a:cubicBezTo>
                    <a:cubicBezTo>
                      <a:pt x="2372" y="680"/>
                      <a:pt x="1096" y="488"/>
                      <a:pt x="1096" y="488"/>
                    </a:cubicBezTo>
                    <a:cubicBezTo>
                      <a:pt x="1" y="5287"/>
                      <a:pt x="465" y="9418"/>
                      <a:pt x="882" y="11644"/>
                    </a:cubicBezTo>
                    <a:cubicBezTo>
                      <a:pt x="1096" y="12764"/>
                      <a:pt x="1299" y="13407"/>
                      <a:pt x="1299" y="13407"/>
                    </a:cubicBezTo>
                    <a:lnTo>
                      <a:pt x="19575" y="13407"/>
                    </a:lnTo>
                    <a:cubicBezTo>
                      <a:pt x="19622" y="12776"/>
                      <a:pt x="19611" y="12192"/>
                      <a:pt x="19539" y="11644"/>
                    </a:cubicBezTo>
                    <a:cubicBezTo>
                      <a:pt x="18860" y="5715"/>
                      <a:pt x="12455" y="4144"/>
                      <a:pt x="12455" y="4144"/>
                    </a:cubicBezTo>
                    <a:cubicBezTo>
                      <a:pt x="8669" y="560"/>
                      <a:pt x="6954" y="0"/>
                      <a:pt x="69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335;p29">
                <a:extLst>
                  <a:ext uri="{FF2B5EF4-FFF2-40B4-BE49-F238E27FC236}">
                    <a16:creationId xmlns:a16="http://schemas.microsoft.com/office/drawing/2014/main" id="{14879632-CB77-4B12-AB3B-DAD2A902AAEF}"/>
                  </a:ext>
                </a:extLst>
              </p:cNvPr>
              <p:cNvSpPr/>
              <p:nvPr/>
            </p:nvSpPr>
            <p:spPr>
              <a:xfrm>
                <a:off x="5003600" y="5981225"/>
                <a:ext cx="188425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7537" h="2168" extrusionOk="0">
                    <a:moveTo>
                      <a:pt x="4201" y="0"/>
                    </a:moveTo>
                    <a:cubicBezTo>
                      <a:pt x="1432" y="0"/>
                      <a:pt x="0" y="1905"/>
                      <a:pt x="0" y="1905"/>
                    </a:cubicBezTo>
                    <a:cubicBezTo>
                      <a:pt x="184" y="1968"/>
                      <a:pt x="370" y="1999"/>
                      <a:pt x="556" y="1999"/>
                    </a:cubicBezTo>
                    <a:cubicBezTo>
                      <a:pt x="865" y="1999"/>
                      <a:pt x="1170" y="1914"/>
                      <a:pt x="1453" y="1751"/>
                    </a:cubicBezTo>
                    <a:cubicBezTo>
                      <a:pt x="1881" y="1489"/>
                      <a:pt x="2524" y="1203"/>
                      <a:pt x="3286" y="1084"/>
                    </a:cubicBezTo>
                    <a:cubicBezTo>
                      <a:pt x="3611" y="1038"/>
                      <a:pt x="3912" y="1020"/>
                      <a:pt x="4186" y="1020"/>
                    </a:cubicBezTo>
                    <a:cubicBezTo>
                      <a:pt x="5337" y="1020"/>
                      <a:pt x="6013" y="1346"/>
                      <a:pt x="6013" y="1346"/>
                    </a:cubicBezTo>
                    <a:lnTo>
                      <a:pt x="7537" y="2167"/>
                    </a:lnTo>
                    <a:cubicBezTo>
                      <a:pt x="7537" y="2167"/>
                      <a:pt x="6239" y="0"/>
                      <a:pt x="4227" y="0"/>
                    </a:cubicBezTo>
                    <a:cubicBezTo>
                      <a:pt x="4218" y="0"/>
                      <a:pt x="4210" y="0"/>
                      <a:pt x="4201" y="0"/>
                    </a:cubicBezTo>
                    <a:close/>
                  </a:path>
                </a:pathLst>
              </a:custGeom>
              <a:solidFill>
                <a:srgbClr val="0053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336;p29">
                <a:extLst>
                  <a:ext uri="{FF2B5EF4-FFF2-40B4-BE49-F238E27FC236}">
                    <a16:creationId xmlns:a16="http://schemas.microsoft.com/office/drawing/2014/main" id="{5064323E-52F9-4411-AEC9-4ADFB74D7633}"/>
                  </a:ext>
                </a:extLst>
              </p:cNvPr>
              <p:cNvSpPr/>
              <p:nvPr/>
            </p:nvSpPr>
            <p:spPr>
              <a:xfrm>
                <a:off x="4940475" y="5954125"/>
                <a:ext cx="1899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8" h="2156" extrusionOk="0">
                    <a:moveTo>
                      <a:pt x="4228" y="1"/>
                    </a:moveTo>
                    <a:cubicBezTo>
                      <a:pt x="1442" y="1"/>
                      <a:pt x="1" y="1906"/>
                      <a:pt x="1" y="1906"/>
                    </a:cubicBezTo>
                    <a:cubicBezTo>
                      <a:pt x="180" y="1969"/>
                      <a:pt x="364" y="1999"/>
                      <a:pt x="548" y="1999"/>
                    </a:cubicBezTo>
                    <a:cubicBezTo>
                      <a:pt x="854" y="1999"/>
                      <a:pt x="1159" y="1915"/>
                      <a:pt x="1442" y="1751"/>
                    </a:cubicBezTo>
                    <a:cubicBezTo>
                      <a:pt x="1882" y="1501"/>
                      <a:pt x="2525" y="1203"/>
                      <a:pt x="3287" y="1096"/>
                    </a:cubicBezTo>
                    <a:cubicBezTo>
                      <a:pt x="3619" y="1047"/>
                      <a:pt x="3925" y="1027"/>
                      <a:pt x="4204" y="1027"/>
                    </a:cubicBezTo>
                    <a:cubicBezTo>
                      <a:pt x="5344" y="1027"/>
                      <a:pt x="6014" y="1358"/>
                      <a:pt x="6014" y="1358"/>
                    </a:cubicBezTo>
                    <a:lnTo>
                      <a:pt x="7597" y="2156"/>
                    </a:lnTo>
                    <a:cubicBezTo>
                      <a:pt x="7597" y="2156"/>
                      <a:pt x="6228" y="1"/>
                      <a:pt x="4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337;p29">
                <a:extLst>
                  <a:ext uri="{FF2B5EF4-FFF2-40B4-BE49-F238E27FC236}">
                    <a16:creationId xmlns:a16="http://schemas.microsoft.com/office/drawing/2014/main" id="{EAE95A28-DABC-4C7B-A8A9-0C014ABA048C}"/>
                  </a:ext>
                </a:extLst>
              </p:cNvPr>
              <p:cNvSpPr/>
              <p:nvPr/>
            </p:nvSpPr>
            <p:spPr>
              <a:xfrm>
                <a:off x="4891675" y="5922875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4227" y="1"/>
                    </a:moveTo>
                    <a:cubicBezTo>
                      <a:pt x="1441" y="1"/>
                      <a:pt x="0" y="1918"/>
                      <a:pt x="0" y="1918"/>
                    </a:cubicBezTo>
                    <a:cubicBezTo>
                      <a:pt x="178" y="1980"/>
                      <a:pt x="360" y="2010"/>
                      <a:pt x="542" y="2010"/>
                    </a:cubicBezTo>
                    <a:cubicBezTo>
                      <a:pt x="851" y="2010"/>
                      <a:pt x="1161" y="1923"/>
                      <a:pt x="1453" y="1751"/>
                    </a:cubicBezTo>
                    <a:cubicBezTo>
                      <a:pt x="1882" y="1501"/>
                      <a:pt x="2524" y="1215"/>
                      <a:pt x="3286" y="1096"/>
                    </a:cubicBezTo>
                    <a:cubicBezTo>
                      <a:pt x="3612" y="1050"/>
                      <a:pt x="3912" y="1032"/>
                      <a:pt x="4186" y="1032"/>
                    </a:cubicBezTo>
                    <a:cubicBezTo>
                      <a:pt x="5337" y="1032"/>
                      <a:pt x="6013" y="1358"/>
                      <a:pt x="6013" y="1358"/>
                    </a:cubicBezTo>
                    <a:lnTo>
                      <a:pt x="7597" y="2156"/>
                    </a:lnTo>
                    <a:cubicBezTo>
                      <a:pt x="7597" y="2156"/>
                      <a:pt x="6227" y="1"/>
                      <a:pt x="42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338;p29">
                <a:extLst>
                  <a:ext uri="{FF2B5EF4-FFF2-40B4-BE49-F238E27FC236}">
                    <a16:creationId xmlns:a16="http://schemas.microsoft.com/office/drawing/2014/main" id="{6CF335C2-D49D-487B-BFFF-3D3F27E475A3}"/>
                  </a:ext>
                </a:extLst>
              </p:cNvPr>
              <p:cNvSpPr/>
              <p:nvPr/>
            </p:nvSpPr>
            <p:spPr>
              <a:xfrm>
                <a:off x="4787800" y="6158625"/>
                <a:ext cx="46852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18741" h="1763" extrusionOk="0">
                    <a:moveTo>
                      <a:pt x="0" y="0"/>
                    </a:moveTo>
                    <a:cubicBezTo>
                      <a:pt x="214" y="1120"/>
                      <a:pt x="417" y="1763"/>
                      <a:pt x="417" y="1763"/>
                    </a:cubicBezTo>
                    <a:lnTo>
                      <a:pt x="18693" y="1763"/>
                    </a:lnTo>
                    <a:cubicBezTo>
                      <a:pt x="18740" y="1132"/>
                      <a:pt x="18729" y="548"/>
                      <a:pt x="186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339;p29">
                <a:extLst>
                  <a:ext uri="{FF2B5EF4-FFF2-40B4-BE49-F238E27FC236}">
                    <a16:creationId xmlns:a16="http://schemas.microsoft.com/office/drawing/2014/main" id="{1380405F-5E55-4979-954F-9DB23A2D43C3}"/>
                  </a:ext>
                </a:extLst>
              </p:cNvPr>
              <p:cNvSpPr/>
              <p:nvPr/>
            </p:nvSpPr>
            <p:spPr>
              <a:xfrm>
                <a:off x="3721875" y="688600"/>
                <a:ext cx="1473725" cy="5144525"/>
              </a:xfrm>
              <a:custGeom>
                <a:avLst/>
                <a:gdLst/>
                <a:ahLst/>
                <a:cxnLst/>
                <a:rect l="l" t="t" r="r" b="b"/>
                <a:pathLst>
                  <a:path w="58949" h="205781" extrusionOk="0">
                    <a:moveTo>
                      <a:pt x="26599" y="1"/>
                    </a:moveTo>
                    <a:cubicBezTo>
                      <a:pt x="26599" y="1"/>
                      <a:pt x="25468" y="203"/>
                      <a:pt x="23789" y="572"/>
                    </a:cubicBezTo>
                    <a:cubicBezTo>
                      <a:pt x="21944" y="977"/>
                      <a:pt x="19467" y="2215"/>
                      <a:pt x="17098" y="3608"/>
                    </a:cubicBezTo>
                    <a:cubicBezTo>
                      <a:pt x="16372" y="4037"/>
                      <a:pt x="15657" y="4478"/>
                      <a:pt x="14967" y="4918"/>
                    </a:cubicBezTo>
                    <a:cubicBezTo>
                      <a:pt x="13217" y="6049"/>
                      <a:pt x="11681" y="7156"/>
                      <a:pt x="10728" y="7907"/>
                    </a:cubicBezTo>
                    <a:cubicBezTo>
                      <a:pt x="10728" y="7907"/>
                      <a:pt x="10538" y="20718"/>
                      <a:pt x="15824" y="41661"/>
                    </a:cubicBezTo>
                    <a:cubicBezTo>
                      <a:pt x="16431" y="44030"/>
                      <a:pt x="16491" y="46483"/>
                      <a:pt x="16015" y="48876"/>
                    </a:cubicBezTo>
                    <a:cubicBezTo>
                      <a:pt x="15729" y="50364"/>
                      <a:pt x="15348" y="52245"/>
                      <a:pt x="14919" y="54388"/>
                    </a:cubicBezTo>
                    <a:cubicBezTo>
                      <a:pt x="13622" y="60723"/>
                      <a:pt x="11800" y="69355"/>
                      <a:pt x="9931" y="77010"/>
                    </a:cubicBezTo>
                    <a:cubicBezTo>
                      <a:pt x="9704" y="77927"/>
                      <a:pt x="9466" y="79475"/>
                      <a:pt x="9192" y="81570"/>
                    </a:cubicBezTo>
                    <a:cubicBezTo>
                      <a:pt x="8764" y="84880"/>
                      <a:pt x="8276" y="89512"/>
                      <a:pt x="7764" y="95060"/>
                    </a:cubicBezTo>
                    <a:cubicBezTo>
                      <a:pt x="7692" y="95763"/>
                      <a:pt x="7633" y="96477"/>
                      <a:pt x="7561" y="97215"/>
                    </a:cubicBezTo>
                    <a:cubicBezTo>
                      <a:pt x="7418" y="98870"/>
                      <a:pt x="7264" y="100596"/>
                      <a:pt x="7109" y="102394"/>
                    </a:cubicBezTo>
                    <a:cubicBezTo>
                      <a:pt x="7049" y="103097"/>
                      <a:pt x="6990" y="103811"/>
                      <a:pt x="6930" y="104549"/>
                    </a:cubicBezTo>
                    <a:cubicBezTo>
                      <a:pt x="4811" y="129683"/>
                      <a:pt x="2394" y="165438"/>
                      <a:pt x="1037" y="186000"/>
                    </a:cubicBezTo>
                    <a:cubicBezTo>
                      <a:pt x="989" y="186786"/>
                      <a:pt x="941" y="187560"/>
                      <a:pt x="882" y="188310"/>
                    </a:cubicBezTo>
                    <a:cubicBezTo>
                      <a:pt x="763" y="190179"/>
                      <a:pt x="656" y="191917"/>
                      <a:pt x="560" y="193465"/>
                    </a:cubicBezTo>
                    <a:cubicBezTo>
                      <a:pt x="501" y="194287"/>
                      <a:pt x="453" y="195060"/>
                      <a:pt x="406" y="195775"/>
                    </a:cubicBezTo>
                    <a:cubicBezTo>
                      <a:pt x="144" y="199871"/>
                      <a:pt x="1" y="202240"/>
                      <a:pt x="1" y="202240"/>
                    </a:cubicBezTo>
                    <a:cubicBezTo>
                      <a:pt x="1" y="202240"/>
                      <a:pt x="14621" y="205781"/>
                      <a:pt x="31334" y="205781"/>
                    </a:cubicBezTo>
                    <a:cubicBezTo>
                      <a:pt x="40608" y="205781"/>
                      <a:pt x="50527" y="204690"/>
                      <a:pt x="58949" y="201299"/>
                    </a:cubicBezTo>
                    <a:cubicBezTo>
                      <a:pt x="58949" y="201299"/>
                      <a:pt x="58949" y="200680"/>
                      <a:pt x="58949" y="199537"/>
                    </a:cubicBezTo>
                    <a:cubicBezTo>
                      <a:pt x="58937" y="198382"/>
                      <a:pt x="58937" y="196692"/>
                      <a:pt x="58925" y="194560"/>
                    </a:cubicBezTo>
                    <a:cubicBezTo>
                      <a:pt x="58913" y="193798"/>
                      <a:pt x="58901" y="192989"/>
                      <a:pt x="58901" y="192120"/>
                    </a:cubicBezTo>
                    <a:cubicBezTo>
                      <a:pt x="58889" y="190572"/>
                      <a:pt x="58877" y="188857"/>
                      <a:pt x="58853" y="187000"/>
                    </a:cubicBezTo>
                    <a:cubicBezTo>
                      <a:pt x="58853" y="186202"/>
                      <a:pt x="58841" y="185393"/>
                      <a:pt x="58830" y="184559"/>
                    </a:cubicBezTo>
                    <a:cubicBezTo>
                      <a:pt x="58627" y="163938"/>
                      <a:pt x="58079" y="128600"/>
                      <a:pt x="56686" y="103680"/>
                    </a:cubicBezTo>
                    <a:cubicBezTo>
                      <a:pt x="56639" y="102942"/>
                      <a:pt x="56603" y="102204"/>
                      <a:pt x="56555" y="101489"/>
                    </a:cubicBezTo>
                    <a:cubicBezTo>
                      <a:pt x="56448" y="99680"/>
                      <a:pt x="56341" y="97941"/>
                      <a:pt x="56222" y="96275"/>
                    </a:cubicBezTo>
                    <a:cubicBezTo>
                      <a:pt x="56174" y="95524"/>
                      <a:pt x="56115" y="94798"/>
                      <a:pt x="56067" y="94084"/>
                    </a:cubicBezTo>
                    <a:cubicBezTo>
                      <a:pt x="55472" y="86345"/>
                      <a:pt x="54770" y="80380"/>
                      <a:pt x="53924" y="77367"/>
                    </a:cubicBezTo>
                    <a:cubicBezTo>
                      <a:pt x="50412" y="64830"/>
                      <a:pt x="48007" y="53103"/>
                      <a:pt x="47019" y="47923"/>
                    </a:cubicBezTo>
                    <a:cubicBezTo>
                      <a:pt x="46661" y="46090"/>
                      <a:pt x="46685" y="44221"/>
                      <a:pt x="47078" y="42399"/>
                    </a:cubicBezTo>
                    <a:lnTo>
                      <a:pt x="48257" y="36958"/>
                    </a:lnTo>
                    <a:lnTo>
                      <a:pt x="52841" y="15812"/>
                    </a:lnTo>
                    <a:lnTo>
                      <a:pt x="54853" y="6514"/>
                    </a:lnTo>
                    <a:lnTo>
                      <a:pt x="53912" y="6168"/>
                    </a:lnTo>
                    <a:lnTo>
                      <a:pt x="46518" y="3573"/>
                    </a:lnTo>
                    <a:lnTo>
                      <a:pt x="45447" y="3204"/>
                    </a:lnTo>
                    <a:lnTo>
                      <a:pt x="44102" y="2727"/>
                    </a:lnTo>
                    <a:lnTo>
                      <a:pt x="39018" y="941"/>
                    </a:lnTo>
                    <a:lnTo>
                      <a:pt x="38279" y="679"/>
                    </a:lnTo>
                    <a:cubicBezTo>
                      <a:pt x="38279" y="679"/>
                      <a:pt x="37294" y="1014"/>
                      <a:pt x="34987" y="1014"/>
                    </a:cubicBezTo>
                    <a:cubicBezTo>
                      <a:pt x="33118" y="1014"/>
                      <a:pt x="30382" y="795"/>
                      <a:pt x="265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340;p29">
                <a:extLst>
                  <a:ext uri="{FF2B5EF4-FFF2-40B4-BE49-F238E27FC236}">
                    <a16:creationId xmlns:a16="http://schemas.microsoft.com/office/drawing/2014/main" id="{7F6738BA-68F3-497C-ABAE-74B698790CD4}"/>
                  </a:ext>
                </a:extLst>
              </p:cNvPr>
              <p:cNvSpPr/>
              <p:nvPr/>
            </p:nvSpPr>
            <p:spPr>
              <a:xfrm>
                <a:off x="3910900" y="3040675"/>
                <a:ext cx="1216550" cy="132775"/>
              </a:xfrm>
              <a:custGeom>
                <a:avLst/>
                <a:gdLst/>
                <a:ahLst/>
                <a:cxnLst/>
                <a:rect l="l" t="t" r="r" b="b"/>
                <a:pathLst>
                  <a:path w="48662" h="5311" extrusionOk="0">
                    <a:moveTo>
                      <a:pt x="48506" y="1"/>
                    </a:moveTo>
                    <a:cubicBezTo>
                      <a:pt x="41982" y="1811"/>
                      <a:pt x="33659" y="3156"/>
                      <a:pt x="23289" y="3192"/>
                    </a:cubicBezTo>
                    <a:cubicBezTo>
                      <a:pt x="23134" y="3204"/>
                      <a:pt x="22991" y="3204"/>
                      <a:pt x="22848" y="3204"/>
                    </a:cubicBezTo>
                    <a:cubicBezTo>
                      <a:pt x="14073" y="3204"/>
                      <a:pt x="6465" y="2251"/>
                      <a:pt x="203" y="977"/>
                    </a:cubicBezTo>
                    <a:cubicBezTo>
                      <a:pt x="131" y="1680"/>
                      <a:pt x="72" y="2394"/>
                      <a:pt x="0" y="3132"/>
                    </a:cubicBezTo>
                    <a:cubicBezTo>
                      <a:pt x="6311" y="4382"/>
                      <a:pt x="13966" y="5311"/>
                      <a:pt x="22836" y="5311"/>
                    </a:cubicBezTo>
                    <a:lnTo>
                      <a:pt x="23289" y="5311"/>
                    </a:lnTo>
                    <a:cubicBezTo>
                      <a:pt x="33671" y="5275"/>
                      <a:pt x="42041" y="3966"/>
                      <a:pt x="48661" y="2192"/>
                    </a:cubicBezTo>
                    <a:cubicBezTo>
                      <a:pt x="48613" y="1441"/>
                      <a:pt x="48554" y="715"/>
                      <a:pt x="485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341;p29">
                <a:extLst>
                  <a:ext uri="{FF2B5EF4-FFF2-40B4-BE49-F238E27FC236}">
                    <a16:creationId xmlns:a16="http://schemas.microsoft.com/office/drawing/2014/main" id="{041D452A-060E-4D9F-BAC6-667549B9A1B1}"/>
                  </a:ext>
                </a:extLst>
              </p:cNvPr>
              <p:cNvSpPr/>
              <p:nvPr/>
            </p:nvSpPr>
            <p:spPr>
              <a:xfrm>
                <a:off x="3895125" y="3225825"/>
                <a:ext cx="1243925" cy="134850"/>
              </a:xfrm>
              <a:custGeom>
                <a:avLst/>
                <a:gdLst/>
                <a:ahLst/>
                <a:cxnLst/>
                <a:rect l="l" t="t" r="r" b="b"/>
                <a:pathLst>
                  <a:path w="49757" h="5394" extrusionOk="0">
                    <a:moveTo>
                      <a:pt x="49625" y="0"/>
                    </a:moveTo>
                    <a:cubicBezTo>
                      <a:pt x="43053" y="1858"/>
                      <a:pt x="34612" y="3251"/>
                      <a:pt x="24063" y="3287"/>
                    </a:cubicBezTo>
                    <a:lnTo>
                      <a:pt x="23610" y="3287"/>
                    </a:lnTo>
                    <a:cubicBezTo>
                      <a:pt x="14466" y="3287"/>
                      <a:pt x="6584" y="2263"/>
                      <a:pt x="179" y="905"/>
                    </a:cubicBezTo>
                    <a:cubicBezTo>
                      <a:pt x="119" y="1608"/>
                      <a:pt x="60" y="2322"/>
                      <a:pt x="0" y="3060"/>
                    </a:cubicBezTo>
                    <a:cubicBezTo>
                      <a:pt x="6453" y="4394"/>
                      <a:pt x="14371" y="5394"/>
                      <a:pt x="23598" y="5394"/>
                    </a:cubicBezTo>
                    <a:lnTo>
                      <a:pt x="24063" y="5394"/>
                    </a:lnTo>
                    <a:cubicBezTo>
                      <a:pt x="34612" y="5358"/>
                      <a:pt x="43089" y="4013"/>
                      <a:pt x="49756" y="2191"/>
                    </a:cubicBezTo>
                    <a:cubicBezTo>
                      <a:pt x="49709" y="1453"/>
                      <a:pt x="49673" y="715"/>
                      <a:pt x="496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342;p29">
                <a:extLst>
                  <a:ext uri="{FF2B5EF4-FFF2-40B4-BE49-F238E27FC236}">
                    <a16:creationId xmlns:a16="http://schemas.microsoft.com/office/drawing/2014/main" id="{976DDE64-BB4C-4B94-96B4-DA809E6B7C69}"/>
                  </a:ext>
                </a:extLst>
              </p:cNvPr>
              <p:cNvSpPr/>
              <p:nvPr/>
            </p:nvSpPr>
            <p:spPr>
              <a:xfrm>
                <a:off x="4149325" y="688600"/>
                <a:ext cx="735525" cy="416700"/>
              </a:xfrm>
              <a:custGeom>
                <a:avLst/>
                <a:gdLst/>
                <a:ahLst/>
                <a:cxnLst/>
                <a:rect l="l" t="t" r="r" b="b"/>
                <a:pathLst>
                  <a:path w="29421" h="16668" extrusionOk="0">
                    <a:moveTo>
                      <a:pt x="9501" y="1"/>
                    </a:moveTo>
                    <a:cubicBezTo>
                      <a:pt x="9501" y="1"/>
                      <a:pt x="8370" y="203"/>
                      <a:pt x="6691" y="572"/>
                    </a:cubicBezTo>
                    <a:cubicBezTo>
                      <a:pt x="4846" y="977"/>
                      <a:pt x="2369" y="2215"/>
                      <a:pt x="0" y="3608"/>
                    </a:cubicBezTo>
                    <a:cubicBezTo>
                      <a:pt x="2269" y="9064"/>
                      <a:pt x="6773" y="16667"/>
                      <a:pt x="14295" y="16667"/>
                    </a:cubicBezTo>
                    <a:cubicBezTo>
                      <a:pt x="15063" y="16667"/>
                      <a:pt x="15862" y="16588"/>
                      <a:pt x="16693" y="16419"/>
                    </a:cubicBezTo>
                    <a:cubicBezTo>
                      <a:pt x="24063" y="14919"/>
                      <a:pt x="27670" y="8823"/>
                      <a:pt x="29420" y="3573"/>
                    </a:cubicBezTo>
                    <a:lnTo>
                      <a:pt x="28349" y="3204"/>
                    </a:lnTo>
                    <a:lnTo>
                      <a:pt x="27004" y="2727"/>
                    </a:lnTo>
                    <a:lnTo>
                      <a:pt x="21920" y="941"/>
                    </a:lnTo>
                    <a:lnTo>
                      <a:pt x="21181" y="679"/>
                    </a:lnTo>
                    <a:cubicBezTo>
                      <a:pt x="21181" y="679"/>
                      <a:pt x="20196" y="1014"/>
                      <a:pt x="17889" y="1014"/>
                    </a:cubicBezTo>
                    <a:cubicBezTo>
                      <a:pt x="16020" y="1014"/>
                      <a:pt x="13284" y="795"/>
                      <a:pt x="95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343;p29">
                <a:extLst>
                  <a:ext uri="{FF2B5EF4-FFF2-40B4-BE49-F238E27FC236}">
                    <a16:creationId xmlns:a16="http://schemas.microsoft.com/office/drawing/2014/main" id="{8A912D7B-CFD1-4923-A35D-8724EC295235}"/>
                  </a:ext>
                </a:extLst>
              </p:cNvPr>
              <p:cNvSpPr/>
              <p:nvPr/>
            </p:nvSpPr>
            <p:spPr>
              <a:xfrm>
                <a:off x="3951675" y="756775"/>
                <a:ext cx="1118025" cy="1971100"/>
              </a:xfrm>
              <a:custGeom>
                <a:avLst/>
                <a:gdLst/>
                <a:ahLst/>
                <a:cxnLst/>
                <a:rect l="l" t="t" r="r" b="b"/>
                <a:pathLst>
                  <a:path w="44721" h="78844" extrusionOk="0">
                    <a:moveTo>
                      <a:pt x="34910" y="0"/>
                    </a:moveTo>
                    <a:cubicBezTo>
                      <a:pt x="32243" y="10442"/>
                      <a:pt x="23789" y="38005"/>
                      <a:pt x="5727" y="51661"/>
                    </a:cubicBezTo>
                    <a:cubicBezTo>
                      <a:pt x="4941" y="55495"/>
                      <a:pt x="3965" y="60162"/>
                      <a:pt x="2894" y="64949"/>
                    </a:cubicBezTo>
                    <a:cubicBezTo>
                      <a:pt x="2215" y="68080"/>
                      <a:pt x="1477" y="71259"/>
                      <a:pt x="739" y="74283"/>
                    </a:cubicBezTo>
                    <a:cubicBezTo>
                      <a:pt x="512" y="75200"/>
                      <a:pt x="274" y="76748"/>
                      <a:pt x="0" y="78843"/>
                    </a:cubicBezTo>
                    <a:cubicBezTo>
                      <a:pt x="0" y="78843"/>
                      <a:pt x="26539" y="74986"/>
                      <a:pt x="39065" y="34231"/>
                    </a:cubicBezTo>
                    <a:cubicBezTo>
                      <a:pt x="40958" y="28063"/>
                      <a:pt x="42530" y="21051"/>
                      <a:pt x="43649" y="13085"/>
                    </a:cubicBezTo>
                    <a:cubicBezTo>
                      <a:pt x="44077" y="10013"/>
                      <a:pt x="44435" y="6811"/>
                      <a:pt x="44720" y="3441"/>
                    </a:cubicBezTo>
                    <a:lnTo>
                      <a:pt x="42029" y="2501"/>
                    </a:lnTo>
                    <a:lnTo>
                      <a:pt x="349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344;p29">
                <a:extLst>
                  <a:ext uri="{FF2B5EF4-FFF2-40B4-BE49-F238E27FC236}">
                    <a16:creationId xmlns:a16="http://schemas.microsoft.com/office/drawing/2014/main" id="{AD1D4CF0-0F70-425D-9BF9-24A678E7973F}"/>
                  </a:ext>
                </a:extLst>
              </p:cNvPr>
              <p:cNvSpPr/>
              <p:nvPr/>
            </p:nvSpPr>
            <p:spPr>
              <a:xfrm>
                <a:off x="3951675" y="819275"/>
                <a:ext cx="1118025" cy="1908600"/>
              </a:xfrm>
              <a:custGeom>
                <a:avLst/>
                <a:gdLst/>
                <a:ahLst/>
                <a:cxnLst/>
                <a:rect l="l" t="t" r="r" b="b"/>
                <a:pathLst>
                  <a:path w="44721" h="76344" extrusionOk="0">
                    <a:moveTo>
                      <a:pt x="42029" y="1"/>
                    </a:moveTo>
                    <a:cubicBezTo>
                      <a:pt x="38779" y="15764"/>
                      <a:pt x="28671" y="52138"/>
                      <a:pt x="2894" y="62449"/>
                    </a:cubicBezTo>
                    <a:cubicBezTo>
                      <a:pt x="2215" y="65580"/>
                      <a:pt x="1477" y="68759"/>
                      <a:pt x="739" y="71783"/>
                    </a:cubicBezTo>
                    <a:cubicBezTo>
                      <a:pt x="512" y="72700"/>
                      <a:pt x="274" y="74248"/>
                      <a:pt x="0" y="76343"/>
                    </a:cubicBezTo>
                    <a:cubicBezTo>
                      <a:pt x="0" y="76343"/>
                      <a:pt x="26539" y="72486"/>
                      <a:pt x="39065" y="31731"/>
                    </a:cubicBezTo>
                    <a:cubicBezTo>
                      <a:pt x="40958" y="25563"/>
                      <a:pt x="42530" y="18551"/>
                      <a:pt x="43649" y="10585"/>
                    </a:cubicBezTo>
                    <a:cubicBezTo>
                      <a:pt x="44077" y="7513"/>
                      <a:pt x="44435" y="4311"/>
                      <a:pt x="44720" y="941"/>
                    </a:cubicBezTo>
                    <a:lnTo>
                      <a:pt x="42029" y="1"/>
                    </a:lnTo>
                    <a:close/>
                  </a:path>
                </a:pathLst>
              </a:custGeom>
              <a:solidFill>
                <a:srgbClr val="000000">
                  <a:alpha val="19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345;p29">
                <a:extLst>
                  <a:ext uri="{FF2B5EF4-FFF2-40B4-BE49-F238E27FC236}">
                    <a16:creationId xmlns:a16="http://schemas.microsoft.com/office/drawing/2014/main" id="{A2BFD0BE-099E-450A-9D08-A591D1BAA174}"/>
                  </a:ext>
                </a:extLst>
              </p:cNvPr>
              <p:cNvSpPr/>
              <p:nvPr/>
            </p:nvSpPr>
            <p:spPr>
              <a:xfrm>
                <a:off x="3732000" y="5491575"/>
                <a:ext cx="1462700" cy="182500"/>
              </a:xfrm>
              <a:custGeom>
                <a:avLst/>
                <a:gdLst/>
                <a:ahLst/>
                <a:cxnLst/>
                <a:rect l="l" t="t" r="r" b="b"/>
                <a:pathLst>
                  <a:path w="58508" h="7300" extrusionOk="0">
                    <a:moveTo>
                      <a:pt x="58496" y="1"/>
                    </a:moveTo>
                    <a:cubicBezTo>
                      <a:pt x="48793" y="3849"/>
                      <a:pt x="38356" y="5009"/>
                      <a:pt x="29318" y="5009"/>
                    </a:cubicBezTo>
                    <a:cubicBezTo>
                      <a:pt x="25913" y="5009"/>
                      <a:pt x="22706" y="4844"/>
                      <a:pt x="19813" y="4596"/>
                    </a:cubicBezTo>
                    <a:cubicBezTo>
                      <a:pt x="11204" y="3870"/>
                      <a:pt x="4061" y="2322"/>
                      <a:pt x="155" y="1346"/>
                    </a:cubicBezTo>
                    <a:cubicBezTo>
                      <a:pt x="96" y="2168"/>
                      <a:pt x="48" y="2941"/>
                      <a:pt x="1" y="3656"/>
                    </a:cubicBezTo>
                    <a:cubicBezTo>
                      <a:pt x="4073" y="4656"/>
                      <a:pt x="11133" y="6144"/>
                      <a:pt x="19563" y="6871"/>
                    </a:cubicBezTo>
                    <a:cubicBezTo>
                      <a:pt x="22932" y="7156"/>
                      <a:pt x="26230" y="7299"/>
                      <a:pt x="29457" y="7299"/>
                    </a:cubicBezTo>
                    <a:cubicBezTo>
                      <a:pt x="33707" y="7299"/>
                      <a:pt x="37827" y="7049"/>
                      <a:pt x="41744" y="6549"/>
                    </a:cubicBezTo>
                    <a:cubicBezTo>
                      <a:pt x="47780" y="5775"/>
                      <a:pt x="53400" y="4394"/>
                      <a:pt x="58508" y="2441"/>
                    </a:cubicBezTo>
                    <a:cubicBezTo>
                      <a:pt x="58508" y="1679"/>
                      <a:pt x="58496" y="870"/>
                      <a:pt x="584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346;p29">
                <a:extLst>
                  <a:ext uri="{FF2B5EF4-FFF2-40B4-BE49-F238E27FC236}">
                    <a16:creationId xmlns:a16="http://schemas.microsoft.com/office/drawing/2014/main" id="{EC8926AA-1969-4B4F-B2EC-801CF366A744}"/>
                  </a:ext>
                </a:extLst>
              </p:cNvPr>
              <p:cNvSpPr/>
              <p:nvPr/>
            </p:nvSpPr>
            <p:spPr>
              <a:xfrm>
                <a:off x="3743900" y="5302575"/>
                <a:ext cx="1449325" cy="181875"/>
              </a:xfrm>
              <a:custGeom>
                <a:avLst/>
                <a:gdLst/>
                <a:ahLst/>
                <a:cxnLst/>
                <a:rect l="l" t="t" r="r" b="b"/>
                <a:pathLst>
                  <a:path w="57973" h="7275" extrusionOk="0">
                    <a:moveTo>
                      <a:pt x="57949" y="0"/>
                    </a:moveTo>
                    <a:cubicBezTo>
                      <a:pt x="48255" y="3831"/>
                      <a:pt x="37846" y="4980"/>
                      <a:pt x="28828" y="4980"/>
                    </a:cubicBezTo>
                    <a:cubicBezTo>
                      <a:pt x="25429" y="4980"/>
                      <a:pt x="22228" y="4817"/>
                      <a:pt x="19337" y="4572"/>
                    </a:cubicBezTo>
                    <a:cubicBezTo>
                      <a:pt x="11074" y="3870"/>
                      <a:pt x="4156" y="2417"/>
                      <a:pt x="156" y="1441"/>
                    </a:cubicBezTo>
                    <a:cubicBezTo>
                      <a:pt x="108" y="2227"/>
                      <a:pt x="60" y="3001"/>
                      <a:pt x="1" y="3751"/>
                    </a:cubicBezTo>
                    <a:cubicBezTo>
                      <a:pt x="4144" y="4751"/>
                      <a:pt x="10990" y="6144"/>
                      <a:pt x="19087" y="6846"/>
                    </a:cubicBezTo>
                    <a:cubicBezTo>
                      <a:pt x="22456" y="7132"/>
                      <a:pt x="25754" y="7275"/>
                      <a:pt x="28981" y="7275"/>
                    </a:cubicBezTo>
                    <a:cubicBezTo>
                      <a:pt x="33231" y="7275"/>
                      <a:pt x="37351" y="7025"/>
                      <a:pt x="41268" y="6513"/>
                    </a:cubicBezTo>
                    <a:cubicBezTo>
                      <a:pt x="47292" y="5751"/>
                      <a:pt x="52876" y="4382"/>
                      <a:pt x="57972" y="2441"/>
                    </a:cubicBezTo>
                    <a:cubicBezTo>
                      <a:pt x="57972" y="1655"/>
                      <a:pt x="57960" y="834"/>
                      <a:pt x="579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347;p29">
                <a:extLst>
                  <a:ext uri="{FF2B5EF4-FFF2-40B4-BE49-F238E27FC236}">
                    <a16:creationId xmlns:a16="http://schemas.microsoft.com/office/drawing/2014/main" id="{52BB1AED-DAE8-4105-8320-FA07AC998B6D}"/>
                  </a:ext>
                </a:extLst>
              </p:cNvPr>
              <p:cNvSpPr/>
              <p:nvPr/>
            </p:nvSpPr>
            <p:spPr>
              <a:xfrm>
                <a:off x="3745700" y="886250"/>
                <a:ext cx="330725" cy="660225"/>
              </a:xfrm>
              <a:custGeom>
                <a:avLst/>
                <a:gdLst/>
                <a:ahLst/>
                <a:cxnLst/>
                <a:rect l="l" t="t" r="r" b="b"/>
                <a:pathLst>
                  <a:path w="13229" h="26409" extrusionOk="0">
                    <a:moveTo>
                      <a:pt x="9775" y="1"/>
                    </a:moveTo>
                    <a:lnTo>
                      <a:pt x="119" y="12419"/>
                    </a:lnTo>
                    <a:lnTo>
                      <a:pt x="0" y="26409"/>
                    </a:lnTo>
                    <a:lnTo>
                      <a:pt x="11490" y="17550"/>
                    </a:lnTo>
                    <a:cubicBezTo>
                      <a:pt x="11490" y="17550"/>
                      <a:pt x="13228" y="4596"/>
                      <a:pt x="97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348;p29">
                <a:extLst>
                  <a:ext uri="{FF2B5EF4-FFF2-40B4-BE49-F238E27FC236}">
                    <a16:creationId xmlns:a16="http://schemas.microsoft.com/office/drawing/2014/main" id="{3B6A3324-CF64-4006-9C0E-67C4B533F581}"/>
                  </a:ext>
                </a:extLst>
              </p:cNvPr>
              <p:cNvSpPr/>
              <p:nvPr/>
            </p:nvSpPr>
            <p:spPr>
              <a:xfrm>
                <a:off x="4316600" y="688275"/>
                <a:ext cx="381025" cy="198000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7920" extrusionOk="0">
                    <a:moveTo>
                      <a:pt x="6455" y="0"/>
                    </a:moveTo>
                    <a:cubicBezTo>
                      <a:pt x="5137" y="0"/>
                      <a:pt x="3864" y="14"/>
                      <a:pt x="2810" y="14"/>
                    </a:cubicBezTo>
                    <a:cubicBezTo>
                      <a:pt x="2810" y="14"/>
                      <a:pt x="1679" y="216"/>
                      <a:pt x="0" y="585"/>
                    </a:cubicBezTo>
                    <a:cubicBezTo>
                      <a:pt x="827" y="2399"/>
                      <a:pt x="3711" y="7919"/>
                      <a:pt x="8313" y="7919"/>
                    </a:cubicBezTo>
                    <a:cubicBezTo>
                      <a:pt x="8484" y="7919"/>
                      <a:pt x="8658" y="7912"/>
                      <a:pt x="8835" y="7896"/>
                    </a:cubicBezTo>
                    <a:cubicBezTo>
                      <a:pt x="13145" y="7503"/>
                      <a:pt x="14717" y="3181"/>
                      <a:pt x="15240" y="954"/>
                    </a:cubicBezTo>
                    <a:lnTo>
                      <a:pt x="14478" y="692"/>
                    </a:lnTo>
                    <a:cubicBezTo>
                      <a:pt x="13420" y="86"/>
                      <a:pt x="9795" y="0"/>
                      <a:pt x="6455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" name="Google Shape;349;p29">
                <a:extLst>
                  <a:ext uri="{FF2B5EF4-FFF2-40B4-BE49-F238E27FC236}">
                    <a16:creationId xmlns:a16="http://schemas.microsoft.com/office/drawing/2014/main" id="{2426A024-5EC1-4397-B464-A6EA5C4DAD2A}"/>
                  </a:ext>
                </a:extLst>
              </p:cNvPr>
              <p:cNvSpPr/>
              <p:nvPr/>
            </p:nvSpPr>
            <p:spPr>
              <a:xfrm>
                <a:off x="4747775" y="815100"/>
                <a:ext cx="335900" cy="511275"/>
              </a:xfrm>
              <a:custGeom>
                <a:avLst/>
                <a:gdLst/>
                <a:ahLst/>
                <a:cxnLst/>
                <a:rect l="l" t="t" r="r" b="b"/>
                <a:pathLst>
                  <a:path w="13436" h="20451" extrusionOk="0">
                    <a:moveTo>
                      <a:pt x="4280" y="1"/>
                    </a:moveTo>
                    <a:cubicBezTo>
                      <a:pt x="4280" y="1"/>
                      <a:pt x="2458" y="3097"/>
                      <a:pt x="1458" y="4930"/>
                    </a:cubicBezTo>
                    <a:cubicBezTo>
                      <a:pt x="446" y="6764"/>
                      <a:pt x="506" y="8919"/>
                      <a:pt x="160" y="10883"/>
                    </a:cubicBezTo>
                    <a:cubicBezTo>
                      <a:pt x="0" y="11826"/>
                      <a:pt x="296" y="12253"/>
                      <a:pt x="731" y="12253"/>
                    </a:cubicBezTo>
                    <a:cubicBezTo>
                      <a:pt x="1204" y="12253"/>
                      <a:pt x="1841" y="11751"/>
                      <a:pt x="2244" y="10859"/>
                    </a:cubicBezTo>
                    <a:cubicBezTo>
                      <a:pt x="2927" y="9357"/>
                      <a:pt x="3452" y="7707"/>
                      <a:pt x="3901" y="7707"/>
                    </a:cubicBezTo>
                    <a:cubicBezTo>
                      <a:pt x="3961" y="7707"/>
                      <a:pt x="4020" y="7736"/>
                      <a:pt x="4078" y="7800"/>
                    </a:cubicBezTo>
                    <a:cubicBezTo>
                      <a:pt x="4566" y="8335"/>
                      <a:pt x="3982" y="16551"/>
                      <a:pt x="5244" y="18348"/>
                    </a:cubicBezTo>
                    <a:cubicBezTo>
                      <a:pt x="5385" y="18550"/>
                      <a:pt x="5513" y="18640"/>
                      <a:pt x="5628" y="18640"/>
                    </a:cubicBezTo>
                    <a:cubicBezTo>
                      <a:pt x="6552" y="18640"/>
                      <a:pt x="6721" y="12943"/>
                      <a:pt x="6721" y="12943"/>
                    </a:cubicBezTo>
                    <a:cubicBezTo>
                      <a:pt x="6721" y="12943"/>
                      <a:pt x="7149" y="19861"/>
                      <a:pt x="8340" y="20420"/>
                    </a:cubicBezTo>
                    <a:cubicBezTo>
                      <a:pt x="8384" y="20441"/>
                      <a:pt x="8426" y="20451"/>
                      <a:pt x="8465" y="20451"/>
                    </a:cubicBezTo>
                    <a:cubicBezTo>
                      <a:pt x="9493" y="20451"/>
                      <a:pt x="9019" y="13709"/>
                      <a:pt x="9019" y="13705"/>
                    </a:cubicBezTo>
                    <a:lnTo>
                      <a:pt x="9019" y="13705"/>
                    </a:lnTo>
                    <a:cubicBezTo>
                      <a:pt x="9019" y="13709"/>
                      <a:pt x="9434" y="18829"/>
                      <a:pt x="10549" y="18829"/>
                    </a:cubicBezTo>
                    <a:cubicBezTo>
                      <a:pt x="10566" y="18829"/>
                      <a:pt x="10584" y="18827"/>
                      <a:pt x="10602" y="18825"/>
                    </a:cubicBezTo>
                    <a:cubicBezTo>
                      <a:pt x="11436" y="18694"/>
                      <a:pt x="11221" y="14407"/>
                      <a:pt x="11055" y="12312"/>
                    </a:cubicBezTo>
                    <a:lnTo>
                      <a:pt x="11055" y="12312"/>
                    </a:lnTo>
                    <a:cubicBezTo>
                      <a:pt x="11055" y="12314"/>
                      <a:pt x="11558" y="16987"/>
                      <a:pt x="12279" y="16987"/>
                    </a:cubicBezTo>
                    <a:cubicBezTo>
                      <a:pt x="12319" y="16987"/>
                      <a:pt x="12359" y="16973"/>
                      <a:pt x="12400" y="16943"/>
                    </a:cubicBezTo>
                    <a:cubicBezTo>
                      <a:pt x="13400" y="16217"/>
                      <a:pt x="13436" y="6240"/>
                      <a:pt x="11245" y="537"/>
                    </a:cubicBezTo>
                    <a:lnTo>
                      <a:pt x="4280" y="1"/>
                    </a:ln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350;p29">
                <a:extLst>
                  <a:ext uri="{FF2B5EF4-FFF2-40B4-BE49-F238E27FC236}">
                    <a16:creationId xmlns:a16="http://schemas.microsoft.com/office/drawing/2014/main" id="{C1AC20E5-3CDF-4CD8-81E0-6724B4665CB8}"/>
                  </a:ext>
                </a:extLst>
              </p:cNvPr>
              <p:cNvSpPr/>
              <p:nvPr/>
            </p:nvSpPr>
            <p:spPr>
              <a:xfrm>
                <a:off x="4664850" y="480250"/>
                <a:ext cx="370325" cy="359275"/>
              </a:xfrm>
              <a:custGeom>
                <a:avLst/>
                <a:gdLst/>
                <a:ahLst/>
                <a:cxnLst/>
                <a:rect l="l" t="t" r="r" b="b"/>
                <a:pathLst>
                  <a:path w="14813" h="14371" extrusionOk="0">
                    <a:moveTo>
                      <a:pt x="406" y="0"/>
                    </a:moveTo>
                    <a:cubicBezTo>
                      <a:pt x="1" y="2501"/>
                      <a:pt x="48" y="4453"/>
                      <a:pt x="48" y="4453"/>
                    </a:cubicBezTo>
                    <a:cubicBezTo>
                      <a:pt x="48" y="6144"/>
                      <a:pt x="310" y="8894"/>
                      <a:pt x="310" y="8894"/>
                    </a:cubicBezTo>
                    <a:cubicBezTo>
                      <a:pt x="3751" y="10276"/>
                      <a:pt x="6335" y="11299"/>
                      <a:pt x="7680" y="13514"/>
                    </a:cubicBezTo>
                    <a:lnTo>
                      <a:pt x="10681" y="14169"/>
                    </a:lnTo>
                    <a:cubicBezTo>
                      <a:pt x="10824" y="14205"/>
                      <a:pt x="10955" y="14228"/>
                      <a:pt x="11097" y="14252"/>
                    </a:cubicBezTo>
                    <a:cubicBezTo>
                      <a:pt x="11732" y="14338"/>
                      <a:pt x="12333" y="14371"/>
                      <a:pt x="12859" y="14371"/>
                    </a:cubicBezTo>
                    <a:cubicBezTo>
                      <a:pt x="14020" y="14371"/>
                      <a:pt x="14813" y="14208"/>
                      <a:pt x="14788" y="14086"/>
                    </a:cubicBezTo>
                    <a:cubicBezTo>
                      <a:pt x="13157" y="5453"/>
                      <a:pt x="406" y="0"/>
                      <a:pt x="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351;p29">
                <a:extLst>
                  <a:ext uri="{FF2B5EF4-FFF2-40B4-BE49-F238E27FC236}">
                    <a16:creationId xmlns:a16="http://schemas.microsoft.com/office/drawing/2014/main" id="{0EF98D5D-4C83-4DB9-B389-CDA9934E0A1E}"/>
                  </a:ext>
                </a:extLst>
              </p:cNvPr>
              <p:cNvSpPr/>
              <p:nvPr/>
            </p:nvSpPr>
            <p:spPr>
              <a:xfrm>
                <a:off x="3979350" y="815100"/>
                <a:ext cx="331300" cy="481425"/>
              </a:xfrm>
              <a:custGeom>
                <a:avLst/>
                <a:gdLst/>
                <a:ahLst/>
                <a:cxnLst/>
                <a:rect l="l" t="t" r="r" b="b"/>
                <a:pathLst>
                  <a:path w="13252" h="19257" extrusionOk="0">
                    <a:moveTo>
                      <a:pt x="8764" y="1"/>
                    </a:moveTo>
                    <a:lnTo>
                      <a:pt x="1608" y="692"/>
                    </a:lnTo>
                    <a:cubicBezTo>
                      <a:pt x="1" y="6109"/>
                      <a:pt x="1179" y="15705"/>
                      <a:pt x="2156" y="16301"/>
                    </a:cubicBezTo>
                    <a:cubicBezTo>
                      <a:pt x="2191" y="16323"/>
                      <a:pt x="2226" y="16334"/>
                      <a:pt x="2259" y="16334"/>
                    </a:cubicBezTo>
                    <a:cubicBezTo>
                      <a:pt x="2931" y="16334"/>
                      <a:pt x="3061" y="11931"/>
                      <a:pt x="3061" y="11931"/>
                    </a:cubicBezTo>
                    <a:cubicBezTo>
                      <a:pt x="3061" y="13884"/>
                      <a:pt x="3180" y="17848"/>
                      <a:pt x="3954" y="17908"/>
                    </a:cubicBezTo>
                    <a:cubicBezTo>
                      <a:pt x="3963" y="17909"/>
                      <a:pt x="3971" y="17909"/>
                      <a:pt x="3980" y="17909"/>
                    </a:cubicBezTo>
                    <a:cubicBezTo>
                      <a:pt x="5025" y="17909"/>
                      <a:pt x="5049" y="13062"/>
                      <a:pt x="5049" y="13062"/>
                    </a:cubicBezTo>
                    <a:cubicBezTo>
                      <a:pt x="5049" y="13062"/>
                      <a:pt x="5093" y="19256"/>
                      <a:pt x="6025" y="19256"/>
                    </a:cubicBezTo>
                    <a:cubicBezTo>
                      <a:pt x="6067" y="19256"/>
                      <a:pt x="6111" y="19244"/>
                      <a:pt x="6156" y="19218"/>
                    </a:cubicBezTo>
                    <a:cubicBezTo>
                      <a:pt x="7216" y="18622"/>
                      <a:pt x="7109" y="12194"/>
                      <a:pt x="7109" y="12193"/>
                    </a:cubicBezTo>
                    <a:lnTo>
                      <a:pt x="7109" y="12193"/>
                    </a:lnTo>
                    <a:cubicBezTo>
                      <a:pt x="7109" y="12194"/>
                      <a:pt x="7675" y="17383"/>
                      <a:pt x="8521" y="17383"/>
                    </a:cubicBezTo>
                    <a:cubicBezTo>
                      <a:pt x="8633" y="17383"/>
                      <a:pt x="8750" y="17292"/>
                      <a:pt x="8871" y="17086"/>
                    </a:cubicBezTo>
                    <a:cubicBezTo>
                      <a:pt x="9907" y="15324"/>
                      <a:pt x="8776" y="7788"/>
                      <a:pt x="9180" y="7252"/>
                    </a:cubicBezTo>
                    <a:cubicBezTo>
                      <a:pt x="9233" y="7186"/>
                      <a:pt x="9290" y="7155"/>
                      <a:pt x="9350" y="7155"/>
                    </a:cubicBezTo>
                    <a:cubicBezTo>
                      <a:pt x="9768" y="7155"/>
                      <a:pt x="10369" y="8623"/>
                      <a:pt x="11097" y="9955"/>
                    </a:cubicBezTo>
                    <a:cubicBezTo>
                      <a:pt x="11521" y="10712"/>
                      <a:pt x="12117" y="11126"/>
                      <a:pt x="12551" y="11126"/>
                    </a:cubicBezTo>
                    <a:cubicBezTo>
                      <a:pt x="12982" y="11126"/>
                      <a:pt x="13252" y="10715"/>
                      <a:pt x="13026" y="9824"/>
                    </a:cubicBezTo>
                    <a:cubicBezTo>
                      <a:pt x="12562" y="8026"/>
                      <a:pt x="12467" y="6025"/>
                      <a:pt x="11395" y="4418"/>
                    </a:cubicBezTo>
                    <a:cubicBezTo>
                      <a:pt x="10335" y="2799"/>
                      <a:pt x="8764" y="1"/>
                      <a:pt x="8764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352;p29">
                <a:extLst>
                  <a:ext uri="{FF2B5EF4-FFF2-40B4-BE49-F238E27FC236}">
                    <a16:creationId xmlns:a16="http://schemas.microsoft.com/office/drawing/2014/main" id="{AC7CEF08-E27F-4D5B-A79A-39E15501962D}"/>
                  </a:ext>
                </a:extLst>
              </p:cNvPr>
              <p:cNvSpPr/>
              <p:nvPr/>
            </p:nvSpPr>
            <p:spPr>
              <a:xfrm>
                <a:off x="4019125" y="538300"/>
                <a:ext cx="359400" cy="301225"/>
              </a:xfrm>
              <a:custGeom>
                <a:avLst/>
                <a:gdLst/>
                <a:ahLst/>
                <a:cxnLst/>
                <a:rect l="l" t="t" r="r" b="b"/>
                <a:pathLst>
                  <a:path w="14376" h="12049" extrusionOk="0">
                    <a:moveTo>
                      <a:pt x="9983" y="0"/>
                    </a:moveTo>
                    <a:cubicBezTo>
                      <a:pt x="6196" y="2417"/>
                      <a:pt x="981" y="6703"/>
                      <a:pt x="17" y="11764"/>
                    </a:cubicBezTo>
                    <a:cubicBezTo>
                      <a:pt x="1" y="11886"/>
                      <a:pt x="797" y="12049"/>
                      <a:pt x="1958" y="12049"/>
                    </a:cubicBezTo>
                    <a:cubicBezTo>
                      <a:pt x="2484" y="12049"/>
                      <a:pt x="3085" y="12016"/>
                      <a:pt x="3720" y="11930"/>
                    </a:cubicBezTo>
                    <a:cubicBezTo>
                      <a:pt x="3851" y="11906"/>
                      <a:pt x="3994" y="11883"/>
                      <a:pt x="4125" y="11847"/>
                    </a:cubicBezTo>
                    <a:lnTo>
                      <a:pt x="7137" y="11192"/>
                    </a:lnTo>
                    <a:cubicBezTo>
                      <a:pt x="8173" y="9478"/>
                      <a:pt x="9959" y="8477"/>
                      <a:pt x="12328" y="7465"/>
                    </a:cubicBezTo>
                    <a:cubicBezTo>
                      <a:pt x="12923" y="7203"/>
                      <a:pt x="13566" y="6953"/>
                      <a:pt x="14233" y="6680"/>
                    </a:cubicBezTo>
                    <a:cubicBezTo>
                      <a:pt x="14257" y="6489"/>
                      <a:pt x="14269" y="6287"/>
                      <a:pt x="14281" y="6096"/>
                    </a:cubicBezTo>
                    <a:cubicBezTo>
                      <a:pt x="14376" y="4703"/>
                      <a:pt x="14305" y="3203"/>
                      <a:pt x="14162" y="2024"/>
                    </a:cubicBezTo>
                    <a:cubicBezTo>
                      <a:pt x="13697" y="1965"/>
                      <a:pt x="13185" y="1822"/>
                      <a:pt x="12709" y="1691"/>
                    </a:cubicBezTo>
                    <a:cubicBezTo>
                      <a:pt x="11483" y="1381"/>
                      <a:pt x="10923" y="750"/>
                      <a:pt x="9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Google Shape;353;p29">
                <a:extLst>
                  <a:ext uri="{FF2B5EF4-FFF2-40B4-BE49-F238E27FC236}">
                    <a16:creationId xmlns:a16="http://schemas.microsoft.com/office/drawing/2014/main" id="{3ECBAD8C-1961-443C-9BCA-684954FFFC3E}"/>
                  </a:ext>
                </a:extLst>
              </p:cNvPr>
              <p:cNvSpPr/>
              <p:nvPr/>
            </p:nvSpPr>
            <p:spPr>
              <a:xfrm>
                <a:off x="4350825" y="364675"/>
                <a:ext cx="343225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15665" extrusionOk="0">
                    <a:moveTo>
                      <a:pt x="9361" y="0"/>
                    </a:moveTo>
                    <a:cubicBezTo>
                      <a:pt x="9001" y="0"/>
                      <a:pt x="8646" y="31"/>
                      <a:pt x="8299" y="87"/>
                    </a:cubicBezTo>
                    <a:cubicBezTo>
                      <a:pt x="7275" y="432"/>
                      <a:pt x="6240" y="825"/>
                      <a:pt x="5263" y="1230"/>
                    </a:cubicBezTo>
                    <a:cubicBezTo>
                      <a:pt x="3025" y="2492"/>
                      <a:pt x="894" y="4421"/>
                      <a:pt x="1" y="5457"/>
                    </a:cubicBezTo>
                    <a:cubicBezTo>
                      <a:pt x="798" y="7898"/>
                      <a:pt x="1275" y="10648"/>
                      <a:pt x="870" y="14220"/>
                    </a:cubicBezTo>
                    <a:cubicBezTo>
                      <a:pt x="2819" y="15183"/>
                      <a:pt x="4879" y="15665"/>
                      <a:pt x="6938" y="15665"/>
                    </a:cubicBezTo>
                    <a:cubicBezTo>
                      <a:pt x="9004" y="15665"/>
                      <a:pt x="11070" y="15180"/>
                      <a:pt x="13026" y="14208"/>
                    </a:cubicBezTo>
                    <a:cubicBezTo>
                      <a:pt x="12633" y="10981"/>
                      <a:pt x="12621" y="8564"/>
                      <a:pt x="12848" y="6421"/>
                    </a:cubicBezTo>
                    <a:cubicBezTo>
                      <a:pt x="13026" y="4790"/>
                      <a:pt x="13336" y="3326"/>
                      <a:pt x="13729" y="1778"/>
                    </a:cubicBezTo>
                    <a:cubicBezTo>
                      <a:pt x="12354" y="499"/>
                      <a:pt x="10818" y="0"/>
                      <a:pt x="9361" y="0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354;p29">
                <a:extLst>
                  <a:ext uri="{FF2B5EF4-FFF2-40B4-BE49-F238E27FC236}">
                    <a16:creationId xmlns:a16="http://schemas.microsoft.com/office/drawing/2014/main" id="{EB90B8C4-05D8-448E-85DF-46E0224DB4B8}"/>
                  </a:ext>
                </a:extLst>
              </p:cNvPr>
              <p:cNvSpPr/>
              <p:nvPr/>
            </p:nvSpPr>
            <p:spPr>
              <a:xfrm>
                <a:off x="4350825" y="364675"/>
                <a:ext cx="343225" cy="355500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14220" extrusionOk="0">
                    <a:moveTo>
                      <a:pt x="9361" y="0"/>
                    </a:moveTo>
                    <a:cubicBezTo>
                      <a:pt x="9001" y="0"/>
                      <a:pt x="8646" y="31"/>
                      <a:pt x="8299" y="87"/>
                    </a:cubicBezTo>
                    <a:cubicBezTo>
                      <a:pt x="7275" y="432"/>
                      <a:pt x="6240" y="825"/>
                      <a:pt x="5263" y="1230"/>
                    </a:cubicBezTo>
                    <a:cubicBezTo>
                      <a:pt x="3025" y="2492"/>
                      <a:pt x="894" y="4421"/>
                      <a:pt x="1" y="5457"/>
                    </a:cubicBezTo>
                    <a:cubicBezTo>
                      <a:pt x="798" y="7898"/>
                      <a:pt x="1275" y="10648"/>
                      <a:pt x="870" y="14220"/>
                    </a:cubicBezTo>
                    <a:cubicBezTo>
                      <a:pt x="7049" y="13315"/>
                      <a:pt x="11014" y="9445"/>
                      <a:pt x="12848" y="6421"/>
                    </a:cubicBezTo>
                    <a:cubicBezTo>
                      <a:pt x="13026" y="4790"/>
                      <a:pt x="13336" y="3326"/>
                      <a:pt x="13729" y="1778"/>
                    </a:cubicBezTo>
                    <a:cubicBezTo>
                      <a:pt x="12354" y="499"/>
                      <a:pt x="10818" y="0"/>
                      <a:pt x="9361" y="0"/>
                    </a:cubicBezTo>
                    <a:close/>
                  </a:path>
                </a:pathLst>
              </a:custGeom>
              <a:solidFill>
                <a:srgbClr val="FF7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355;p29">
                <a:extLst>
                  <a:ext uri="{FF2B5EF4-FFF2-40B4-BE49-F238E27FC236}">
                    <a16:creationId xmlns:a16="http://schemas.microsoft.com/office/drawing/2014/main" id="{B83DFE6D-1CE7-4EAA-8101-1CD810915298}"/>
                  </a:ext>
                </a:extLst>
              </p:cNvPr>
              <p:cNvSpPr/>
              <p:nvPr/>
            </p:nvSpPr>
            <p:spPr>
              <a:xfrm>
                <a:off x="4038300" y="-680600"/>
                <a:ext cx="1114725" cy="1157750"/>
              </a:xfrm>
              <a:custGeom>
                <a:avLst/>
                <a:gdLst/>
                <a:ahLst/>
                <a:cxnLst/>
                <a:rect l="l" t="t" r="r" b="b"/>
                <a:pathLst>
                  <a:path w="44589" h="46310" extrusionOk="0">
                    <a:moveTo>
                      <a:pt x="32218" y="0"/>
                    </a:moveTo>
                    <a:cubicBezTo>
                      <a:pt x="26003" y="0"/>
                      <a:pt x="20848" y="4596"/>
                      <a:pt x="19979" y="10573"/>
                    </a:cubicBezTo>
                    <a:cubicBezTo>
                      <a:pt x="19612" y="10547"/>
                      <a:pt x="19245" y="10534"/>
                      <a:pt x="18879" y="10534"/>
                    </a:cubicBezTo>
                    <a:cubicBezTo>
                      <a:pt x="12172" y="10534"/>
                      <a:pt x="5772" y="14773"/>
                      <a:pt x="3548" y="19312"/>
                    </a:cubicBezTo>
                    <a:cubicBezTo>
                      <a:pt x="0" y="26622"/>
                      <a:pt x="48" y="39946"/>
                      <a:pt x="8775" y="43910"/>
                    </a:cubicBezTo>
                    <a:cubicBezTo>
                      <a:pt x="12930" y="45792"/>
                      <a:pt x="14478" y="46208"/>
                      <a:pt x="17895" y="46303"/>
                    </a:cubicBezTo>
                    <a:cubicBezTo>
                      <a:pt x="18048" y="46308"/>
                      <a:pt x="18201" y="46310"/>
                      <a:pt x="18354" y="46310"/>
                    </a:cubicBezTo>
                    <a:cubicBezTo>
                      <a:pt x="27083" y="46310"/>
                      <a:pt x="34428" y="39650"/>
                      <a:pt x="35493" y="30933"/>
                    </a:cubicBezTo>
                    <a:cubicBezTo>
                      <a:pt x="35743" y="28897"/>
                      <a:pt x="36147" y="26670"/>
                      <a:pt x="36005" y="24146"/>
                    </a:cubicBezTo>
                    <a:cubicBezTo>
                      <a:pt x="40981" y="22551"/>
                      <a:pt x="44589" y="17883"/>
                      <a:pt x="44589" y="12371"/>
                    </a:cubicBezTo>
                    <a:cubicBezTo>
                      <a:pt x="44589" y="5537"/>
                      <a:pt x="39053" y="0"/>
                      <a:pt x="3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356;p29">
                <a:extLst>
                  <a:ext uri="{FF2B5EF4-FFF2-40B4-BE49-F238E27FC236}">
                    <a16:creationId xmlns:a16="http://schemas.microsoft.com/office/drawing/2014/main" id="{D1E4E4AA-7943-4884-8596-D89E3089C65F}"/>
                  </a:ext>
                </a:extLst>
              </p:cNvPr>
              <p:cNvSpPr/>
              <p:nvPr/>
            </p:nvSpPr>
            <p:spPr>
              <a:xfrm>
                <a:off x="4768750" y="-28750"/>
                <a:ext cx="3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37" extrusionOk="0">
                    <a:moveTo>
                      <a:pt x="0" y="1"/>
                    </a:moveTo>
                    <a:cubicBezTo>
                      <a:pt x="12" y="25"/>
                      <a:pt x="12" y="37"/>
                      <a:pt x="12" y="37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357;p29">
                <a:extLst>
                  <a:ext uri="{FF2B5EF4-FFF2-40B4-BE49-F238E27FC236}">
                    <a16:creationId xmlns:a16="http://schemas.microsoft.com/office/drawing/2014/main" id="{73E5CAF3-126D-422D-AB41-A2C4352A71EC}"/>
                  </a:ext>
                </a:extLst>
              </p:cNvPr>
              <p:cNvSpPr/>
              <p:nvPr/>
            </p:nvSpPr>
            <p:spPr>
              <a:xfrm>
                <a:off x="4099300" y="-247700"/>
                <a:ext cx="674225" cy="850175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34007" extrusionOk="0">
                    <a:moveTo>
                      <a:pt x="14247" y="1"/>
                    </a:moveTo>
                    <a:cubicBezTo>
                      <a:pt x="13675" y="1"/>
                      <a:pt x="13078" y="18"/>
                      <a:pt x="12455" y="55"/>
                    </a:cubicBezTo>
                    <a:cubicBezTo>
                      <a:pt x="7133" y="365"/>
                      <a:pt x="4001" y="2937"/>
                      <a:pt x="2227" y="5366"/>
                    </a:cubicBezTo>
                    <a:cubicBezTo>
                      <a:pt x="2180" y="5425"/>
                      <a:pt x="2144" y="5485"/>
                      <a:pt x="2108" y="5544"/>
                    </a:cubicBezTo>
                    <a:cubicBezTo>
                      <a:pt x="1525" y="6354"/>
                      <a:pt x="1096" y="7151"/>
                      <a:pt x="787" y="7830"/>
                    </a:cubicBezTo>
                    <a:cubicBezTo>
                      <a:pt x="322" y="8830"/>
                      <a:pt x="60" y="9926"/>
                      <a:pt x="1" y="11033"/>
                    </a:cubicBezTo>
                    <a:cubicBezTo>
                      <a:pt x="1" y="11223"/>
                      <a:pt x="1" y="11354"/>
                      <a:pt x="13" y="11366"/>
                    </a:cubicBezTo>
                    <a:cubicBezTo>
                      <a:pt x="13" y="11723"/>
                      <a:pt x="25" y="13224"/>
                      <a:pt x="215" y="15295"/>
                    </a:cubicBezTo>
                    <a:cubicBezTo>
                      <a:pt x="322" y="16379"/>
                      <a:pt x="465" y="17617"/>
                      <a:pt x="691" y="18927"/>
                    </a:cubicBezTo>
                    <a:cubicBezTo>
                      <a:pt x="1656" y="24773"/>
                      <a:pt x="4037" y="32083"/>
                      <a:pt x="9871" y="33595"/>
                    </a:cubicBezTo>
                    <a:cubicBezTo>
                      <a:pt x="10945" y="33874"/>
                      <a:pt x="11974" y="34007"/>
                      <a:pt x="12957" y="34007"/>
                    </a:cubicBezTo>
                    <a:cubicBezTo>
                      <a:pt x="18718" y="34007"/>
                      <a:pt x="22882" y="29453"/>
                      <a:pt x="25099" y="23249"/>
                    </a:cubicBezTo>
                    <a:cubicBezTo>
                      <a:pt x="25230" y="22880"/>
                      <a:pt x="25349" y="22522"/>
                      <a:pt x="25468" y="22153"/>
                    </a:cubicBezTo>
                    <a:cubicBezTo>
                      <a:pt x="25492" y="22046"/>
                      <a:pt x="25528" y="21951"/>
                      <a:pt x="25552" y="21844"/>
                    </a:cubicBezTo>
                    <a:cubicBezTo>
                      <a:pt x="25671" y="21475"/>
                      <a:pt x="25778" y="21106"/>
                      <a:pt x="25873" y="20725"/>
                    </a:cubicBezTo>
                    <a:cubicBezTo>
                      <a:pt x="26611" y="17867"/>
                      <a:pt x="26969" y="14783"/>
                      <a:pt x="26945" y="11688"/>
                    </a:cubicBezTo>
                    <a:cubicBezTo>
                      <a:pt x="26933" y="10723"/>
                      <a:pt x="26885" y="9747"/>
                      <a:pt x="26790" y="8795"/>
                    </a:cubicBezTo>
                    <a:cubicBezTo>
                      <a:pt x="26790" y="8795"/>
                      <a:pt x="26623" y="7032"/>
                      <a:pt x="26623" y="7009"/>
                    </a:cubicBezTo>
                    <a:cubicBezTo>
                      <a:pt x="25831" y="4039"/>
                      <a:pt x="22870" y="1"/>
                      <a:pt x="14247" y="1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358;p29">
                <a:extLst>
                  <a:ext uri="{FF2B5EF4-FFF2-40B4-BE49-F238E27FC236}">
                    <a16:creationId xmlns:a16="http://schemas.microsoft.com/office/drawing/2014/main" id="{69404F7A-86FB-4099-A625-DAF9D79CA291}"/>
                  </a:ext>
                </a:extLst>
              </p:cNvPr>
              <p:cNvSpPr/>
              <p:nvPr/>
            </p:nvSpPr>
            <p:spPr>
              <a:xfrm>
                <a:off x="4139200" y="-278850"/>
                <a:ext cx="661400" cy="755850"/>
              </a:xfrm>
              <a:custGeom>
                <a:avLst/>
                <a:gdLst/>
                <a:ahLst/>
                <a:cxnLst/>
                <a:rect l="l" t="t" r="r" b="b"/>
                <a:pathLst>
                  <a:path w="26456" h="30234" extrusionOk="0">
                    <a:moveTo>
                      <a:pt x="12400" y="1"/>
                    </a:moveTo>
                    <a:cubicBezTo>
                      <a:pt x="11864" y="1"/>
                      <a:pt x="11311" y="17"/>
                      <a:pt x="10740" y="51"/>
                    </a:cubicBezTo>
                    <a:cubicBezTo>
                      <a:pt x="5418" y="373"/>
                      <a:pt x="1786" y="3623"/>
                      <a:pt x="0" y="6052"/>
                    </a:cubicBezTo>
                    <a:cubicBezTo>
                      <a:pt x="3536" y="10517"/>
                      <a:pt x="13073" y="16898"/>
                      <a:pt x="13073" y="16898"/>
                    </a:cubicBezTo>
                    <a:cubicBezTo>
                      <a:pt x="15240" y="18089"/>
                      <a:pt x="17110" y="18732"/>
                      <a:pt x="18526" y="18982"/>
                    </a:cubicBezTo>
                    <a:cubicBezTo>
                      <a:pt x="18884" y="19875"/>
                      <a:pt x="19074" y="20959"/>
                      <a:pt x="18717" y="22018"/>
                    </a:cubicBezTo>
                    <a:cubicBezTo>
                      <a:pt x="17872" y="24578"/>
                      <a:pt x="16443" y="28376"/>
                      <a:pt x="19003" y="30233"/>
                    </a:cubicBezTo>
                    <a:cubicBezTo>
                      <a:pt x="19003" y="30233"/>
                      <a:pt x="17693" y="28186"/>
                      <a:pt x="19003" y="25864"/>
                    </a:cubicBezTo>
                    <a:cubicBezTo>
                      <a:pt x="20312" y="23554"/>
                      <a:pt x="23325" y="21292"/>
                      <a:pt x="22301" y="18077"/>
                    </a:cubicBezTo>
                    <a:cubicBezTo>
                      <a:pt x="22813" y="17506"/>
                      <a:pt x="22872" y="16637"/>
                      <a:pt x="23098" y="15696"/>
                    </a:cubicBezTo>
                    <a:cubicBezTo>
                      <a:pt x="23610" y="13636"/>
                      <a:pt x="26075" y="13398"/>
                      <a:pt x="26075" y="13398"/>
                    </a:cubicBezTo>
                    <a:cubicBezTo>
                      <a:pt x="26075" y="13398"/>
                      <a:pt x="26456" y="10993"/>
                      <a:pt x="26373" y="10041"/>
                    </a:cubicBezTo>
                    <a:cubicBezTo>
                      <a:pt x="26373" y="10041"/>
                      <a:pt x="25980" y="7469"/>
                      <a:pt x="25980" y="7445"/>
                    </a:cubicBezTo>
                    <a:cubicBezTo>
                      <a:pt x="25183" y="4459"/>
                      <a:pt x="21242" y="1"/>
                      <a:pt x="124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359;p29">
                <a:extLst>
                  <a:ext uri="{FF2B5EF4-FFF2-40B4-BE49-F238E27FC236}">
                    <a16:creationId xmlns:a16="http://schemas.microsoft.com/office/drawing/2014/main" id="{356107AE-8ED9-46B5-AD0B-19B528F8CCC5}"/>
                  </a:ext>
                </a:extLst>
              </p:cNvPr>
              <p:cNvSpPr/>
              <p:nvPr/>
            </p:nvSpPr>
            <p:spPr>
              <a:xfrm>
                <a:off x="4665450" y="46625"/>
                <a:ext cx="206375" cy="2613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453" extrusionOk="0">
                    <a:moveTo>
                      <a:pt x="4883" y="1"/>
                    </a:moveTo>
                    <a:cubicBezTo>
                      <a:pt x="3401" y="1"/>
                      <a:pt x="1834" y="939"/>
                      <a:pt x="1834" y="939"/>
                    </a:cubicBezTo>
                    <a:cubicBezTo>
                      <a:pt x="1" y="5403"/>
                      <a:pt x="1108" y="10345"/>
                      <a:pt x="1108" y="10345"/>
                    </a:cubicBezTo>
                    <a:cubicBezTo>
                      <a:pt x="1422" y="10418"/>
                      <a:pt x="1726" y="10453"/>
                      <a:pt x="2020" y="10453"/>
                    </a:cubicBezTo>
                    <a:cubicBezTo>
                      <a:pt x="6238" y="10453"/>
                      <a:pt x="8255" y="3275"/>
                      <a:pt x="6930" y="1082"/>
                    </a:cubicBezTo>
                    <a:cubicBezTo>
                      <a:pt x="6438" y="267"/>
                      <a:pt x="5672" y="1"/>
                      <a:pt x="4883" y="1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360;p29">
                <a:extLst>
                  <a:ext uri="{FF2B5EF4-FFF2-40B4-BE49-F238E27FC236}">
                    <a16:creationId xmlns:a16="http://schemas.microsoft.com/office/drawing/2014/main" id="{AE43CB26-0DEB-4277-BB2E-A14E74FB2E9F}"/>
                  </a:ext>
                </a:extLst>
              </p:cNvPr>
              <p:cNvSpPr/>
              <p:nvPr/>
            </p:nvSpPr>
            <p:spPr>
              <a:xfrm>
                <a:off x="4669025" y="296300"/>
                <a:ext cx="670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49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64" y="1223"/>
                      <a:pt x="1578" y="1489"/>
                      <a:pt x="2264" y="1489"/>
                    </a:cubicBezTo>
                    <a:cubicBezTo>
                      <a:pt x="2280" y="1489"/>
                      <a:pt x="2295" y="1489"/>
                      <a:pt x="2310" y="1489"/>
                    </a:cubicBezTo>
                    <a:cubicBezTo>
                      <a:pt x="2441" y="1131"/>
                      <a:pt x="2560" y="762"/>
                      <a:pt x="2679" y="393"/>
                    </a:cubicBezTo>
                    <a:lnTo>
                      <a:pt x="2679" y="393"/>
                    </a:lnTo>
                    <a:cubicBezTo>
                      <a:pt x="2468" y="469"/>
                      <a:pt x="2235" y="499"/>
                      <a:pt x="1998" y="499"/>
                    </a:cubicBezTo>
                    <a:cubicBezTo>
                      <a:pt x="1036" y="499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79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361;p29">
                <a:extLst>
                  <a:ext uri="{FF2B5EF4-FFF2-40B4-BE49-F238E27FC236}">
                    <a16:creationId xmlns:a16="http://schemas.microsoft.com/office/drawing/2014/main" id="{ADB71D76-DCEA-43A3-AB66-9C2101A048D7}"/>
                  </a:ext>
                </a:extLst>
              </p:cNvPr>
              <p:cNvSpPr/>
              <p:nvPr/>
            </p:nvSpPr>
            <p:spPr>
              <a:xfrm>
                <a:off x="976000" y="5720150"/>
                <a:ext cx="183675" cy="212975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8519" extrusionOk="0">
                    <a:moveTo>
                      <a:pt x="2378" y="0"/>
                    </a:moveTo>
                    <a:cubicBezTo>
                      <a:pt x="1539" y="0"/>
                      <a:pt x="711" y="155"/>
                      <a:pt x="1" y="573"/>
                    </a:cubicBezTo>
                    <a:lnTo>
                      <a:pt x="1" y="7836"/>
                    </a:lnTo>
                    <a:cubicBezTo>
                      <a:pt x="1108" y="8293"/>
                      <a:pt x="2291" y="8518"/>
                      <a:pt x="3547" y="8518"/>
                    </a:cubicBezTo>
                    <a:cubicBezTo>
                      <a:pt x="4221" y="8518"/>
                      <a:pt x="4917" y="8453"/>
                      <a:pt x="5632" y="8324"/>
                    </a:cubicBezTo>
                    <a:lnTo>
                      <a:pt x="7347" y="1311"/>
                    </a:lnTo>
                    <a:cubicBezTo>
                      <a:pt x="7347" y="1311"/>
                      <a:pt x="4816" y="0"/>
                      <a:pt x="2378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362;p29">
                <a:extLst>
                  <a:ext uri="{FF2B5EF4-FFF2-40B4-BE49-F238E27FC236}">
                    <a16:creationId xmlns:a16="http://schemas.microsoft.com/office/drawing/2014/main" id="{1991F93B-6AD0-46BB-BFBC-158281F1AF51}"/>
                  </a:ext>
                </a:extLst>
              </p:cNvPr>
              <p:cNvSpPr/>
              <p:nvPr/>
            </p:nvSpPr>
            <p:spPr>
              <a:xfrm>
                <a:off x="2019000" y="5744800"/>
                <a:ext cx="183675" cy="209950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8398" extrusionOk="0">
                    <a:moveTo>
                      <a:pt x="4959" y="0"/>
                    </a:moveTo>
                    <a:cubicBezTo>
                      <a:pt x="2524" y="0"/>
                      <a:pt x="0" y="1302"/>
                      <a:pt x="0" y="1302"/>
                    </a:cubicBezTo>
                    <a:lnTo>
                      <a:pt x="857" y="8398"/>
                    </a:lnTo>
                    <a:lnTo>
                      <a:pt x="6299" y="7921"/>
                    </a:lnTo>
                    <a:lnTo>
                      <a:pt x="7346" y="575"/>
                    </a:lnTo>
                    <a:cubicBezTo>
                      <a:pt x="6633" y="156"/>
                      <a:pt x="5801" y="0"/>
                      <a:pt x="4959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363;p29">
                <a:extLst>
                  <a:ext uri="{FF2B5EF4-FFF2-40B4-BE49-F238E27FC236}">
                    <a16:creationId xmlns:a16="http://schemas.microsoft.com/office/drawing/2014/main" id="{05822511-D55D-4D94-8CBF-D2DB0A1F7C98}"/>
                  </a:ext>
                </a:extLst>
              </p:cNvPr>
              <p:cNvSpPr/>
              <p:nvPr/>
            </p:nvSpPr>
            <p:spPr>
              <a:xfrm>
                <a:off x="956950" y="2727850"/>
                <a:ext cx="1430575" cy="3086125"/>
              </a:xfrm>
              <a:custGeom>
                <a:avLst/>
                <a:gdLst/>
                <a:ahLst/>
                <a:cxnLst/>
                <a:rect l="l" t="t" r="r" b="b"/>
                <a:pathLst>
                  <a:path w="57223" h="123445" extrusionOk="0">
                    <a:moveTo>
                      <a:pt x="53591" y="0"/>
                    </a:moveTo>
                    <a:lnTo>
                      <a:pt x="7466" y="1298"/>
                    </a:lnTo>
                    <a:lnTo>
                      <a:pt x="1" y="120837"/>
                    </a:lnTo>
                    <a:lnTo>
                      <a:pt x="8764" y="122289"/>
                    </a:lnTo>
                    <a:lnTo>
                      <a:pt x="28468" y="16764"/>
                    </a:lnTo>
                    <a:cubicBezTo>
                      <a:pt x="28468" y="16764"/>
                      <a:pt x="29860" y="16653"/>
                      <a:pt x="31208" y="16653"/>
                    </a:cubicBezTo>
                    <a:cubicBezTo>
                      <a:pt x="31882" y="16653"/>
                      <a:pt x="32544" y="16681"/>
                      <a:pt x="33017" y="16764"/>
                    </a:cubicBezTo>
                    <a:lnTo>
                      <a:pt x="41934" y="123444"/>
                    </a:lnTo>
                    <a:lnTo>
                      <a:pt x="50257" y="122003"/>
                    </a:lnTo>
                    <a:cubicBezTo>
                      <a:pt x="50257" y="122003"/>
                      <a:pt x="57222" y="41208"/>
                      <a:pt x="53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364;p29">
                <a:extLst>
                  <a:ext uri="{FF2B5EF4-FFF2-40B4-BE49-F238E27FC236}">
                    <a16:creationId xmlns:a16="http://schemas.microsoft.com/office/drawing/2014/main" id="{5A515A04-5FD2-473A-9296-9D626F6B667A}"/>
                  </a:ext>
                </a:extLst>
              </p:cNvPr>
              <p:cNvSpPr/>
              <p:nvPr/>
            </p:nvSpPr>
            <p:spPr>
              <a:xfrm>
                <a:off x="1130475" y="3255950"/>
                <a:ext cx="456950" cy="2444300"/>
              </a:xfrm>
              <a:custGeom>
                <a:avLst/>
                <a:gdLst/>
                <a:ahLst/>
                <a:cxnLst/>
                <a:rect l="l" t="t" r="r" b="b"/>
                <a:pathLst>
                  <a:path w="18278" h="97772" extrusionOk="0">
                    <a:moveTo>
                      <a:pt x="17877" y="1"/>
                    </a:moveTo>
                    <a:cubicBezTo>
                      <a:pt x="17706" y="1"/>
                      <a:pt x="17558" y="130"/>
                      <a:pt x="17527" y="296"/>
                    </a:cubicBezTo>
                    <a:lnTo>
                      <a:pt x="37" y="97343"/>
                    </a:lnTo>
                    <a:cubicBezTo>
                      <a:pt x="1" y="97546"/>
                      <a:pt x="120" y="97736"/>
                      <a:pt x="322" y="97772"/>
                    </a:cubicBezTo>
                    <a:lnTo>
                      <a:pt x="382" y="97772"/>
                    </a:lnTo>
                    <a:cubicBezTo>
                      <a:pt x="561" y="97772"/>
                      <a:pt x="703" y="97653"/>
                      <a:pt x="739" y="97474"/>
                    </a:cubicBezTo>
                    <a:lnTo>
                      <a:pt x="18241" y="427"/>
                    </a:lnTo>
                    <a:cubicBezTo>
                      <a:pt x="18277" y="224"/>
                      <a:pt x="18146" y="46"/>
                      <a:pt x="17956" y="10"/>
                    </a:cubicBezTo>
                    <a:cubicBezTo>
                      <a:pt x="17929" y="4"/>
                      <a:pt x="17903" y="1"/>
                      <a:pt x="17877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" name="Google Shape;365;p29">
                <a:extLst>
                  <a:ext uri="{FF2B5EF4-FFF2-40B4-BE49-F238E27FC236}">
                    <a16:creationId xmlns:a16="http://schemas.microsoft.com/office/drawing/2014/main" id="{1EC83F51-AA7A-4C48-80EE-E985B681B212}"/>
                  </a:ext>
                </a:extLst>
              </p:cNvPr>
              <p:cNvSpPr/>
              <p:nvPr/>
            </p:nvSpPr>
            <p:spPr>
              <a:xfrm>
                <a:off x="1653175" y="2785875"/>
                <a:ext cx="1470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11527" extrusionOk="0">
                    <a:moveTo>
                      <a:pt x="5513" y="0"/>
                    </a:moveTo>
                    <a:cubicBezTo>
                      <a:pt x="5321" y="0"/>
                      <a:pt x="5155" y="140"/>
                      <a:pt x="5144" y="334"/>
                    </a:cubicBezTo>
                    <a:lnTo>
                      <a:pt x="4418" y="8216"/>
                    </a:lnTo>
                    <a:cubicBezTo>
                      <a:pt x="4287" y="9693"/>
                      <a:pt x="3060" y="10812"/>
                      <a:pt x="1584" y="10812"/>
                    </a:cubicBezTo>
                    <a:lnTo>
                      <a:pt x="358" y="10812"/>
                    </a:lnTo>
                    <a:cubicBezTo>
                      <a:pt x="167" y="10812"/>
                      <a:pt x="0" y="10967"/>
                      <a:pt x="0" y="11169"/>
                    </a:cubicBezTo>
                    <a:cubicBezTo>
                      <a:pt x="0" y="11372"/>
                      <a:pt x="167" y="11526"/>
                      <a:pt x="358" y="11526"/>
                    </a:cubicBezTo>
                    <a:lnTo>
                      <a:pt x="1584" y="11526"/>
                    </a:lnTo>
                    <a:cubicBezTo>
                      <a:pt x="3441" y="11526"/>
                      <a:pt x="4965" y="10133"/>
                      <a:pt x="5132" y="8288"/>
                    </a:cubicBezTo>
                    <a:lnTo>
                      <a:pt x="5858" y="394"/>
                    </a:lnTo>
                    <a:cubicBezTo>
                      <a:pt x="5882" y="203"/>
                      <a:pt x="5727" y="25"/>
                      <a:pt x="5537" y="1"/>
                    </a:cubicBezTo>
                    <a:cubicBezTo>
                      <a:pt x="5529" y="1"/>
                      <a:pt x="5521" y="0"/>
                      <a:pt x="5513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" name="Google Shape;366;p29">
                <a:extLst>
                  <a:ext uri="{FF2B5EF4-FFF2-40B4-BE49-F238E27FC236}">
                    <a16:creationId xmlns:a16="http://schemas.microsoft.com/office/drawing/2014/main" id="{58D81541-F88F-40D7-8000-50FB63B11D8C}"/>
                  </a:ext>
                </a:extLst>
              </p:cNvPr>
              <p:cNvSpPr/>
              <p:nvPr/>
            </p:nvSpPr>
            <p:spPr>
              <a:xfrm>
                <a:off x="1866000" y="3254350"/>
                <a:ext cx="208975" cy="247805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99122" extrusionOk="0">
                    <a:moveTo>
                      <a:pt x="387" y="0"/>
                    </a:moveTo>
                    <a:cubicBezTo>
                      <a:pt x="373" y="0"/>
                      <a:pt x="359" y="1"/>
                      <a:pt x="346" y="2"/>
                    </a:cubicBezTo>
                    <a:cubicBezTo>
                      <a:pt x="143" y="26"/>
                      <a:pt x="0" y="193"/>
                      <a:pt x="12" y="395"/>
                    </a:cubicBezTo>
                    <a:lnTo>
                      <a:pt x="7632" y="98800"/>
                    </a:lnTo>
                    <a:cubicBezTo>
                      <a:pt x="7644" y="98979"/>
                      <a:pt x="7799" y="99122"/>
                      <a:pt x="7989" y="99122"/>
                    </a:cubicBezTo>
                    <a:lnTo>
                      <a:pt x="8013" y="99122"/>
                    </a:lnTo>
                    <a:cubicBezTo>
                      <a:pt x="8216" y="99110"/>
                      <a:pt x="8358" y="98931"/>
                      <a:pt x="8347" y="98741"/>
                    </a:cubicBezTo>
                    <a:lnTo>
                      <a:pt x="738" y="336"/>
                    </a:lnTo>
                    <a:cubicBezTo>
                      <a:pt x="716" y="147"/>
                      <a:pt x="570" y="0"/>
                      <a:pt x="387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" name="Google Shape;367;p29">
                <a:extLst>
                  <a:ext uri="{FF2B5EF4-FFF2-40B4-BE49-F238E27FC236}">
                    <a16:creationId xmlns:a16="http://schemas.microsoft.com/office/drawing/2014/main" id="{05BB797D-71D4-416A-85B2-2EFB34D5FFE2}"/>
                  </a:ext>
                </a:extLst>
              </p:cNvPr>
              <p:cNvSpPr/>
              <p:nvPr/>
            </p:nvSpPr>
            <p:spPr>
              <a:xfrm>
                <a:off x="1162925" y="2787375"/>
                <a:ext cx="253050" cy="3628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4515" extrusionOk="0">
                    <a:moveTo>
                      <a:pt x="9514" y="1"/>
                    </a:moveTo>
                    <a:cubicBezTo>
                      <a:pt x="9311" y="1"/>
                      <a:pt x="9157" y="167"/>
                      <a:pt x="9169" y="370"/>
                    </a:cubicBezTo>
                    <a:cubicBezTo>
                      <a:pt x="9395" y="11371"/>
                      <a:pt x="691" y="13717"/>
                      <a:pt x="310" y="13812"/>
                    </a:cubicBezTo>
                    <a:cubicBezTo>
                      <a:pt x="120" y="13859"/>
                      <a:pt x="1" y="14050"/>
                      <a:pt x="60" y="14240"/>
                    </a:cubicBezTo>
                    <a:cubicBezTo>
                      <a:pt x="96" y="14407"/>
                      <a:pt x="239" y="14514"/>
                      <a:pt x="406" y="14514"/>
                    </a:cubicBezTo>
                    <a:cubicBezTo>
                      <a:pt x="429" y="14514"/>
                      <a:pt x="465" y="14514"/>
                      <a:pt x="489" y="14502"/>
                    </a:cubicBezTo>
                    <a:cubicBezTo>
                      <a:pt x="584" y="14479"/>
                      <a:pt x="10121" y="11943"/>
                      <a:pt x="9883" y="346"/>
                    </a:cubicBezTo>
                    <a:cubicBezTo>
                      <a:pt x="9883" y="155"/>
                      <a:pt x="9716" y="1"/>
                      <a:pt x="9526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" name="Google Shape;368;p29">
                <a:extLst>
                  <a:ext uri="{FF2B5EF4-FFF2-40B4-BE49-F238E27FC236}">
                    <a16:creationId xmlns:a16="http://schemas.microsoft.com/office/drawing/2014/main" id="{986B57BF-A3FC-48A9-A5E7-8E6FABDFA437}"/>
                  </a:ext>
                </a:extLst>
              </p:cNvPr>
              <p:cNvSpPr/>
              <p:nvPr/>
            </p:nvSpPr>
            <p:spPr>
              <a:xfrm>
                <a:off x="2102625" y="2787375"/>
                <a:ext cx="181900" cy="3057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12229" extrusionOk="0">
                    <a:moveTo>
                      <a:pt x="370" y="1"/>
                    </a:moveTo>
                    <a:cubicBezTo>
                      <a:pt x="167" y="1"/>
                      <a:pt x="13" y="155"/>
                      <a:pt x="13" y="358"/>
                    </a:cubicBezTo>
                    <a:cubicBezTo>
                      <a:pt x="1" y="9454"/>
                      <a:pt x="6668" y="12181"/>
                      <a:pt x="6740" y="12204"/>
                    </a:cubicBezTo>
                    <a:cubicBezTo>
                      <a:pt x="6775" y="12216"/>
                      <a:pt x="6823" y="12228"/>
                      <a:pt x="6871" y="12228"/>
                    </a:cubicBezTo>
                    <a:cubicBezTo>
                      <a:pt x="7014" y="12228"/>
                      <a:pt x="7145" y="12145"/>
                      <a:pt x="7204" y="12002"/>
                    </a:cubicBezTo>
                    <a:cubicBezTo>
                      <a:pt x="7275" y="11812"/>
                      <a:pt x="7180" y="11609"/>
                      <a:pt x="7002" y="11526"/>
                    </a:cubicBezTo>
                    <a:cubicBezTo>
                      <a:pt x="6740" y="11431"/>
                      <a:pt x="727" y="8942"/>
                      <a:pt x="727" y="358"/>
                    </a:cubicBezTo>
                    <a:cubicBezTo>
                      <a:pt x="727" y="155"/>
                      <a:pt x="572" y="1"/>
                      <a:pt x="370" y="1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369;p29">
                <a:extLst>
                  <a:ext uri="{FF2B5EF4-FFF2-40B4-BE49-F238E27FC236}">
                    <a16:creationId xmlns:a16="http://schemas.microsoft.com/office/drawing/2014/main" id="{1943AB21-3503-4B18-98AE-44A0CD130CE3}"/>
                  </a:ext>
                </a:extLst>
              </p:cNvPr>
              <p:cNvSpPr/>
              <p:nvPr/>
            </p:nvSpPr>
            <p:spPr>
              <a:xfrm>
                <a:off x="437550" y="5855325"/>
                <a:ext cx="7197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28790" h="13895" extrusionOk="0">
                    <a:moveTo>
                      <a:pt x="20777" y="0"/>
                    </a:moveTo>
                    <a:cubicBezTo>
                      <a:pt x="20777" y="0"/>
                      <a:pt x="15478" y="2810"/>
                      <a:pt x="13704" y="4477"/>
                    </a:cubicBezTo>
                    <a:cubicBezTo>
                      <a:pt x="13704" y="4477"/>
                      <a:pt x="7525" y="5620"/>
                      <a:pt x="3334" y="8084"/>
                    </a:cubicBezTo>
                    <a:cubicBezTo>
                      <a:pt x="1786" y="8989"/>
                      <a:pt x="691" y="10454"/>
                      <a:pt x="238" y="12132"/>
                    </a:cubicBezTo>
                    <a:cubicBezTo>
                      <a:pt x="84" y="12704"/>
                      <a:pt x="0" y="13287"/>
                      <a:pt x="0" y="13895"/>
                    </a:cubicBezTo>
                    <a:lnTo>
                      <a:pt x="27408" y="13895"/>
                    </a:lnTo>
                    <a:cubicBezTo>
                      <a:pt x="27480" y="13311"/>
                      <a:pt x="27551" y="12728"/>
                      <a:pt x="27635" y="12132"/>
                    </a:cubicBezTo>
                    <a:cubicBezTo>
                      <a:pt x="28123" y="8584"/>
                      <a:pt x="28790" y="4870"/>
                      <a:pt x="27647" y="976"/>
                    </a:cubicBezTo>
                    <a:lnTo>
                      <a:pt x="27647" y="976"/>
                    </a:lnTo>
                    <a:cubicBezTo>
                      <a:pt x="27646" y="976"/>
                      <a:pt x="27086" y="1159"/>
                      <a:pt x="26027" y="1159"/>
                    </a:cubicBezTo>
                    <a:cubicBezTo>
                      <a:pt x="24858" y="1159"/>
                      <a:pt x="23081" y="937"/>
                      <a:pt x="207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" name="Google Shape;370;p29">
                <a:extLst>
                  <a:ext uri="{FF2B5EF4-FFF2-40B4-BE49-F238E27FC236}">
                    <a16:creationId xmlns:a16="http://schemas.microsoft.com/office/drawing/2014/main" id="{2A834ED5-41FC-4F7F-8F96-D8571336496C}"/>
                  </a:ext>
                </a:extLst>
              </p:cNvPr>
              <p:cNvSpPr/>
              <p:nvPr/>
            </p:nvSpPr>
            <p:spPr>
              <a:xfrm>
                <a:off x="575350" y="5975875"/>
                <a:ext cx="239950" cy="54175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2167" extrusionOk="0">
                    <a:moveTo>
                      <a:pt x="4251" y="0"/>
                    </a:moveTo>
                    <a:cubicBezTo>
                      <a:pt x="1715" y="12"/>
                      <a:pt x="1" y="2167"/>
                      <a:pt x="1" y="2167"/>
                    </a:cubicBezTo>
                    <a:lnTo>
                      <a:pt x="2001" y="1357"/>
                    </a:lnTo>
                    <a:cubicBezTo>
                      <a:pt x="2001" y="1357"/>
                      <a:pt x="2855" y="1031"/>
                      <a:pt x="4307" y="1031"/>
                    </a:cubicBezTo>
                    <a:cubicBezTo>
                      <a:pt x="4653" y="1031"/>
                      <a:pt x="5032" y="1050"/>
                      <a:pt x="5442" y="1095"/>
                    </a:cubicBezTo>
                    <a:cubicBezTo>
                      <a:pt x="6406" y="1215"/>
                      <a:pt x="7216" y="1500"/>
                      <a:pt x="7764" y="1750"/>
                    </a:cubicBezTo>
                    <a:cubicBezTo>
                      <a:pt x="8123" y="1922"/>
                      <a:pt x="8514" y="2010"/>
                      <a:pt x="8906" y="2010"/>
                    </a:cubicBezTo>
                    <a:cubicBezTo>
                      <a:pt x="9139" y="2010"/>
                      <a:pt x="9371" y="1979"/>
                      <a:pt x="9597" y="1917"/>
                    </a:cubicBezTo>
                    <a:cubicBezTo>
                      <a:pt x="9597" y="1917"/>
                      <a:pt x="7776" y="0"/>
                      <a:pt x="42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" name="Google Shape;371;p29">
                <a:extLst>
                  <a:ext uri="{FF2B5EF4-FFF2-40B4-BE49-F238E27FC236}">
                    <a16:creationId xmlns:a16="http://schemas.microsoft.com/office/drawing/2014/main" id="{179C28CB-CF33-4556-9F4B-9704060E37CE}"/>
                  </a:ext>
                </a:extLst>
              </p:cNvPr>
              <p:cNvSpPr/>
              <p:nvPr/>
            </p:nvSpPr>
            <p:spPr>
              <a:xfrm>
                <a:off x="662275" y="5949075"/>
                <a:ext cx="23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2156" extrusionOk="0">
                    <a:moveTo>
                      <a:pt x="4251" y="1"/>
                    </a:moveTo>
                    <a:cubicBezTo>
                      <a:pt x="1715" y="1"/>
                      <a:pt x="0" y="2156"/>
                      <a:pt x="0" y="2156"/>
                    </a:cubicBezTo>
                    <a:lnTo>
                      <a:pt x="2001" y="1358"/>
                    </a:lnTo>
                    <a:cubicBezTo>
                      <a:pt x="2001" y="1358"/>
                      <a:pt x="2847" y="1027"/>
                      <a:pt x="4285" y="1027"/>
                    </a:cubicBezTo>
                    <a:cubicBezTo>
                      <a:pt x="4637" y="1027"/>
                      <a:pt x="5023" y="1047"/>
                      <a:pt x="5442" y="1096"/>
                    </a:cubicBezTo>
                    <a:cubicBezTo>
                      <a:pt x="6406" y="1203"/>
                      <a:pt x="7216" y="1501"/>
                      <a:pt x="7763" y="1751"/>
                    </a:cubicBezTo>
                    <a:cubicBezTo>
                      <a:pt x="8120" y="1914"/>
                      <a:pt x="8505" y="1999"/>
                      <a:pt x="8894" y="1999"/>
                    </a:cubicBezTo>
                    <a:cubicBezTo>
                      <a:pt x="9128" y="1999"/>
                      <a:pt x="9364" y="1968"/>
                      <a:pt x="9597" y="1906"/>
                    </a:cubicBezTo>
                    <a:cubicBezTo>
                      <a:pt x="9597" y="1906"/>
                      <a:pt x="7763" y="1"/>
                      <a:pt x="42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" name="Google Shape;372;p29">
                <a:extLst>
                  <a:ext uri="{FF2B5EF4-FFF2-40B4-BE49-F238E27FC236}">
                    <a16:creationId xmlns:a16="http://schemas.microsoft.com/office/drawing/2014/main" id="{09520B49-A58F-474A-A615-C0BE6B9E900F}"/>
                  </a:ext>
                </a:extLst>
              </p:cNvPr>
              <p:cNvSpPr/>
              <p:nvPr/>
            </p:nvSpPr>
            <p:spPr>
              <a:xfrm>
                <a:off x="751575" y="5917825"/>
                <a:ext cx="23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2156" extrusionOk="0">
                    <a:moveTo>
                      <a:pt x="4251" y="0"/>
                    </a:moveTo>
                    <a:cubicBezTo>
                      <a:pt x="1727" y="0"/>
                      <a:pt x="0" y="2155"/>
                      <a:pt x="0" y="2155"/>
                    </a:cubicBezTo>
                    <a:lnTo>
                      <a:pt x="2001" y="1358"/>
                    </a:lnTo>
                    <a:cubicBezTo>
                      <a:pt x="2001" y="1358"/>
                      <a:pt x="2847" y="1027"/>
                      <a:pt x="4285" y="1027"/>
                    </a:cubicBezTo>
                    <a:cubicBezTo>
                      <a:pt x="4637" y="1027"/>
                      <a:pt x="5023" y="1047"/>
                      <a:pt x="5441" y="1096"/>
                    </a:cubicBezTo>
                    <a:cubicBezTo>
                      <a:pt x="6406" y="1203"/>
                      <a:pt x="7215" y="1501"/>
                      <a:pt x="7763" y="1751"/>
                    </a:cubicBezTo>
                    <a:cubicBezTo>
                      <a:pt x="8120" y="1914"/>
                      <a:pt x="8509" y="1999"/>
                      <a:pt x="8899" y="1999"/>
                    </a:cubicBezTo>
                    <a:cubicBezTo>
                      <a:pt x="9134" y="1999"/>
                      <a:pt x="9368" y="1968"/>
                      <a:pt x="9597" y="1905"/>
                    </a:cubicBezTo>
                    <a:cubicBezTo>
                      <a:pt x="9597" y="1905"/>
                      <a:pt x="7775" y="0"/>
                      <a:pt x="42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373;p29">
                <a:extLst>
                  <a:ext uri="{FF2B5EF4-FFF2-40B4-BE49-F238E27FC236}">
                    <a16:creationId xmlns:a16="http://schemas.microsoft.com/office/drawing/2014/main" id="{38704A09-198F-4C1F-898A-FBB2F197D0DA}"/>
                  </a:ext>
                </a:extLst>
              </p:cNvPr>
              <p:cNvSpPr/>
              <p:nvPr/>
            </p:nvSpPr>
            <p:spPr>
              <a:xfrm>
                <a:off x="437550" y="6158625"/>
                <a:ext cx="6908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7635" h="1763" extrusionOk="0">
                    <a:moveTo>
                      <a:pt x="238" y="0"/>
                    </a:moveTo>
                    <a:cubicBezTo>
                      <a:pt x="84" y="572"/>
                      <a:pt x="0" y="1155"/>
                      <a:pt x="0" y="1763"/>
                    </a:cubicBezTo>
                    <a:lnTo>
                      <a:pt x="27408" y="1763"/>
                    </a:lnTo>
                    <a:cubicBezTo>
                      <a:pt x="27480" y="1179"/>
                      <a:pt x="27551" y="596"/>
                      <a:pt x="276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" name="Google Shape;374;p29">
                <a:extLst>
                  <a:ext uri="{FF2B5EF4-FFF2-40B4-BE49-F238E27FC236}">
                    <a16:creationId xmlns:a16="http://schemas.microsoft.com/office/drawing/2014/main" id="{E5C90842-16FD-42FB-9647-D5736286D93B}"/>
                  </a:ext>
                </a:extLst>
              </p:cNvPr>
              <p:cNvSpPr/>
              <p:nvPr/>
            </p:nvSpPr>
            <p:spPr>
              <a:xfrm>
                <a:off x="1996375" y="5867525"/>
                <a:ext cx="538775" cy="335175"/>
              </a:xfrm>
              <a:custGeom>
                <a:avLst/>
                <a:gdLst/>
                <a:ahLst/>
                <a:cxnLst/>
                <a:rect l="l" t="t" r="r" b="b"/>
                <a:pathLst>
                  <a:path w="21551" h="13407" extrusionOk="0">
                    <a:moveTo>
                      <a:pt x="7632" y="0"/>
                    </a:moveTo>
                    <a:cubicBezTo>
                      <a:pt x="6908" y="536"/>
                      <a:pt x="5471" y="680"/>
                      <a:pt x="4139" y="680"/>
                    </a:cubicBezTo>
                    <a:cubicBezTo>
                      <a:pt x="2601" y="680"/>
                      <a:pt x="1203" y="488"/>
                      <a:pt x="1203" y="488"/>
                    </a:cubicBezTo>
                    <a:cubicBezTo>
                      <a:pt x="0" y="5287"/>
                      <a:pt x="500" y="9418"/>
                      <a:pt x="965" y="11644"/>
                    </a:cubicBezTo>
                    <a:cubicBezTo>
                      <a:pt x="1203" y="12764"/>
                      <a:pt x="1429" y="13407"/>
                      <a:pt x="1429" y="13407"/>
                    </a:cubicBezTo>
                    <a:lnTo>
                      <a:pt x="21503" y="13407"/>
                    </a:lnTo>
                    <a:cubicBezTo>
                      <a:pt x="21551" y="12776"/>
                      <a:pt x="21539" y="12192"/>
                      <a:pt x="21467" y="11644"/>
                    </a:cubicBezTo>
                    <a:cubicBezTo>
                      <a:pt x="20717" y="5715"/>
                      <a:pt x="13681" y="4144"/>
                      <a:pt x="13681" y="4144"/>
                    </a:cubicBezTo>
                    <a:cubicBezTo>
                      <a:pt x="9513" y="560"/>
                      <a:pt x="7632" y="0"/>
                      <a:pt x="76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" name="Google Shape;375;p29">
                <a:extLst>
                  <a:ext uri="{FF2B5EF4-FFF2-40B4-BE49-F238E27FC236}">
                    <a16:creationId xmlns:a16="http://schemas.microsoft.com/office/drawing/2014/main" id="{A9113788-A883-474C-BDB4-548EA5262E33}"/>
                  </a:ext>
                </a:extLst>
              </p:cNvPr>
              <p:cNvSpPr/>
              <p:nvPr/>
            </p:nvSpPr>
            <p:spPr>
              <a:xfrm>
                <a:off x="2271400" y="5980025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4227" y="1"/>
                    </a:moveTo>
                    <a:cubicBezTo>
                      <a:pt x="1441" y="1"/>
                      <a:pt x="1" y="1906"/>
                      <a:pt x="1" y="1906"/>
                    </a:cubicBezTo>
                    <a:cubicBezTo>
                      <a:pt x="180" y="1968"/>
                      <a:pt x="364" y="1999"/>
                      <a:pt x="548" y="1999"/>
                    </a:cubicBezTo>
                    <a:cubicBezTo>
                      <a:pt x="855" y="1999"/>
                      <a:pt x="1163" y="1914"/>
                      <a:pt x="1453" y="1751"/>
                    </a:cubicBezTo>
                    <a:cubicBezTo>
                      <a:pt x="1882" y="1501"/>
                      <a:pt x="2525" y="1203"/>
                      <a:pt x="3287" y="1096"/>
                    </a:cubicBezTo>
                    <a:cubicBezTo>
                      <a:pt x="3619" y="1047"/>
                      <a:pt x="3925" y="1027"/>
                      <a:pt x="4204" y="1027"/>
                    </a:cubicBezTo>
                    <a:cubicBezTo>
                      <a:pt x="5344" y="1027"/>
                      <a:pt x="6013" y="1358"/>
                      <a:pt x="6013" y="1358"/>
                    </a:cubicBezTo>
                    <a:lnTo>
                      <a:pt x="7597" y="2156"/>
                    </a:lnTo>
                    <a:cubicBezTo>
                      <a:pt x="7597" y="2156"/>
                      <a:pt x="6228" y="1"/>
                      <a:pt x="42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" name="Google Shape;376;p29">
                <a:extLst>
                  <a:ext uri="{FF2B5EF4-FFF2-40B4-BE49-F238E27FC236}">
                    <a16:creationId xmlns:a16="http://schemas.microsoft.com/office/drawing/2014/main" id="{E5807B88-66BC-4115-8100-4333DB46E1D0}"/>
                  </a:ext>
                </a:extLst>
              </p:cNvPr>
              <p:cNvSpPr/>
              <p:nvPr/>
            </p:nvSpPr>
            <p:spPr>
              <a:xfrm>
                <a:off x="2208000" y="5952950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4239" y="0"/>
                    </a:moveTo>
                    <a:cubicBezTo>
                      <a:pt x="1453" y="0"/>
                      <a:pt x="1" y="1917"/>
                      <a:pt x="1" y="1917"/>
                    </a:cubicBezTo>
                    <a:cubicBezTo>
                      <a:pt x="182" y="1979"/>
                      <a:pt x="367" y="2010"/>
                      <a:pt x="551" y="2010"/>
                    </a:cubicBezTo>
                    <a:cubicBezTo>
                      <a:pt x="861" y="2010"/>
                      <a:pt x="1169" y="1922"/>
                      <a:pt x="1453" y="1751"/>
                    </a:cubicBezTo>
                    <a:cubicBezTo>
                      <a:pt x="1894" y="1500"/>
                      <a:pt x="2525" y="1215"/>
                      <a:pt x="3299" y="1096"/>
                    </a:cubicBezTo>
                    <a:cubicBezTo>
                      <a:pt x="3621" y="1050"/>
                      <a:pt x="3921" y="1031"/>
                      <a:pt x="4193" y="1031"/>
                    </a:cubicBezTo>
                    <a:cubicBezTo>
                      <a:pt x="5337" y="1031"/>
                      <a:pt x="6013" y="1358"/>
                      <a:pt x="6013" y="1358"/>
                    </a:cubicBezTo>
                    <a:lnTo>
                      <a:pt x="7597" y="2155"/>
                    </a:lnTo>
                    <a:cubicBezTo>
                      <a:pt x="7597" y="2155"/>
                      <a:pt x="6239" y="0"/>
                      <a:pt x="4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377;p29">
                <a:extLst>
                  <a:ext uri="{FF2B5EF4-FFF2-40B4-BE49-F238E27FC236}">
                    <a16:creationId xmlns:a16="http://schemas.microsoft.com/office/drawing/2014/main" id="{F46B30ED-5A73-44D9-8B0C-8770C9B17040}"/>
                  </a:ext>
                </a:extLst>
              </p:cNvPr>
              <p:cNvSpPr/>
              <p:nvPr/>
            </p:nvSpPr>
            <p:spPr>
              <a:xfrm>
                <a:off x="2159475" y="5921975"/>
                <a:ext cx="189950" cy="53925"/>
              </a:xfrm>
              <a:custGeom>
                <a:avLst/>
                <a:gdLst/>
                <a:ahLst/>
                <a:cxnLst/>
                <a:rect l="l" t="t" r="r" b="b"/>
                <a:pathLst>
                  <a:path w="7598" h="2157" extrusionOk="0">
                    <a:moveTo>
                      <a:pt x="4202" y="1"/>
                    </a:moveTo>
                    <a:cubicBezTo>
                      <a:pt x="1433" y="1"/>
                      <a:pt x="1" y="1906"/>
                      <a:pt x="1" y="1906"/>
                    </a:cubicBezTo>
                    <a:cubicBezTo>
                      <a:pt x="180" y="1969"/>
                      <a:pt x="364" y="1999"/>
                      <a:pt x="548" y="1999"/>
                    </a:cubicBezTo>
                    <a:cubicBezTo>
                      <a:pt x="854" y="1999"/>
                      <a:pt x="1159" y="1915"/>
                      <a:pt x="1442" y="1751"/>
                    </a:cubicBezTo>
                    <a:cubicBezTo>
                      <a:pt x="1882" y="1489"/>
                      <a:pt x="2525" y="1204"/>
                      <a:pt x="3287" y="1096"/>
                    </a:cubicBezTo>
                    <a:cubicBezTo>
                      <a:pt x="3623" y="1046"/>
                      <a:pt x="3933" y="1026"/>
                      <a:pt x="4215" y="1026"/>
                    </a:cubicBezTo>
                    <a:cubicBezTo>
                      <a:pt x="5343" y="1026"/>
                      <a:pt x="6014" y="1346"/>
                      <a:pt x="6014" y="1346"/>
                    </a:cubicBezTo>
                    <a:lnTo>
                      <a:pt x="7597" y="2156"/>
                    </a:lnTo>
                    <a:cubicBezTo>
                      <a:pt x="7597" y="2156"/>
                      <a:pt x="6228" y="1"/>
                      <a:pt x="4228" y="1"/>
                    </a:cubicBezTo>
                    <a:cubicBezTo>
                      <a:pt x="4219" y="1"/>
                      <a:pt x="4210" y="1"/>
                      <a:pt x="42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" name="Google Shape;378;p29">
                <a:extLst>
                  <a:ext uri="{FF2B5EF4-FFF2-40B4-BE49-F238E27FC236}">
                    <a16:creationId xmlns:a16="http://schemas.microsoft.com/office/drawing/2014/main" id="{8E369DB5-5FBB-488B-811A-EF7E00959442}"/>
                  </a:ext>
                </a:extLst>
              </p:cNvPr>
              <p:cNvSpPr/>
              <p:nvPr/>
            </p:nvSpPr>
            <p:spPr>
              <a:xfrm>
                <a:off x="2020475" y="6158625"/>
                <a:ext cx="5146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0587" h="1763" extrusionOk="0">
                    <a:moveTo>
                      <a:pt x="1" y="0"/>
                    </a:moveTo>
                    <a:cubicBezTo>
                      <a:pt x="239" y="1120"/>
                      <a:pt x="465" y="1763"/>
                      <a:pt x="465" y="1763"/>
                    </a:cubicBezTo>
                    <a:lnTo>
                      <a:pt x="20539" y="1763"/>
                    </a:lnTo>
                    <a:cubicBezTo>
                      <a:pt x="20587" y="1132"/>
                      <a:pt x="20575" y="548"/>
                      <a:pt x="205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379;p29">
                <a:extLst>
                  <a:ext uri="{FF2B5EF4-FFF2-40B4-BE49-F238E27FC236}">
                    <a16:creationId xmlns:a16="http://schemas.microsoft.com/office/drawing/2014/main" id="{A92B9D53-0509-4DD5-9BFB-DAE423DAC427}"/>
                  </a:ext>
                </a:extLst>
              </p:cNvPr>
              <p:cNvSpPr/>
              <p:nvPr/>
            </p:nvSpPr>
            <p:spPr>
              <a:xfrm>
                <a:off x="1141200" y="594250"/>
                <a:ext cx="1183200" cy="2258850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90354" extrusionOk="0">
                    <a:moveTo>
                      <a:pt x="17562" y="1"/>
                    </a:moveTo>
                    <a:lnTo>
                      <a:pt x="13990" y="1251"/>
                    </a:lnTo>
                    <a:lnTo>
                      <a:pt x="263" y="6073"/>
                    </a:lnTo>
                    <a:lnTo>
                      <a:pt x="1025" y="34231"/>
                    </a:lnTo>
                    <a:lnTo>
                      <a:pt x="1025" y="34255"/>
                    </a:lnTo>
                    <a:lnTo>
                      <a:pt x="1513" y="52674"/>
                    </a:lnTo>
                    <a:lnTo>
                      <a:pt x="596" y="79867"/>
                    </a:lnTo>
                    <a:lnTo>
                      <a:pt x="560" y="81284"/>
                    </a:lnTo>
                    <a:lnTo>
                      <a:pt x="1" y="88130"/>
                    </a:lnTo>
                    <a:cubicBezTo>
                      <a:pt x="2834" y="90035"/>
                      <a:pt x="8502" y="89952"/>
                      <a:pt x="14348" y="90143"/>
                    </a:cubicBezTo>
                    <a:cubicBezTo>
                      <a:pt x="14860" y="90154"/>
                      <a:pt x="15383" y="90166"/>
                      <a:pt x="15907" y="90190"/>
                    </a:cubicBezTo>
                    <a:cubicBezTo>
                      <a:pt x="16181" y="90202"/>
                      <a:pt x="16455" y="90214"/>
                      <a:pt x="16729" y="90226"/>
                    </a:cubicBezTo>
                    <a:cubicBezTo>
                      <a:pt x="18615" y="90315"/>
                      <a:pt x="20550" y="90353"/>
                      <a:pt x="22484" y="90353"/>
                    </a:cubicBezTo>
                    <a:cubicBezTo>
                      <a:pt x="26217" y="90353"/>
                      <a:pt x="29951" y="90212"/>
                      <a:pt x="33338" y="90023"/>
                    </a:cubicBezTo>
                    <a:cubicBezTo>
                      <a:pt x="34267" y="89964"/>
                      <a:pt x="35184" y="89904"/>
                      <a:pt x="36053" y="89833"/>
                    </a:cubicBezTo>
                    <a:cubicBezTo>
                      <a:pt x="36541" y="89809"/>
                      <a:pt x="37029" y="89773"/>
                      <a:pt x="37493" y="89738"/>
                    </a:cubicBezTo>
                    <a:cubicBezTo>
                      <a:pt x="42994" y="89321"/>
                      <a:pt x="46816" y="88845"/>
                      <a:pt x="46816" y="88845"/>
                    </a:cubicBezTo>
                    <a:cubicBezTo>
                      <a:pt x="46411" y="83666"/>
                      <a:pt x="46256" y="78474"/>
                      <a:pt x="46137" y="73414"/>
                    </a:cubicBezTo>
                    <a:cubicBezTo>
                      <a:pt x="46125" y="72426"/>
                      <a:pt x="46102" y="71438"/>
                      <a:pt x="46078" y="70462"/>
                    </a:cubicBezTo>
                    <a:cubicBezTo>
                      <a:pt x="45983" y="64973"/>
                      <a:pt x="45899" y="59675"/>
                      <a:pt x="45566" y="54805"/>
                    </a:cubicBezTo>
                    <a:lnTo>
                      <a:pt x="45566" y="54793"/>
                    </a:lnTo>
                    <a:cubicBezTo>
                      <a:pt x="45613" y="54269"/>
                      <a:pt x="45661" y="53745"/>
                      <a:pt x="45709" y="53209"/>
                    </a:cubicBezTo>
                    <a:cubicBezTo>
                      <a:pt x="47328" y="32778"/>
                      <a:pt x="46066" y="4668"/>
                      <a:pt x="46066" y="4668"/>
                    </a:cubicBezTo>
                    <a:cubicBezTo>
                      <a:pt x="42601" y="1929"/>
                      <a:pt x="32183" y="751"/>
                      <a:pt x="30290" y="667"/>
                    </a:cubicBezTo>
                    <a:cubicBezTo>
                      <a:pt x="30123" y="655"/>
                      <a:pt x="28195" y="358"/>
                      <a:pt x="28195" y="358"/>
                    </a:cubicBezTo>
                    <a:cubicBezTo>
                      <a:pt x="25584" y="906"/>
                      <a:pt x="23588" y="1100"/>
                      <a:pt x="22072" y="1100"/>
                    </a:cubicBezTo>
                    <a:cubicBezTo>
                      <a:pt x="18455" y="1100"/>
                      <a:pt x="17562" y="1"/>
                      <a:pt x="175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380;p29">
                <a:extLst>
                  <a:ext uri="{FF2B5EF4-FFF2-40B4-BE49-F238E27FC236}">
                    <a16:creationId xmlns:a16="http://schemas.microsoft.com/office/drawing/2014/main" id="{49816B66-6BDC-4B74-BC7A-1DD3932D7B1E}"/>
                  </a:ext>
                </a:extLst>
              </p:cNvPr>
              <p:cNvSpPr/>
              <p:nvPr/>
            </p:nvSpPr>
            <p:spPr>
              <a:xfrm>
                <a:off x="292275" y="746050"/>
                <a:ext cx="909375" cy="1210300"/>
              </a:xfrm>
              <a:custGeom>
                <a:avLst/>
                <a:gdLst/>
                <a:ahLst/>
                <a:cxnLst/>
                <a:rect l="l" t="t" r="r" b="b"/>
                <a:pathLst>
                  <a:path w="36375" h="48412" extrusionOk="0">
                    <a:moveTo>
                      <a:pt x="34220" y="1"/>
                    </a:moveTo>
                    <a:cubicBezTo>
                      <a:pt x="34220" y="1"/>
                      <a:pt x="32112" y="5061"/>
                      <a:pt x="29219" y="11288"/>
                    </a:cubicBezTo>
                    <a:cubicBezTo>
                      <a:pt x="28886" y="12026"/>
                      <a:pt x="28528" y="12776"/>
                      <a:pt x="28171" y="13550"/>
                    </a:cubicBezTo>
                    <a:cubicBezTo>
                      <a:pt x="25040" y="20158"/>
                      <a:pt x="21230" y="27528"/>
                      <a:pt x="18194" y="31481"/>
                    </a:cubicBezTo>
                    <a:cubicBezTo>
                      <a:pt x="18194" y="31481"/>
                      <a:pt x="16670" y="28480"/>
                      <a:pt x="14872" y="24658"/>
                    </a:cubicBezTo>
                    <a:cubicBezTo>
                      <a:pt x="14646" y="24194"/>
                      <a:pt x="14419" y="23718"/>
                      <a:pt x="14205" y="23230"/>
                    </a:cubicBezTo>
                    <a:cubicBezTo>
                      <a:pt x="13205" y="21063"/>
                      <a:pt x="12169" y="18753"/>
                      <a:pt x="11300" y="16598"/>
                    </a:cubicBezTo>
                    <a:cubicBezTo>
                      <a:pt x="10312" y="14181"/>
                      <a:pt x="9395" y="11943"/>
                      <a:pt x="8633" y="10085"/>
                    </a:cubicBezTo>
                    <a:cubicBezTo>
                      <a:pt x="8407" y="9526"/>
                      <a:pt x="8192" y="9002"/>
                      <a:pt x="8002" y="8526"/>
                    </a:cubicBezTo>
                    <a:cubicBezTo>
                      <a:pt x="7026" y="6156"/>
                      <a:pt x="6418" y="4680"/>
                      <a:pt x="6418" y="4680"/>
                    </a:cubicBezTo>
                    <a:lnTo>
                      <a:pt x="1" y="6906"/>
                    </a:lnTo>
                    <a:cubicBezTo>
                      <a:pt x="1" y="6906"/>
                      <a:pt x="739" y="13348"/>
                      <a:pt x="2882" y="21444"/>
                    </a:cubicBezTo>
                    <a:cubicBezTo>
                      <a:pt x="3013" y="21944"/>
                      <a:pt x="3144" y="22456"/>
                      <a:pt x="3287" y="22968"/>
                    </a:cubicBezTo>
                    <a:cubicBezTo>
                      <a:pt x="5787" y="31886"/>
                      <a:pt x="9955" y="42363"/>
                      <a:pt x="16634" y="48411"/>
                    </a:cubicBezTo>
                    <a:cubicBezTo>
                      <a:pt x="16634" y="48411"/>
                      <a:pt x="23206" y="47149"/>
                      <a:pt x="29183" y="39303"/>
                    </a:cubicBezTo>
                    <a:cubicBezTo>
                      <a:pt x="29481" y="38898"/>
                      <a:pt x="29790" y="38482"/>
                      <a:pt x="30088" y="38041"/>
                    </a:cubicBezTo>
                    <a:cubicBezTo>
                      <a:pt x="31874" y="35469"/>
                      <a:pt x="33565" y="32267"/>
                      <a:pt x="34970" y="28290"/>
                    </a:cubicBezTo>
                    <a:cubicBezTo>
                      <a:pt x="34970" y="28290"/>
                      <a:pt x="34970" y="28254"/>
                      <a:pt x="34982" y="28183"/>
                    </a:cubicBezTo>
                    <a:lnTo>
                      <a:pt x="34982" y="28159"/>
                    </a:lnTo>
                    <a:cubicBezTo>
                      <a:pt x="35124" y="26694"/>
                      <a:pt x="36375" y="12776"/>
                      <a:pt x="342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381;p29">
                <a:extLst>
                  <a:ext uri="{FF2B5EF4-FFF2-40B4-BE49-F238E27FC236}">
                    <a16:creationId xmlns:a16="http://schemas.microsoft.com/office/drawing/2014/main" id="{566FBF65-3E2A-4B05-B2BC-17A60B1EDE57}"/>
                  </a:ext>
                </a:extLst>
              </p:cNvPr>
              <p:cNvSpPr/>
              <p:nvPr/>
            </p:nvSpPr>
            <p:spPr>
              <a:xfrm>
                <a:off x="176800" y="232750"/>
                <a:ext cx="457525" cy="685975"/>
              </a:xfrm>
              <a:custGeom>
                <a:avLst/>
                <a:gdLst/>
                <a:ahLst/>
                <a:cxnLst/>
                <a:rect l="l" t="t" r="r" b="b"/>
                <a:pathLst>
                  <a:path w="18301" h="27439" extrusionOk="0">
                    <a:moveTo>
                      <a:pt x="12261" y="0"/>
                    </a:moveTo>
                    <a:cubicBezTo>
                      <a:pt x="10712" y="0"/>
                      <a:pt x="9537" y="10924"/>
                      <a:pt x="9537" y="10924"/>
                    </a:cubicBezTo>
                    <a:cubicBezTo>
                      <a:pt x="9537" y="10924"/>
                      <a:pt x="8978" y="1185"/>
                      <a:pt x="6692" y="304"/>
                    </a:cubicBezTo>
                    <a:cubicBezTo>
                      <a:pt x="6608" y="272"/>
                      <a:pt x="6530" y="256"/>
                      <a:pt x="6457" y="256"/>
                    </a:cubicBezTo>
                    <a:cubicBezTo>
                      <a:pt x="4525" y="256"/>
                      <a:pt x="6073" y="11234"/>
                      <a:pt x="6073" y="11234"/>
                    </a:cubicBezTo>
                    <a:cubicBezTo>
                      <a:pt x="6073" y="11234"/>
                      <a:pt x="5768" y="11199"/>
                      <a:pt x="5302" y="11199"/>
                    </a:cubicBezTo>
                    <a:cubicBezTo>
                      <a:pt x="3920" y="11199"/>
                      <a:pt x="1121" y="11506"/>
                      <a:pt x="667" y="13937"/>
                    </a:cubicBezTo>
                    <a:cubicBezTo>
                      <a:pt x="0" y="17556"/>
                      <a:pt x="2239" y="18509"/>
                      <a:pt x="2239" y="18509"/>
                    </a:cubicBezTo>
                    <a:lnTo>
                      <a:pt x="2239" y="18556"/>
                    </a:lnTo>
                    <a:cubicBezTo>
                      <a:pt x="2239" y="18652"/>
                      <a:pt x="2251" y="18902"/>
                      <a:pt x="2263" y="19259"/>
                    </a:cubicBezTo>
                    <a:cubicBezTo>
                      <a:pt x="2334" y="21045"/>
                      <a:pt x="2715" y="25581"/>
                      <a:pt x="4620" y="27438"/>
                    </a:cubicBezTo>
                    <a:cubicBezTo>
                      <a:pt x="4620" y="27438"/>
                      <a:pt x="9335" y="27414"/>
                      <a:pt x="11037" y="25212"/>
                    </a:cubicBezTo>
                    <a:cubicBezTo>
                      <a:pt x="11037" y="25212"/>
                      <a:pt x="14776" y="20557"/>
                      <a:pt x="16538" y="17342"/>
                    </a:cubicBezTo>
                    <a:cubicBezTo>
                      <a:pt x="18300" y="14127"/>
                      <a:pt x="15502" y="12032"/>
                      <a:pt x="12800" y="11698"/>
                    </a:cubicBezTo>
                    <a:cubicBezTo>
                      <a:pt x="12800" y="11698"/>
                      <a:pt x="14466" y="2745"/>
                      <a:pt x="12704" y="304"/>
                    </a:cubicBezTo>
                    <a:cubicBezTo>
                      <a:pt x="12554" y="95"/>
                      <a:pt x="12406" y="0"/>
                      <a:pt x="12261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382;p29">
                <a:extLst>
                  <a:ext uri="{FF2B5EF4-FFF2-40B4-BE49-F238E27FC236}">
                    <a16:creationId xmlns:a16="http://schemas.microsoft.com/office/drawing/2014/main" id="{9A269113-0B50-4207-A230-3D143B146CE8}"/>
                  </a:ext>
                </a:extLst>
              </p:cNvPr>
              <p:cNvSpPr/>
              <p:nvPr/>
            </p:nvSpPr>
            <p:spPr>
              <a:xfrm>
                <a:off x="232750" y="566875"/>
                <a:ext cx="6552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5894" extrusionOk="0">
                    <a:moveTo>
                      <a:pt x="1671" y="1"/>
                    </a:moveTo>
                    <a:cubicBezTo>
                      <a:pt x="1642" y="1"/>
                      <a:pt x="1613" y="4"/>
                      <a:pt x="1584" y="12"/>
                    </a:cubicBezTo>
                    <a:cubicBezTo>
                      <a:pt x="1394" y="60"/>
                      <a:pt x="1287" y="250"/>
                      <a:pt x="1334" y="441"/>
                    </a:cubicBezTo>
                    <a:cubicBezTo>
                      <a:pt x="1334" y="464"/>
                      <a:pt x="1894" y="2572"/>
                      <a:pt x="1620" y="4286"/>
                    </a:cubicBezTo>
                    <a:cubicBezTo>
                      <a:pt x="1572" y="4596"/>
                      <a:pt x="1429" y="4810"/>
                      <a:pt x="1191" y="4965"/>
                    </a:cubicBezTo>
                    <a:cubicBezTo>
                      <a:pt x="935" y="5143"/>
                      <a:pt x="572" y="5198"/>
                      <a:pt x="217" y="5198"/>
                    </a:cubicBezTo>
                    <a:cubicBezTo>
                      <a:pt x="144" y="5198"/>
                      <a:pt x="72" y="5195"/>
                      <a:pt x="1" y="5191"/>
                    </a:cubicBezTo>
                    <a:lnTo>
                      <a:pt x="1" y="5191"/>
                    </a:lnTo>
                    <a:cubicBezTo>
                      <a:pt x="1" y="5287"/>
                      <a:pt x="13" y="5537"/>
                      <a:pt x="25" y="5894"/>
                    </a:cubicBezTo>
                    <a:lnTo>
                      <a:pt x="203" y="5894"/>
                    </a:lnTo>
                    <a:cubicBezTo>
                      <a:pt x="667" y="5894"/>
                      <a:pt x="1168" y="5822"/>
                      <a:pt x="1572" y="5560"/>
                    </a:cubicBezTo>
                    <a:cubicBezTo>
                      <a:pt x="1727" y="5453"/>
                      <a:pt x="1870" y="5334"/>
                      <a:pt x="1977" y="5191"/>
                    </a:cubicBezTo>
                    <a:cubicBezTo>
                      <a:pt x="2132" y="4989"/>
                      <a:pt x="2239" y="4763"/>
                      <a:pt x="2299" y="4501"/>
                    </a:cubicBezTo>
                    <a:lnTo>
                      <a:pt x="2311" y="4394"/>
                    </a:lnTo>
                    <a:cubicBezTo>
                      <a:pt x="2620" y="2536"/>
                      <a:pt x="2037" y="357"/>
                      <a:pt x="2013" y="262"/>
                    </a:cubicBezTo>
                    <a:cubicBezTo>
                      <a:pt x="1973" y="102"/>
                      <a:pt x="1824" y="1"/>
                      <a:pt x="1671" y="1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383;p29">
                <a:extLst>
                  <a:ext uri="{FF2B5EF4-FFF2-40B4-BE49-F238E27FC236}">
                    <a16:creationId xmlns:a16="http://schemas.microsoft.com/office/drawing/2014/main" id="{13C0BB1E-9531-49CB-8BB2-0BA3C801B9CB}"/>
                  </a:ext>
                </a:extLst>
              </p:cNvPr>
              <p:cNvSpPr/>
              <p:nvPr/>
            </p:nvSpPr>
            <p:spPr>
              <a:xfrm>
                <a:off x="274125" y="562700"/>
                <a:ext cx="10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6192" extrusionOk="0">
                    <a:moveTo>
                      <a:pt x="3029" y="0"/>
                    </a:moveTo>
                    <a:cubicBezTo>
                      <a:pt x="2988" y="0"/>
                      <a:pt x="2946" y="8"/>
                      <a:pt x="2906" y="24"/>
                    </a:cubicBezTo>
                    <a:cubicBezTo>
                      <a:pt x="2727" y="96"/>
                      <a:pt x="2632" y="298"/>
                      <a:pt x="2703" y="477"/>
                    </a:cubicBezTo>
                    <a:cubicBezTo>
                      <a:pt x="2703" y="501"/>
                      <a:pt x="3477" y="2608"/>
                      <a:pt x="2989" y="4227"/>
                    </a:cubicBezTo>
                    <a:cubicBezTo>
                      <a:pt x="2822" y="4751"/>
                      <a:pt x="2549" y="5382"/>
                      <a:pt x="2084" y="5477"/>
                    </a:cubicBezTo>
                    <a:cubicBezTo>
                      <a:pt x="2044" y="5485"/>
                      <a:pt x="2002" y="5489"/>
                      <a:pt x="1960" y="5489"/>
                    </a:cubicBezTo>
                    <a:cubicBezTo>
                      <a:pt x="1450" y="5489"/>
                      <a:pt x="865" y="4923"/>
                      <a:pt x="667" y="4692"/>
                    </a:cubicBezTo>
                    <a:cubicBezTo>
                      <a:pt x="595" y="4606"/>
                      <a:pt x="497" y="4564"/>
                      <a:pt x="397" y="4564"/>
                    </a:cubicBezTo>
                    <a:cubicBezTo>
                      <a:pt x="317" y="4564"/>
                      <a:pt x="236" y="4591"/>
                      <a:pt x="167" y="4644"/>
                    </a:cubicBezTo>
                    <a:cubicBezTo>
                      <a:pt x="24" y="4763"/>
                      <a:pt x="1" y="4989"/>
                      <a:pt x="120" y="5132"/>
                    </a:cubicBezTo>
                    <a:cubicBezTo>
                      <a:pt x="215" y="5251"/>
                      <a:pt x="1025" y="6192"/>
                      <a:pt x="1965" y="6192"/>
                    </a:cubicBezTo>
                    <a:cubicBezTo>
                      <a:pt x="2049" y="6192"/>
                      <a:pt x="2132" y="6180"/>
                      <a:pt x="2227" y="6168"/>
                    </a:cubicBezTo>
                    <a:cubicBezTo>
                      <a:pt x="2870" y="6037"/>
                      <a:pt x="3346" y="5454"/>
                      <a:pt x="3656" y="4441"/>
                    </a:cubicBezTo>
                    <a:cubicBezTo>
                      <a:pt x="4215" y="2584"/>
                      <a:pt x="3394" y="322"/>
                      <a:pt x="3358" y="227"/>
                    </a:cubicBezTo>
                    <a:cubicBezTo>
                      <a:pt x="3303" y="89"/>
                      <a:pt x="3170" y="0"/>
                      <a:pt x="3029" y="0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384;p29">
                <a:extLst>
                  <a:ext uri="{FF2B5EF4-FFF2-40B4-BE49-F238E27FC236}">
                    <a16:creationId xmlns:a16="http://schemas.microsoft.com/office/drawing/2014/main" id="{6EE9EB2B-36F7-4E23-8238-9486C030286A}"/>
                  </a:ext>
                </a:extLst>
              </p:cNvPr>
              <p:cNvSpPr/>
              <p:nvPr/>
            </p:nvSpPr>
            <p:spPr>
              <a:xfrm>
                <a:off x="406000" y="572425"/>
                <a:ext cx="150925" cy="94775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3791" extrusionOk="0">
                    <a:moveTo>
                      <a:pt x="848" y="1"/>
                    </a:moveTo>
                    <a:cubicBezTo>
                      <a:pt x="713" y="1"/>
                      <a:pt x="586" y="74"/>
                      <a:pt x="524" y="207"/>
                    </a:cubicBezTo>
                    <a:cubicBezTo>
                      <a:pt x="191" y="909"/>
                      <a:pt x="0" y="2457"/>
                      <a:pt x="1631" y="3267"/>
                    </a:cubicBezTo>
                    <a:cubicBezTo>
                      <a:pt x="2453" y="3671"/>
                      <a:pt x="3322" y="3791"/>
                      <a:pt x="4060" y="3791"/>
                    </a:cubicBezTo>
                    <a:cubicBezTo>
                      <a:pt x="4989" y="3791"/>
                      <a:pt x="5691" y="3600"/>
                      <a:pt x="5739" y="3588"/>
                    </a:cubicBezTo>
                    <a:cubicBezTo>
                      <a:pt x="5929" y="3541"/>
                      <a:pt x="6037" y="3350"/>
                      <a:pt x="5989" y="3160"/>
                    </a:cubicBezTo>
                    <a:cubicBezTo>
                      <a:pt x="5949" y="2999"/>
                      <a:pt x="5808" y="2898"/>
                      <a:pt x="5651" y="2898"/>
                    </a:cubicBezTo>
                    <a:cubicBezTo>
                      <a:pt x="5621" y="2898"/>
                      <a:pt x="5591" y="2902"/>
                      <a:pt x="5560" y="2909"/>
                    </a:cubicBezTo>
                    <a:cubicBezTo>
                      <a:pt x="5547" y="2916"/>
                      <a:pt x="4908" y="3082"/>
                      <a:pt x="4065" y="3082"/>
                    </a:cubicBezTo>
                    <a:cubicBezTo>
                      <a:pt x="3414" y="3082"/>
                      <a:pt x="2641" y="2983"/>
                      <a:pt x="1941" y="2636"/>
                    </a:cubicBezTo>
                    <a:cubicBezTo>
                      <a:pt x="548" y="1945"/>
                      <a:pt x="1096" y="647"/>
                      <a:pt x="1155" y="493"/>
                    </a:cubicBezTo>
                    <a:cubicBezTo>
                      <a:pt x="1238" y="326"/>
                      <a:pt x="1167" y="112"/>
                      <a:pt x="988" y="28"/>
                    </a:cubicBezTo>
                    <a:cubicBezTo>
                      <a:pt x="942" y="10"/>
                      <a:pt x="894" y="1"/>
                      <a:pt x="848" y="1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385;p29">
                <a:extLst>
                  <a:ext uri="{FF2B5EF4-FFF2-40B4-BE49-F238E27FC236}">
                    <a16:creationId xmlns:a16="http://schemas.microsoft.com/office/drawing/2014/main" id="{15A3213A-3003-412F-8AB7-36C2F75B2130}"/>
                  </a:ext>
                </a:extLst>
              </p:cNvPr>
              <p:cNvSpPr/>
              <p:nvPr/>
            </p:nvSpPr>
            <p:spPr>
              <a:xfrm>
                <a:off x="384850" y="649500"/>
                <a:ext cx="95875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4994" extrusionOk="0">
                    <a:moveTo>
                      <a:pt x="3433" y="1"/>
                    </a:moveTo>
                    <a:cubicBezTo>
                      <a:pt x="3367" y="1"/>
                      <a:pt x="3300" y="18"/>
                      <a:pt x="3239" y="53"/>
                    </a:cubicBezTo>
                    <a:cubicBezTo>
                      <a:pt x="3144" y="124"/>
                      <a:pt x="739" y="1743"/>
                      <a:pt x="48" y="4565"/>
                    </a:cubicBezTo>
                    <a:cubicBezTo>
                      <a:pt x="1" y="4756"/>
                      <a:pt x="120" y="4946"/>
                      <a:pt x="310" y="4994"/>
                    </a:cubicBezTo>
                    <a:lnTo>
                      <a:pt x="394" y="4994"/>
                    </a:lnTo>
                    <a:cubicBezTo>
                      <a:pt x="548" y="4994"/>
                      <a:pt x="691" y="4887"/>
                      <a:pt x="727" y="4732"/>
                    </a:cubicBezTo>
                    <a:cubicBezTo>
                      <a:pt x="1346" y="2184"/>
                      <a:pt x="3608" y="660"/>
                      <a:pt x="3632" y="648"/>
                    </a:cubicBezTo>
                    <a:cubicBezTo>
                      <a:pt x="3787" y="541"/>
                      <a:pt x="3835" y="315"/>
                      <a:pt x="3727" y="160"/>
                    </a:cubicBezTo>
                    <a:cubicBezTo>
                      <a:pt x="3659" y="54"/>
                      <a:pt x="3548" y="1"/>
                      <a:pt x="3433" y="1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386;p29">
                <a:extLst>
                  <a:ext uri="{FF2B5EF4-FFF2-40B4-BE49-F238E27FC236}">
                    <a16:creationId xmlns:a16="http://schemas.microsoft.com/office/drawing/2014/main" id="{0E8C8658-3197-45D3-94EB-2F182149BAC4}"/>
                  </a:ext>
                </a:extLst>
              </p:cNvPr>
              <p:cNvSpPr/>
              <p:nvPr/>
            </p:nvSpPr>
            <p:spPr>
              <a:xfrm>
                <a:off x="2251450" y="410600"/>
                <a:ext cx="754600" cy="581950"/>
              </a:xfrm>
              <a:custGeom>
                <a:avLst/>
                <a:gdLst/>
                <a:ahLst/>
                <a:cxnLst/>
                <a:rect l="l" t="t" r="r" b="b"/>
                <a:pathLst>
                  <a:path w="30184" h="23278" extrusionOk="0">
                    <a:moveTo>
                      <a:pt x="28933" y="0"/>
                    </a:moveTo>
                    <a:cubicBezTo>
                      <a:pt x="27957" y="155"/>
                      <a:pt x="26969" y="346"/>
                      <a:pt x="25980" y="572"/>
                    </a:cubicBezTo>
                    <a:cubicBezTo>
                      <a:pt x="25314" y="715"/>
                      <a:pt x="24647" y="881"/>
                      <a:pt x="23968" y="1048"/>
                    </a:cubicBezTo>
                    <a:cubicBezTo>
                      <a:pt x="18194" y="2584"/>
                      <a:pt x="12336" y="5049"/>
                      <a:pt x="7871" y="7156"/>
                    </a:cubicBezTo>
                    <a:cubicBezTo>
                      <a:pt x="7395" y="7382"/>
                      <a:pt x="6942" y="7597"/>
                      <a:pt x="6490" y="7811"/>
                    </a:cubicBezTo>
                    <a:cubicBezTo>
                      <a:pt x="2668" y="9680"/>
                      <a:pt x="168" y="11109"/>
                      <a:pt x="168" y="11109"/>
                    </a:cubicBezTo>
                    <a:cubicBezTo>
                      <a:pt x="1" y="15717"/>
                      <a:pt x="560" y="19812"/>
                      <a:pt x="2001" y="23277"/>
                    </a:cubicBezTo>
                    <a:lnTo>
                      <a:pt x="8788" y="19729"/>
                    </a:lnTo>
                    <a:lnTo>
                      <a:pt x="10276" y="18943"/>
                    </a:lnTo>
                    <a:lnTo>
                      <a:pt x="26135" y="10633"/>
                    </a:lnTo>
                    <a:lnTo>
                      <a:pt x="27433" y="9954"/>
                    </a:lnTo>
                    <a:lnTo>
                      <a:pt x="29731" y="8751"/>
                    </a:lnTo>
                    <a:cubicBezTo>
                      <a:pt x="30183" y="6037"/>
                      <a:pt x="28933" y="0"/>
                      <a:pt x="289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" name="Google Shape;387;p29">
                <a:extLst>
                  <a:ext uri="{FF2B5EF4-FFF2-40B4-BE49-F238E27FC236}">
                    <a16:creationId xmlns:a16="http://schemas.microsoft.com/office/drawing/2014/main" id="{429A2612-445C-436A-B1FD-6A5C563259FD}"/>
                  </a:ext>
                </a:extLst>
              </p:cNvPr>
              <p:cNvSpPr/>
              <p:nvPr/>
            </p:nvSpPr>
            <p:spPr>
              <a:xfrm>
                <a:off x="1539175" y="266000"/>
                <a:ext cx="372100" cy="429700"/>
              </a:xfrm>
              <a:custGeom>
                <a:avLst/>
                <a:gdLst/>
                <a:ahLst/>
                <a:cxnLst/>
                <a:rect l="l" t="t" r="r" b="b"/>
                <a:pathLst>
                  <a:path w="14884" h="17188" extrusionOk="0">
                    <a:moveTo>
                      <a:pt x="4921" y="1"/>
                    </a:moveTo>
                    <a:cubicBezTo>
                      <a:pt x="3232" y="1"/>
                      <a:pt x="1541" y="612"/>
                      <a:pt x="0" y="2224"/>
                    </a:cubicBezTo>
                    <a:cubicBezTo>
                      <a:pt x="524" y="3903"/>
                      <a:pt x="965" y="5511"/>
                      <a:pt x="1250" y="7308"/>
                    </a:cubicBezTo>
                    <a:cubicBezTo>
                      <a:pt x="1631" y="9654"/>
                      <a:pt x="1762" y="12333"/>
                      <a:pt x="1536" y="15917"/>
                    </a:cubicBezTo>
                    <a:cubicBezTo>
                      <a:pt x="3507" y="16764"/>
                      <a:pt x="5454" y="17188"/>
                      <a:pt x="7378" y="17188"/>
                    </a:cubicBezTo>
                    <a:cubicBezTo>
                      <a:pt x="9778" y="17188"/>
                      <a:pt x="12140" y="16529"/>
                      <a:pt x="14466" y="15214"/>
                    </a:cubicBezTo>
                    <a:cubicBezTo>
                      <a:pt x="13800" y="11297"/>
                      <a:pt x="14157" y="8225"/>
                      <a:pt x="14883" y="5475"/>
                    </a:cubicBezTo>
                    <a:cubicBezTo>
                      <a:pt x="13835" y="4391"/>
                      <a:pt x="11692" y="2367"/>
                      <a:pt x="9156" y="1117"/>
                    </a:cubicBezTo>
                    <a:cubicBezTo>
                      <a:pt x="8049" y="724"/>
                      <a:pt x="6882" y="355"/>
                      <a:pt x="5727" y="46"/>
                    </a:cubicBezTo>
                    <a:cubicBezTo>
                      <a:pt x="5459" y="16"/>
                      <a:pt x="5190" y="1"/>
                      <a:pt x="4921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" name="Google Shape;388;p29">
                <a:extLst>
                  <a:ext uri="{FF2B5EF4-FFF2-40B4-BE49-F238E27FC236}">
                    <a16:creationId xmlns:a16="http://schemas.microsoft.com/office/drawing/2014/main" id="{1E74A4AC-FDF6-4384-B8BA-DF5688C48AB0}"/>
                  </a:ext>
                </a:extLst>
              </p:cNvPr>
              <p:cNvSpPr/>
              <p:nvPr/>
            </p:nvSpPr>
            <p:spPr>
              <a:xfrm>
                <a:off x="1539175" y="266000"/>
                <a:ext cx="372100" cy="380375"/>
              </a:xfrm>
              <a:custGeom>
                <a:avLst/>
                <a:gdLst/>
                <a:ahLst/>
                <a:cxnLst/>
                <a:rect l="l" t="t" r="r" b="b"/>
                <a:pathLst>
                  <a:path w="14884" h="15215" extrusionOk="0">
                    <a:moveTo>
                      <a:pt x="4921" y="1"/>
                    </a:moveTo>
                    <a:cubicBezTo>
                      <a:pt x="3232" y="1"/>
                      <a:pt x="1541" y="612"/>
                      <a:pt x="0" y="2224"/>
                    </a:cubicBezTo>
                    <a:cubicBezTo>
                      <a:pt x="524" y="3903"/>
                      <a:pt x="965" y="5511"/>
                      <a:pt x="1250" y="7308"/>
                    </a:cubicBezTo>
                    <a:cubicBezTo>
                      <a:pt x="3465" y="10523"/>
                      <a:pt x="7585" y="14595"/>
                      <a:pt x="14466" y="15214"/>
                    </a:cubicBezTo>
                    <a:cubicBezTo>
                      <a:pt x="13800" y="11297"/>
                      <a:pt x="14157" y="8225"/>
                      <a:pt x="14883" y="5475"/>
                    </a:cubicBezTo>
                    <a:cubicBezTo>
                      <a:pt x="13835" y="4391"/>
                      <a:pt x="11692" y="2367"/>
                      <a:pt x="9156" y="1117"/>
                    </a:cubicBezTo>
                    <a:cubicBezTo>
                      <a:pt x="8049" y="724"/>
                      <a:pt x="6882" y="355"/>
                      <a:pt x="5727" y="46"/>
                    </a:cubicBezTo>
                    <a:cubicBezTo>
                      <a:pt x="5459" y="16"/>
                      <a:pt x="5190" y="1"/>
                      <a:pt x="4921" y="1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" name="Google Shape;389;p29">
                <a:extLst>
                  <a:ext uri="{FF2B5EF4-FFF2-40B4-BE49-F238E27FC236}">
                    <a16:creationId xmlns:a16="http://schemas.microsoft.com/office/drawing/2014/main" id="{78922980-9FBE-43AB-BFAB-97191A7A3060}"/>
                  </a:ext>
                </a:extLst>
              </p:cNvPr>
              <p:cNvSpPr/>
              <p:nvPr/>
            </p:nvSpPr>
            <p:spPr>
              <a:xfrm>
                <a:off x="2057400" y="-73000"/>
                <a:ext cx="198650" cy="298500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11940" extrusionOk="0">
                    <a:moveTo>
                      <a:pt x="4346" y="0"/>
                    </a:moveTo>
                    <a:cubicBezTo>
                      <a:pt x="2836" y="0"/>
                      <a:pt x="1393" y="1485"/>
                      <a:pt x="1393" y="1485"/>
                    </a:cubicBezTo>
                    <a:cubicBezTo>
                      <a:pt x="0" y="6640"/>
                      <a:pt x="1012" y="11915"/>
                      <a:pt x="1012" y="11915"/>
                    </a:cubicBezTo>
                    <a:cubicBezTo>
                      <a:pt x="1173" y="11931"/>
                      <a:pt x="1331" y="11939"/>
                      <a:pt x="1485" y="11939"/>
                    </a:cubicBezTo>
                    <a:cubicBezTo>
                      <a:pt x="6564" y="11939"/>
                      <a:pt x="7946" y="3236"/>
                      <a:pt x="6120" y="925"/>
                    </a:cubicBezTo>
                    <a:cubicBezTo>
                      <a:pt x="5578" y="243"/>
                      <a:pt x="4956" y="0"/>
                      <a:pt x="4346" y="0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390;p29">
                <a:extLst>
                  <a:ext uri="{FF2B5EF4-FFF2-40B4-BE49-F238E27FC236}">
                    <a16:creationId xmlns:a16="http://schemas.microsoft.com/office/drawing/2014/main" id="{DE8F9E5C-7DC7-49AB-B019-076E533569FA}"/>
                  </a:ext>
                </a:extLst>
              </p:cNvPr>
              <p:cNvSpPr/>
              <p:nvPr/>
            </p:nvSpPr>
            <p:spPr>
              <a:xfrm>
                <a:off x="1425475" y="-157325"/>
                <a:ext cx="300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37" extrusionOk="0">
                    <a:moveTo>
                      <a:pt x="0" y="0"/>
                    </a:moveTo>
                    <a:lnTo>
                      <a:pt x="0" y="36"/>
                    </a:lnTo>
                    <a:cubicBezTo>
                      <a:pt x="0" y="36"/>
                      <a:pt x="0" y="24"/>
                      <a:pt x="12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391;p29">
                <a:extLst>
                  <a:ext uri="{FF2B5EF4-FFF2-40B4-BE49-F238E27FC236}">
                    <a16:creationId xmlns:a16="http://schemas.microsoft.com/office/drawing/2014/main" id="{AD2D4B1C-0057-44AD-A302-2E443FCD17DA}"/>
                  </a:ext>
                </a:extLst>
              </p:cNvPr>
              <p:cNvSpPr/>
              <p:nvPr/>
            </p:nvSpPr>
            <p:spPr>
              <a:xfrm>
                <a:off x="1421300" y="-419575"/>
                <a:ext cx="771850" cy="938750"/>
              </a:xfrm>
              <a:custGeom>
                <a:avLst/>
                <a:gdLst/>
                <a:ahLst/>
                <a:cxnLst/>
                <a:rect l="l" t="t" r="r" b="b"/>
                <a:pathLst>
                  <a:path w="30874" h="37550" extrusionOk="0">
                    <a:moveTo>
                      <a:pt x="15311" y="1"/>
                    </a:moveTo>
                    <a:cubicBezTo>
                      <a:pt x="4338" y="1"/>
                      <a:pt x="973" y="5018"/>
                      <a:pt x="238" y="8550"/>
                    </a:cubicBezTo>
                    <a:cubicBezTo>
                      <a:pt x="238" y="8573"/>
                      <a:pt x="167" y="10526"/>
                      <a:pt x="167" y="10526"/>
                    </a:cubicBezTo>
                    <a:cubicBezTo>
                      <a:pt x="0" y="15003"/>
                      <a:pt x="608" y="19575"/>
                      <a:pt x="1905" y="23659"/>
                    </a:cubicBezTo>
                    <a:cubicBezTo>
                      <a:pt x="2036" y="24063"/>
                      <a:pt x="2179" y="24480"/>
                      <a:pt x="2322" y="24885"/>
                    </a:cubicBezTo>
                    <a:cubicBezTo>
                      <a:pt x="2370" y="24992"/>
                      <a:pt x="2405" y="25099"/>
                      <a:pt x="2441" y="25206"/>
                    </a:cubicBezTo>
                    <a:cubicBezTo>
                      <a:pt x="2596" y="25611"/>
                      <a:pt x="2751" y="26004"/>
                      <a:pt x="2917" y="26397"/>
                    </a:cubicBezTo>
                    <a:cubicBezTo>
                      <a:pt x="5646" y="32876"/>
                      <a:pt x="10277" y="37550"/>
                      <a:pt x="16323" y="37550"/>
                    </a:cubicBezTo>
                    <a:cubicBezTo>
                      <a:pt x="17610" y="37550"/>
                      <a:pt x="18961" y="37338"/>
                      <a:pt x="20372" y="36886"/>
                    </a:cubicBezTo>
                    <a:cubicBezTo>
                      <a:pt x="30873" y="33529"/>
                      <a:pt x="29980" y="13241"/>
                      <a:pt x="29897" y="11729"/>
                    </a:cubicBezTo>
                    <a:cubicBezTo>
                      <a:pt x="29921" y="11729"/>
                      <a:pt x="29909" y="11574"/>
                      <a:pt x="29885" y="11371"/>
                    </a:cubicBezTo>
                    <a:cubicBezTo>
                      <a:pt x="29766" y="10145"/>
                      <a:pt x="29409" y="8966"/>
                      <a:pt x="28837" y="7871"/>
                    </a:cubicBezTo>
                    <a:cubicBezTo>
                      <a:pt x="27278" y="4918"/>
                      <a:pt x="23491" y="37"/>
                      <a:pt x="15467" y="1"/>
                    </a:cubicBezTo>
                    <a:cubicBezTo>
                      <a:pt x="15415" y="1"/>
                      <a:pt x="15363" y="1"/>
                      <a:pt x="15311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" name="Google Shape;392;p29">
                <a:extLst>
                  <a:ext uri="{FF2B5EF4-FFF2-40B4-BE49-F238E27FC236}">
                    <a16:creationId xmlns:a16="http://schemas.microsoft.com/office/drawing/2014/main" id="{335F4034-619C-49B6-B515-1E83ED6FB472}"/>
                  </a:ext>
                </a:extLst>
              </p:cNvPr>
              <p:cNvSpPr/>
              <p:nvPr/>
            </p:nvSpPr>
            <p:spPr>
              <a:xfrm>
                <a:off x="1322000" y="-73150"/>
                <a:ext cx="230875" cy="284900"/>
              </a:xfrm>
              <a:custGeom>
                <a:avLst/>
                <a:gdLst/>
                <a:ahLst/>
                <a:cxnLst/>
                <a:rect l="l" t="t" r="r" b="b"/>
                <a:pathLst>
                  <a:path w="9235" h="11396" extrusionOk="0">
                    <a:moveTo>
                      <a:pt x="3720" y="0"/>
                    </a:moveTo>
                    <a:cubicBezTo>
                      <a:pt x="2769" y="0"/>
                      <a:pt x="1839" y="315"/>
                      <a:pt x="1305" y="1324"/>
                    </a:cubicBezTo>
                    <a:cubicBezTo>
                      <a:pt x="1" y="3791"/>
                      <a:pt x="2572" y="11396"/>
                      <a:pt x="7096" y="11396"/>
                    </a:cubicBezTo>
                    <a:cubicBezTo>
                      <a:pt x="7485" y="11396"/>
                      <a:pt x="7889" y="11339"/>
                      <a:pt x="8306" y="11218"/>
                    </a:cubicBezTo>
                    <a:cubicBezTo>
                      <a:pt x="8306" y="11218"/>
                      <a:pt x="9235" y="5682"/>
                      <a:pt x="6925" y="860"/>
                    </a:cubicBezTo>
                    <a:cubicBezTo>
                      <a:pt x="6925" y="860"/>
                      <a:pt x="5293" y="0"/>
                      <a:pt x="3720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" name="Google Shape;393;p29">
                <a:extLst>
                  <a:ext uri="{FF2B5EF4-FFF2-40B4-BE49-F238E27FC236}">
                    <a16:creationId xmlns:a16="http://schemas.microsoft.com/office/drawing/2014/main" id="{4DBCD950-5C2B-475F-A1BF-3DD231838756}"/>
                  </a:ext>
                </a:extLst>
              </p:cNvPr>
              <p:cNvSpPr/>
              <p:nvPr/>
            </p:nvSpPr>
            <p:spPr>
              <a:xfrm>
                <a:off x="1482325" y="195700"/>
                <a:ext cx="7325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1787" extrusionOk="0">
                    <a:moveTo>
                      <a:pt x="2929" y="0"/>
                    </a:moveTo>
                    <a:cubicBezTo>
                      <a:pt x="2929" y="0"/>
                      <a:pt x="1713" y="676"/>
                      <a:pt x="604" y="676"/>
                    </a:cubicBezTo>
                    <a:cubicBezTo>
                      <a:pt x="396" y="676"/>
                      <a:pt x="192" y="652"/>
                      <a:pt x="0" y="595"/>
                    </a:cubicBezTo>
                    <a:lnTo>
                      <a:pt x="0" y="595"/>
                    </a:lnTo>
                    <a:cubicBezTo>
                      <a:pt x="155" y="1000"/>
                      <a:pt x="310" y="1393"/>
                      <a:pt x="476" y="1786"/>
                    </a:cubicBezTo>
                    <a:cubicBezTo>
                      <a:pt x="1238" y="1762"/>
                      <a:pt x="2250" y="1429"/>
                      <a:pt x="2929" y="0"/>
                    </a:cubicBezTo>
                    <a:close/>
                  </a:path>
                </a:pathLst>
              </a:custGeom>
              <a:solidFill>
                <a:srgbClr val="FA8A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394;p29">
                <a:extLst>
                  <a:ext uri="{FF2B5EF4-FFF2-40B4-BE49-F238E27FC236}">
                    <a16:creationId xmlns:a16="http://schemas.microsoft.com/office/drawing/2014/main" id="{2726BBEC-B15F-4C60-9A8B-8D13C8D06BF1}"/>
                  </a:ext>
                </a:extLst>
              </p:cNvPr>
              <p:cNvSpPr/>
              <p:nvPr/>
            </p:nvSpPr>
            <p:spPr>
              <a:xfrm>
                <a:off x="1530525" y="-176975"/>
                <a:ext cx="654275" cy="935250"/>
              </a:xfrm>
              <a:custGeom>
                <a:avLst/>
                <a:gdLst/>
                <a:ahLst/>
                <a:cxnLst/>
                <a:rect l="l" t="t" r="r" b="b"/>
                <a:pathLst>
                  <a:path w="26171" h="37410" extrusionOk="0">
                    <a:moveTo>
                      <a:pt x="19277" y="18628"/>
                    </a:moveTo>
                    <a:cubicBezTo>
                      <a:pt x="19535" y="18628"/>
                      <a:pt x="19826" y="18652"/>
                      <a:pt x="20158" y="18705"/>
                    </a:cubicBezTo>
                    <a:cubicBezTo>
                      <a:pt x="21420" y="18908"/>
                      <a:pt x="22111" y="19420"/>
                      <a:pt x="22468" y="19872"/>
                    </a:cubicBezTo>
                    <a:cubicBezTo>
                      <a:pt x="22087" y="20813"/>
                      <a:pt x="21718" y="21551"/>
                      <a:pt x="21396" y="21932"/>
                    </a:cubicBezTo>
                    <a:cubicBezTo>
                      <a:pt x="20335" y="23195"/>
                      <a:pt x="19423" y="24274"/>
                      <a:pt x="18018" y="24274"/>
                    </a:cubicBezTo>
                    <a:cubicBezTo>
                      <a:pt x="17438" y="24274"/>
                      <a:pt x="16773" y="24090"/>
                      <a:pt x="15979" y="23658"/>
                    </a:cubicBezTo>
                    <a:cubicBezTo>
                      <a:pt x="15420" y="23354"/>
                      <a:pt x="14916" y="23233"/>
                      <a:pt x="14441" y="23233"/>
                    </a:cubicBezTo>
                    <a:cubicBezTo>
                      <a:pt x="12609" y="23233"/>
                      <a:pt x="11197" y="25027"/>
                      <a:pt x="8645" y="25027"/>
                    </a:cubicBezTo>
                    <a:cubicBezTo>
                      <a:pt x="7502" y="25027"/>
                      <a:pt x="6395" y="23825"/>
                      <a:pt x="5466" y="22134"/>
                    </a:cubicBezTo>
                    <a:cubicBezTo>
                      <a:pt x="6216" y="21586"/>
                      <a:pt x="6942" y="20027"/>
                      <a:pt x="10086" y="19003"/>
                    </a:cubicBezTo>
                    <a:cubicBezTo>
                      <a:pt x="10135" y="18987"/>
                      <a:pt x="10199" y="18980"/>
                      <a:pt x="10276" y="18980"/>
                    </a:cubicBezTo>
                    <a:cubicBezTo>
                      <a:pt x="11101" y="18980"/>
                      <a:pt x="13413" y="19786"/>
                      <a:pt x="14958" y="19786"/>
                    </a:cubicBezTo>
                    <a:cubicBezTo>
                      <a:pt x="15051" y="19786"/>
                      <a:pt x="15142" y="19783"/>
                      <a:pt x="15229" y="19777"/>
                    </a:cubicBezTo>
                    <a:cubicBezTo>
                      <a:pt x="17245" y="19642"/>
                      <a:pt x="17573" y="18628"/>
                      <a:pt x="19277" y="18628"/>
                    </a:cubicBezTo>
                    <a:close/>
                    <a:moveTo>
                      <a:pt x="24373" y="0"/>
                    </a:moveTo>
                    <a:cubicBezTo>
                      <a:pt x="24373" y="1"/>
                      <a:pt x="25004" y="4370"/>
                      <a:pt x="25266" y="7573"/>
                    </a:cubicBezTo>
                    <a:cubicBezTo>
                      <a:pt x="25409" y="9287"/>
                      <a:pt x="24718" y="12788"/>
                      <a:pt x="23802" y="15931"/>
                    </a:cubicBezTo>
                    <a:cubicBezTo>
                      <a:pt x="22998" y="15172"/>
                      <a:pt x="22189" y="14901"/>
                      <a:pt x="21377" y="14901"/>
                    </a:cubicBezTo>
                    <a:cubicBezTo>
                      <a:pt x="19566" y="14901"/>
                      <a:pt x="17733" y="16247"/>
                      <a:pt x="15884" y="16526"/>
                    </a:cubicBezTo>
                    <a:cubicBezTo>
                      <a:pt x="15652" y="16563"/>
                      <a:pt x="15419" y="16579"/>
                      <a:pt x="15187" y="16579"/>
                    </a:cubicBezTo>
                    <a:cubicBezTo>
                      <a:pt x="13293" y="16579"/>
                      <a:pt x="11394" y="15498"/>
                      <a:pt x="9599" y="15498"/>
                    </a:cubicBezTo>
                    <a:cubicBezTo>
                      <a:pt x="9106" y="15498"/>
                      <a:pt x="8620" y="15580"/>
                      <a:pt x="8145" y="15788"/>
                    </a:cubicBezTo>
                    <a:cubicBezTo>
                      <a:pt x="6194" y="16640"/>
                      <a:pt x="4722" y="16837"/>
                      <a:pt x="3773" y="16837"/>
                    </a:cubicBezTo>
                    <a:cubicBezTo>
                      <a:pt x="3622" y="16837"/>
                      <a:pt x="3483" y="16832"/>
                      <a:pt x="3359" y="16824"/>
                    </a:cubicBezTo>
                    <a:cubicBezTo>
                      <a:pt x="2906" y="15157"/>
                      <a:pt x="2644" y="13657"/>
                      <a:pt x="2656" y="12776"/>
                    </a:cubicBezTo>
                    <a:cubicBezTo>
                      <a:pt x="2716" y="9942"/>
                      <a:pt x="2073" y="5942"/>
                      <a:pt x="2073" y="5942"/>
                    </a:cubicBezTo>
                    <a:lnTo>
                      <a:pt x="1" y="9240"/>
                    </a:lnTo>
                    <a:cubicBezTo>
                      <a:pt x="1" y="9240"/>
                      <a:pt x="1144" y="25408"/>
                      <a:pt x="2811" y="27861"/>
                    </a:cubicBezTo>
                    <a:cubicBezTo>
                      <a:pt x="4478" y="30314"/>
                      <a:pt x="6180" y="29766"/>
                      <a:pt x="7942" y="33957"/>
                    </a:cubicBezTo>
                    <a:cubicBezTo>
                      <a:pt x="8921" y="36307"/>
                      <a:pt x="12095" y="37410"/>
                      <a:pt x="14928" y="37410"/>
                    </a:cubicBezTo>
                    <a:cubicBezTo>
                      <a:pt x="17163" y="37410"/>
                      <a:pt x="19186" y="36724"/>
                      <a:pt x="19753" y="35422"/>
                    </a:cubicBezTo>
                    <a:cubicBezTo>
                      <a:pt x="21039" y="32457"/>
                      <a:pt x="22409" y="32052"/>
                      <a:pt x="23778" y="29290"/>
                    </a:cubicBezTo>
                    <a:cubicBezTo>
                      <a:pt x="25135" y="26516"/>
                      <a:pt x="24790" y="23218"/>
                      <a:pt x="24861" y="20384"/>
                    </a:cubicBezTo>
                    <a:cubicBezTo>
                      <a:pt x="24933" y="17550"/>
                      <a:pt x="25933" y="12252"/>
                      <a:pt x="26052" y="8502"/>
                    </a:cubicBezTo>
                    <a:cubicBezTo>
                      <a:pt x="26171" y="4739"/>
                      <a:pt x="25254" y="215"/>
                      <a:pt x="25254" y="215"/>
                    </a:cubicBezTo>
                    <a:lnTo>
                      <a:pt x="243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395;p29">
                <a:extLst>
                  <a:ext uri="{FF2B5EF4-FFF2-40B4-BE49-F238E27FC236}">
                    <a16:creationId xmlns:a16="http://schemas.microsoft.com/office/drawing/2014/main" id="{E88EA686-1B13-4B8B-92C7-512202502A74}"/>
                  </a:ext>
                </a:extLst>
              </p:cNvPr>
              <p:cNvSpPr/>
              <p:nvPr/>
            </p:nvSpPr>
            <p:spPr>
              <a:xfrm>
                <a:off x="1392725" y="-630000"/>
                <a:ext cx="827500" cy="683725"/>
              </a:xfrm>
              <a:custGeom>
                <a:avLst/>
                <a:gdLst/>
                <a:ahLst/>
                <a:cxnLst/>
                <a:rect l="l" t="t" r="r" b="b"/>
                <a:pathLst>
                  <a:path w="33100" h="27349" extrusionOk="0">
                    <a:moveTo>
                      <a:pt x="26146" y="0"/>
                    </a:moveTo>
                    <a:cubicBezTo>
                      <a:pt x="24730" y="2893"/>
                      <a:pt x="20955" y="4834"/>
                      <a:pt x="14978" y="6144"/>
                    </a:cubicBezTo>
                    <a:cubicBezTo>
                      <a:pt x="9287" y="7406"/>
                      <a:pt x="8478" y="7168"/>
                      <a:pt x="6025" y="8632"/>
                    </a:cubicBezTo>
                    <a:cubicBezTo>
                      <a:pt x="6013" y="8644"/>
                      <a:pt x="4549" y="9609"/>
                      <a:pt x="3989" y="9990"/>
                    </a:cubicBezTo>
                    <a:cubicBezTo>
                      <a:pt x="3846" y="10085"/>
                      <a:pt x="3703" y="10180"/>
                      <a:pt x="3560" y="10287"/>
                    </a:cubicBezTo>
                    <a:cubicBezTo>
                      <a:pt x="2048" y="11514"/>
                      <a:pt x="1655" y="12549"/>
                      <a:pt x="1453" y="13157"/>
                    </a:cubicBezTo>
                    <a:cubicBezTo>
                      <a:pt x="0" y="17479"/>
                      <a:pt x="1322" y="22253"/>
                      <a:pt x="1322" y="22253"/>
                    </a:cubicBezTo>
                    <a:cubicBezTo>
                      <a:pt x="5501" y="23241"/>
                      <a:pt x="5513" y="27349"/>
                      <a:pt x="5513" y="27349"/>
                    </a:cubicBezTo>
                    <a:lnTo>
                      <a:pt x="7323" y="26932"/>
                    </a:lnTo>
                    <a:cubicBezTo>
                      <a:pt x="8168" y="24741"/>
                      <a:pt x="6882" y="21015"/>
                      <a:pt x="7489" y="19074"/>
                    </a:cubicBezTo>
                    <a:cubicBezTo>
                      <a:pt x="7772" y="18190"/>
                      <a:pt x="8672" y="17781"/>
                      <a:pt x="9827" y="17781"/>
                    </a:cubicBezTo>
                    <a:cubicBezTo>
                      <a:pt x="10617" y="17781"/>
                      <a:pt x="11528" y="17973"/>
                      <a:pt x="12442" y="18336"/>
                    </a:cubicBezTo>
                    <a:cubicBezTo>
                      <a:pt x="12808" y="18482"/>
                      <a:pt x="13221" y="18545"/>
                      <a:pt x="13663" y="18545"/>
                    </a:cubicBezTo>
                    <a:cubicBezTo>
                      <a:pt x="15953" y="18545"/>
                      <a:pt x="18997" y="16843"/>
                      <a:pt x="20015" y="16205"/>
                    </a:cubicBezTo>
                    <a:cubicBezTo>
                      <a:pt x="20427" y="15950"/>
                      <a:pt x="21072" y="15812"/>
                      <a:pt x="21826" y="15812"/>
                    </a:cubicBezTo>
                    <a:cubicBezTo>
                      <a:pt x="23293" y="15812"/>
                      <a:pt x="25171" y="16335"/>
                      <a:pt x="26539" y="17538"/>
                    </a:cubicBezTo>
                    <a:cubicBezTo>
                      <a:pt x="27511" y="18387"/>
                      <a:pt x="28502" y="18612"/>
                      <a:pt x="29279" y="18612"/>
                    </a:cubicBezTo>
                    <a:cubicBezTo>
                      <a:pt x="30159" y="18612"/>
                      <a:pt x="30766" y="18324"/>
                      <a:pt x="30766" y="18324"/>
                    </a:cubicBezTo>
                    <a:cubicBezTo>
                      <a:pt x="30361" y="16133"/>
                      <a:pt x="29623" y="14335"/>
                      <a:pt x="28635" y="12883"/>
                    </a:cubicBezTo>
                    <a:cubicBezTo>
                      <a:pt x="33100" y="9025"/>
                      <a:pt x="29480" y="1584"/>
                      <a:pt x="29480" y="1584"/>
                    </a:cubicBezTo>
                    <a:lnTo>
                      <a:pt x="29480" y="1584"/>
                    </a:lnTo>
                    <a:cubicBezTo>
                      <a:pt x="28790" y="3834"/>
                      <a:pt x="26218" y="5310"/>
                      <a:pt x="26146" y="5358"/>
                    </a:cubicBezTo>
                    <a:cubicBezTo>
                      <a:pt x="27456" y="2631"/>
                      <a:pt x="26146" y="0"/>
                      <a:pt x="261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396;p29">
                <a:extLst>
                  <a:ext uri="{FF2B5EF4-FFF2-40B4-BE49-F238E27FC236}">
                    <a16:creationId xmlns:a16="http://schemas.microsoft.com/office/drawing/2014/main" id="{55DDE022-6E9C-460F-A188-4A7CF8F2E1DC}"/>
                  </a:ext>
                </a:extLst>
              </p:cNvPr>
              <p:cNvSpPr/>
              <p:nvPr/>
            </p:nvSpPr>
            <p:spPr>
              <a:xfrm>
                <a:off x="1323375" y="1814450"/>
                <a:ext cx="103000" cy="15945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6378" extrusionOk="0">
                    <a:moveTo>
                      <a:pt x="3313" y="0"/>
                    </a:moveTo>
                    <a:cubicBezTo>
                      <a:pt x="3057" y="0"/>
                      <a:pt x="2816" y="139"/>
                      <a:pt x="2691" y="389"/>
                    </a:cubicBezTo>
                    <a:lnTo>
                      <a:pt x="179" y="5366"/>
                    </a:lnTo>
                    <a:cubicBezTo>
                      <a:pt x="0" y="5711"/>
                      <a:pt x="143" y="6128"/>
                      <a:pt x="488" y="6306"/>
                    </a:cubicBezTo>
                    <a:cubicBezTo>
                      <a:pt x="584" y="6354"/>
                      <a:pt x="691" y="6378"/>
                      <a:pt x="798" y="6378"/>
                    </a:cubicBezTo>
                    <a:cubicBezTo>
                      <a:pt x="1060" y="6378"/>
                      <a:pt x="1310" y="6235"/>
                      <a:pt x="1429" y="5997"/>
                    </a:cubicBezTo>
                    <a:lnTo>
                      <a:pt x="3953" y="1020"/>
                    </a:lnTo>
                    <a:cubicBezTo>
                      <a:pt x="4120" y="675"/>
                      <a:pt x="3989" y="246"/>
                      <a:pt x="3644" y="79"/>
                    </a:cubicBezTo>
                    <a:cubicBezTo>
                      <a:pt x="3536" y="26"/>
                      <a:pt x="3423" y="0"/>
                      <a:pt x="3313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397;p29">
                <a:extLst>
                  <a:ext uri="{FF2B5EF4-FFF2-40B4-BE49-F238E27FC236}">
                    <a16:creationId xmlns:a16="http://schemas.microsoft.com/office/drawing/2014/main" id="{AD87D071-9E5D-4645-BCAF-915C9B990D6E}"/>
                  </a:ext>
                </a:extLst>
              </p:cNvPr>
              <p:cNvSpPr/>
              <p:nvPr/>
            </p:nvSpPr>
            <p:spPr>
              <a:xfrm>
                <a:off x="1508800" y="1484025"/>
                <a:ext cx="60750" cy="17257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6903" extrusionOk="0">
                    <a:moveTo>
                      <a:pt x="756" y="0"/>
                    </a:moveTo>
                    <a:cubicBezTo>
                      <a:pt x="719" y="0"/>
                      <a:pt x="681" y="3"/>
                      <a:pt x="644" y="9"/>
                    </a:cubicBezTo>
                    <a:cubicBezTo>
                      <a:pt x="263" y="69"/>
                      <a:pt x="1" y="438"/>
                      <a:pt x="60" y="819"/>
                    </a:cubicBezTo>
                    <a:lnTo>
                      <a:pt x="977" y="6319"/>
                    </a:lnTo>
                    <a:cubicBezTo>
                      <a:pt x="1025" y="6665"/>
                      <a:pt x="1334" y="6903"/>
                      <a:pt x="1668" y="6903"/>
                    </a:cubicBezTo>
                    <a:lnTo>
                      <a:pt x="1787" y="6903"/>
                    </a:lnTo>
                    <a:cubicBezTo>
                      <a:pt x="2168" y="6831"/>
                      <a:pt x="2430" y="6474"/>
                      <a:pt x="2358" y="6093"/>
                    </a:cubicBezTo>
                    <a:lnTo>
                      <a:pt x="1453" y="593"/>
                    </a:lnTo>
                    <a:cubicBezTo>
                      <a:pt x="1389" y="238"/>
                      <a:pt x="1092" y="0"/>
                      <a:pt x="756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" name="Google Shape;398;p29">
                <a:extLst>
                  <a:ext uri="{FF2B5EF4-FFF2-40B4-BE49-F238E27FC236}">
                    <a16:creationId xmlns:a16="http://schemas.microsoft.com/office/drawing/2014/main" id="{96C996D3-847A-4AD0-BFD6-F7DD4ED200AD}"/>
                  </a:ext>
                </a:extLst>
              </p:cNvPr>
              <p:cNvSpPr/>
              <p:nvPr/>
            </p:nvSpPr>
            <p:spPr>
              <a:xfrm>
                <a:off x="897125" y="1363075"/>
                <a:ext cx="1750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1597" extrusionOk="0">
                    <a:moveTo>
                      <a:pt x="698" y="0"/>
                    </a:moveTo>
                    <a:cubicBezTo>
                      <a:pt x="324" y="0"/>
                      <a:pt x="24" y="312"/>
                      <a:pt x="12" y="680"/>
                    </a:cubicBezTo>
                    <a:cubicBezTo>
                      <a:pt x="0" y="1073"/>
                      <a:pt x="298" y="1394"/>
                      <a:pt x="691" y="1406"/>
                    </a:cubicBezTo>
                    <a:lnTo>
                      <a:pt x="6263" y="1597"/>
                    </a:lnTo>
                    <a:lnTo>
                      <a:pt x="6287" y="1597"/>
                    </a:lnTo>
                    <a:cubicBezTo>
                      <a:pt x="6668" y="1597"/>
                      <a:pt x="6978" y="1299"/>
                      <a:pt x="6989" y="918"/>
                    </a:cubicBezTo>
                    <a:cubicBezTo>
                      <a:pt x="7001" y="525"/>
                      <a:pt x="6704" y="204"/>
                      <a:pt x="6311" y="192"/>
                    </a:cubicBezTo>
                    <a:lnTo>
                      <a:pt x="739" y="1"/>
                    </a:lnTo>
                    <a:cubicBezTo>
                      <a:pt x="725" y="0"/>
                      <a:pt x="711" y="0"/>
                      <a:pt x="698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399;p29">
                <a:extLst>
                  <a:ext uri="{FF2B5EF4-FFF2-40B4-BE49-F238E27FC236}">
                    <a16:creationId xmlns:a16="http://schemas.microsoft.com/office/drawing/2014/main" id="{660C17F7-F0D3-4673-9810-224196A38589}"/>
                  </a:ext>
                </a:extLst>
              </p:cNvPr>
              <p:cNvSpPr/>
              <p:nvPr/>
            </p:nvSpPr>
            <p:spPr>
              <a:xfrm>
                <a:off x="717625" y="1736950"/>
                <a:ext cx="17535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1596" extrusionOk="0">
                    <a:moveTo>
                      <a:pt x="718" y="0"/>
                    </a:moveTo>
                    <a:cubicBezTo>
                      <a:pt x="346" y="0"/>
                      <a:pt x="25" y="306"/>
                      <a:pt x="13" y="691"/>
                    </a:cubicBezTo>
                    <a:cubicBezTo>
                      <a:pt x="1" y="1072"/>
                      <a:pt x="311" y="1394"/>
                      <a:pt x="692" y="1405"/>
                    </a:cubicBezTo>
                    <a:lnTo>
                      <a:pt x="6276" y="1596"/>
                    </a:lnTo>
                    <a:lnTo>
                      <a:pt x="6299" y="1596"/>
                    </a:lnTo>
                    <a:cubicBezTo>
                      <a:pt x="6668" y="1596"/>
                      <a:pt x="6978" y="1298"/>
                      <a:pt x="6990" y="917"/>
                    </a:cubicBezTo>
                    <a:cubicBezTo>
                      <a:pt x="7014" y="536"/>
                      <a:pt x="6704" y="203"/>
                      <a:pt x="6311" y="191"/>
                    </a:cubicBezTo>
                    <a:lnTo>
                      <a:pt x="739" y="1"/>
                    </a:lnTo>
                    <a:cubicBezTo>
                      <a:pt x="732" y="0"/>
                      <a:pt x="725" y="0"/>
                      <a:pt x="718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400;p29">
                <a:extLst>
                  <a:ext uri="{FF2B5EF4-FFF2-40B4-BE49-F238E27FC236}">
                    <a16:creationId xmlns:a16="http://schemas.microsoft.com/office/drawing/2014/main" id="{F7791E77-05D0-4B48-81F1-EF47F70CB970}"/>
                  </a:ext>
                </a:extLst>
              </p:cNvPr>
              <p:cNvSpPr/>
              <p:nvPr/>
            </p:nvSpPr>
            <p:spPr>
              <a:xfrm>
                <a:off x="578325" y="1326775"/>
                <a:ext cx="85750" cy="1101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4407" extrusionOk="0">
                    <a:moveTo>
                      <a:pt x="2763" y="1"/>
                    </a:moveTo>
                    <a:lnTo>
                      <a:pt x="239" y="3275"/>
                    </a:lnTo>
                    <a:cubicBezTo>
                      <a:pt x="1" y="3585"/>
                      <a:pt x="60" y="4025"/>
                      <a:pt x="370" y="4251"/>
                    </a:cubicBezTo>
                    <a:cubicBezTo>
                      <a:pt x="501" y="4358"/>
                      <a:pt x="656" y="4406"/>
                      <a:pt x="799" y="4406"/>
                    </a:cubicBezTo>
                    <a:cubicBezTo>
                      <a:pt x="1013" y="4406"/>
                      <a:pt x="1215" y="4311"/>
                      <a:pt x="1358" y="4132"/>
                    </a:cubicBezTo>
                    <a:lnTo>
                      <a:pt x="3430" y="1429"/>
                    </a:lnTo>
                    <a:cubicBezTo>
                      <a:pt x="3204" y="965"/>
                      <a:pt x="2977" y="489"/>
                      <a:pt x="2763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9" name="Google Shape;401;p29">
                <a:extLst>
                  <a:ext uri="{FF2B5EF4-FFF2-40B4-BE49-F238E27FC236}">
                    <a16:creationId xmlns:a16="http://schemas.microsoft.com/office/drawing/2014/main" id="{466C8650-F7C8-4049-B902-B9C3E388007C}"/>
                  </a:ext>
                </a:extLst>
              </p:cNvPr>
              <p:cNvSpPr/>
              <p:nvPr/>
            </p:nvSpPr>
            <p:spPr>
              <a:xfrm>
                <a:off x="364325" y="1282125"/>
                <a:ext cx="127125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2359" extrusionOk="0">
                    <a:moveTo>
                      <a:pt x="0" y="1"/>
                    </a:moveTo>
                    <a:cubicBezTo>
                      <a:pt x="131" y="501"/>
                      <a:pt x="262" y="1013"/>
                      <a:pt x="405" y="1525"/>
                    </a:cubicBezTo>
                    <a:lnTo>
                      <a:pt x="4167" y="2334"/>
                    </a:lnTo>
                    <a:cubicBezTo>
                      <a:pt x="4215" y="2346"/>
                      <a:pt x="4263" y="2358"/>
                      <a:pt x="4310" y="2358"/>
                    </a:cubicBezTo>
                    <a:cubicBezTo>
                      <a:pt x="4644" y="2358"/>
                      <a:pt x="4929" y="2132"/>
                      <a:pt x="5001" y="1799"/>
                    </a:cubicBezTo>
                    <a:cubicBezTo>
                      <a:pt x="5084" y="1418"/>
                      <a:pt x="4834" y="1049"/>
                      <a:pt x="4453" y="96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402;p29">
                <a:extLst>
                  <a:ext uri="{FF2B5EF4-FFF2-40B4-BE49-F238E27FC236}">
                    <a16:creationId xmlns:a16="http://schemas.microsoft.com/office/drawing/2014/main" id="{267E5968-7128-4E07-B31A-5C1B574C2717}"/>
                  </a:ext>
                </a:extLst>
              </p:cNvPr>
              <p:cNvSpPr/>
              <p:nvPr/>
            </p:nvSpPr>
            <p:spPr>
              <a:xfrm>
                <a:off x="430700" y="959175"/>
                <a:ext cx="77400" cy="10837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4335" extrusionOk="0">
                    <a:moveTo>
                      <a:pt x="2465" y="1"/>
                    </a:moveTo>
                    <a:lnTo>
                      <a:pt x="227" y="3239"/>
                    </a:lnTo>
                    <a:cubicBezTo>
                      <a:pt x="0" y="3549"/>
                      <a:pt x="84" y="4001"/>
                      <a:pt x="405" y="4215"/>
                    </a:cubicBezTo>
                    <a:cubicBezTo>
                      <a:pt x="524" y="4299"/>
                      <a:pt x="667" y="4334"/>
                      <a:pt x="810" y="4334"/>
                    </a:cubicBezTo>
                    <a:cubicBezTo>
                      <a:pt x="1036" y="4334"/>
                      <a:pt x="1251" y="4239"/>
                      <a:pt x="1381" y="4037"/>
                    </a:cubicBezTo>
                    <a:lnTo>
                      <a:pt x="3096" y="1560"/>
                    </a:lnTo>
                    <a:cubicBezTo>
                      <a:pt x="2870" y="1001"/>
                      <a:pt x="2667" y="477"/>
                      <a:pt x="2465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403;p29">
                <a:extLst>
                  <a:ext uri="{FF2B5EF4-FFF2-40B4-BE49-F238E27FC236}">
                    <a16:creationId xmlns:a16="http://schemas.microsoft.com/office/drawing/2014/main" id="{A0C49402-D176-4509-AE51-579E058A8B52}"/>
                  </a:ext>
                </a:extLst>
              </p:cNvPr>
              <p:cNvSpPr/>
              <p:nvPr/>
            </p:nvSpPr>
            <p:spPr>
              <a:xfrm>
                <a:off x="996550" y="1028225"/>
                <a:ext cx="425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395" extrusionOk="0">
                    <a:moveTo>
                      <a:pt x="1048" y="1"/>
                    </a:moveTo>
                    <a:cubicBezTo>
                      <a:pt x="715" y="739"/>
                      <a:pt x="357" y="1489"/>
                      <a:pt x="0" y="2263"/>
                    </a:cubicBezTo>
                    <a:lnTo>
                      <a:pt x="250" y="3799"/>
                    </a:lnTo>
                    <a:cubicBezTo>
                      <a:pt x="310" y="4144"/>
                      <a:pt x="607" y="4394"/>
                      <a:pt x="953" y="4394"/>
                    </a:cubicBezTo>
                    <a:cubicBezTo>
                      <a:pt x="988" y="4394"/>
                      <a:pt x="1024" y="4382"/>
                      <a:pt x="1060" y="4382"/>
                    </a:cubicBezTo>
                    <a:cubicBezTo>
                      <a:pt x="1453" y="4323"/>
                      <a:pt x="1703" y="3954"/>
                      <a:pt x="1643" y="3573"/>
                    </a:cubicBezTo>
                    <a:lnTo>
                      <a:pt x="1048" y="1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" name="Google Shape;404;p29">
                <a:extLst>
                  <a:ext uri="{FF2B5EF4-FFF2-40B4-BE49-F238E27FC236}">
                    <a16:creationId xmlns:a16="http://schemas.microsoft.com/office/drawing/2014/main" id="{D434F7DC-C30C-4412-89FC-6148D9554CD8}"/>
                  </a:ext>
                </a:extLst>
              </p:cNvPr>
              <p:cNvSpPr/>
              <p:nvPr/>
            </p:nvSpPr>
            <p:spPr>
              <a:xfrm>
                <a:off x="2096075" y="1552725"/>
                <a:ext cx="111050" cy="155075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6203" extrusionOk="0">
                    <a:moveTo>
                      <a:pt x="3648" y="1"/>
                    </a:moveTo>
                    <a:cubicBezTo>
                      <a:pt x="3407" y="1"/>
                      <a:pt x="3172" y="123"/>
                      <a:pt x="3037" y="345"/>
                    </a:cubicBezTo>
                    <a:lnTo>
                      <a:pt x="203" y="5143"/>
                    </a:lnTo>
                    <a:cubicBezTo>
                      <a:pt x="1" y="5476"/>
                      <a:pt x="108" y="5917"/>
                      <a:pt x="441" y="6107"/>
                    </a:cubicBezTo>
                    <a:cubicBezTo>
                      <a:pt x="560" y="6179"/>
                      <a:pt x="679" y="6203"/>
                      <a:pt x="799" y="6203"/>
                    </a:cubicBezTo>
                    <a:cubicBezTo>
                      <a:pt x="1037" y="6203"/>
                      <a:pt x="1275" y="6084"/>
                      <a:pt x="1406" y="5857"/>
                    </a:cubicBezTo>
                    <a:lnTo>
                      <a:pt x="4251" y="1059"/>
                    </a:lnTo>
                    <a:cubicBezTo>
                      <a:pt x="4442" y="726"/>
                      <a:pt x="4335" y="297"/>
                      <a:pt x="4001" y="95"/>
                    </a:cubicBezTo>
                    <a:cubicBezTo>
                      <a:pt x="3890" y="31"/>
                      <a:pt x="3768" y="1"/>
                      <a:pt x="3648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" name="Google Shape;405;p29">
                <a:extLst>
                  <a:ext uri="{FF2B5EF4-FFF2-40B4-BE49-F238E27FC236}">
                    <a16:creationId xmlns:a16="http://schemas.microsoft.com/office/drawing/2014/main" id="{30CDF24F-4D09-4F61-ADF8-8D3DA895E493}"/>
                  </a:ext>
                </a:extLst>
              </p:cNvPr>
              <p:cNvSpPr/>
              <p:nvPr/>
            </p:nvSpPr>
            <p:spPr>
              <a:xfrm>
                <a:off x="1284075" y="1059300"/>
                <a:ext cx="157200" cy="110950"/>
              </a:xfrm>
              <a:custGeom>
                <a:avLst/>
                <a:gdLst/>
                <a:ahLst/>
                <a:cxnLst/>
                <a:rect l="l" t="t" r="r" b="b"/>
                <a:pathLst>
                  <a:path w="6288" h="4438" extrusionOk="0">
                    <a:moveTo>
                      <a:pt x="801" y="0"/>
                    </a:moveTo>
                    <a:cubicBezTo>
                      <a:pt x="574" y="0"/>
                      <a:pt x="351" y="113"/>
                      <a:pt x="215" y="318"/>
                    </a:cubicBezTo>
                    <a:cubicBezTo>
                      <a:pt x="1" y="651"/>
                      <a:pt x="96" y="1080"/>
                      <a:pt x="417" y="1294"/>
                    </a:cubicBezTo>
                    <a:lnTo>
                      <a:pt x="5108" y="4318"/>
                    </a:lnTo>
                    <a:cubicBezTo>
                      <a:pt x="5227" y="4401"/>
                      <a:pt x="5358" y="4437"/>
                      <a:pt x="5489" y="4437"/>
                    </a:cubicBezTo>
                    <a:cubicBezTo>
                      <a:pt x="5716" y="4437"/>
                      <a:pt x="5942" y="4318"/>
                      <a:pt x="6073" y="4116"/>
                    </a:cubicBezTo>
                    <a:cubicBezTo>
                      <a:pt x="6287" y="3782"/>
                      <a:pt x="6192" y="3354"/>
                      <a:pt x="5870" y="3139"/>
                    </a:cubicBezTo>
                    <a:lnTo>
                      <a:pt x="1179" y="115"/>
                    </a:lnTo>
                    <a:cubicBezTo>
                      <a:pt x="1062" y="37"/>
                      <a:pt x="931" y="0"/>
                      <a:pt x="801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" name="Google Shape;406;p29">
                <a:extLst>
                  <a:ext uri="{FF2B5EF4-FFF2-40B4-BE49-F238E27FC236}">
                    <a16:creationId xmlns:a16="http://schemas.microsoft.com/office/drawing/2014/main" id="{5F8B2877-5CDD-45DD-A093-2850B21F6F3D}"/>
                  </a:ext>
                </a:extLst>
              </p:cNvPr>
              <p:cNvSpPr/>
              <p:nvPr/>
            </p:nvSpPr>
            <p:spPr>
              <a:xfrm>
                <a:off x="1922850" y="2128350"/>
                <a:ext cx="103000" cy="159575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6383" extrusionOk="0">
                    <a:moveTo>
                      <a:pt x="3319" y="1"/>
                    </a:moveTo>
                    <a:cubicBezTo>
                      <a:pt x="3063" y="1"/>
                      <a:pt x="2818" y="138"/>
                      <a:pt x="2691" y="382"/>
                    </a:cubicBezTo>
                    <a:lnTo>
                      <a:pt x="167" y="5359"/>
                    </a:lnTo>
                    <a:cubicBezTo>
                      <a:pt x="0" y="5704"/>
                      <a:pt x="131" y="6133"/>
                      <a:pt x="477" y="6312"/>
                    </a:cubicBezTo>
                    <a:cubicBezTo>
                      <a:pt x="584" y="6359"/>
                      <a:pt x="691" y="6383"/>
                      <a:pt x="798" y="6383"/>
                    </a:cubicBezTo>
                    <a:cubicBezTo>
                      <a:pt x="1060" y="6383"/>
                      <a:pt x="1298" y="6240"/>
                      <a:pt x="1429" y="6002"/>
                    </a:cubicBezTo>
                    <a:lnTo>
                      <a:pt x="3941" y="1025"/>
                    </a:lnTo>
                    <a:cubicBezTo>
                      <a:pt x="4120" y="680"/>
                      <a:pt x="3977" y="251"/>
                      <a:pt x="3632" y="73"/>
                    </a:cubicBezTo>
                    <a:cubicBezTo>
                      <a:pt x="3531" y="24"/>
                      <a:pt x="3424" y="1"/>
                      <a:pt x="3319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" name="Google Shape;407;p29">
                <a:extLst>
                  <a:ext uri="{FF2B5EF4-FFF2-40B4-BE49-F238E27FC236}">
                    <a16:creationId xmlns:a16="http://schemas.microsoft.com/office/drawing/2014/main" id="{A64D0181-4708-4697-8DF3-64E12568DA25}"/>
                  </a:ext>
                </a:extLst>
              </p:cNvPr>
              <p:cNvSpPr/>
              <p:nvPr/>
            </p:nvSpPr>
            <p:spPr>
              <a:xfrm>
                <a:off x="2171100" y="1924475"/>
                <a:ext cx="112825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3108" extrusionOk="0">
                    <a:moveTo>
                      <a:pt x="4513" y="0"/>
                    </a:moveTo>
                    <a:lnTo>
                      <a:pt x="512" y="1751"/>
                    </a:lnTo>
                    <a:cubicBezTo>
                      <a:pt x="155" y="1905"/>
                      <a:pt x="0" y="2322"/>
                      <a:pt x="155" y="2679"/>
                    </a:cubicBezTo>
                    <a:cubicBezTo>
                      <a:pt x="274" y="2953"/>
                      <a:pt x="524" y="3108"/>
                      <a:pt x="798" y="3108"/>
                    </a:cubicBezTo>
                    <a:cubicBezTo>
                      <a:pt x="893" y="3108"/>
                      <a:pt x="988" y="3084"/>
                      <a:pt x="1072" y="3037"/>
                    </a:cubicBezTo>
                    <a:lnTo>
                      <a:pt x="4370" y="1596"/>
                    </a:lnTo>
                    <a:lnTo>
                      <a:pt x="4370" y="1584"/>
                    </a:lnTo>
                    <a:cubicBezTo>
                      <a:pt x="4417" y="1060"/>
                      <a:pt x="4465" y="536"/>
                      <a:pt x="4513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" name="Google Shape;408;p29">
                <a:extLst>
                  <a:ext uri="{FF2B5EF4-FFF2-40B4-BE49-F238E27FC236}">
                    <a16:creationId xmlns:a16="http://schemas.microsoft.com/office/drawing/2014/main" id="{522C51DB-2975-433F-98EA-C5968EF46D4A}"/>
                  </a:ext>
                </a:extLst>
              </p:cNvPr>
              <p:cNvSpPr/>
              <p:nvPr/>
            </p:nvSpPr>
            <p:spPr>
              <a:xfrm>
                <a:off x="1646025" y="1154625"/>
                <a:ext cx="158375" cy="10907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4363" extrusionOk="0">
                    <a:moveTo>
                      <a:pt x="5532" y="1"/>
                    </a:moveTo>
                    <a:cubicBezTo>
                      <a:pt x="5404" y="1"/>
                      <a:pt x="5274" y="36"/>
                      <a:pt x="5156" y="112"/>
                    </a:cubicBezTo>
                    <a:lnTo>
                      <a:pt x="429" y="3065"/>
                    </a:lnTo>
                    <a:cubicBezTo>
                      <a:pt x="108" y="3267"/>
                      <a:pt x="1" y="3708"/>
                      <a:pt x="203" y="4029"/>
                    </a:cubicBezTo>
                    <a:cubicBezTo>
                      <a:pt x="346" y="4244"/>
                      <a:pt x="572" y="4363"/>
                      <a:pt x="810" y="4363"/>
                    </a:cubicBezTo>
                    <a:cubicBezTo>
                      <a:pt x="929" y="4363"/>
                      <a:pt x="1060" y="4327"/>
                      <a:pt x="1179" y="4255"/>
                    </a:cubicBezTo>
                    <a:lnTo>
                      <a:pt x="5906" y="1303"/>
                    </a:lnTo>
                    <a:cubicBezTo>
                      <a:pt x="6228" y="1088"/>
                      <a:pt x="6335" y="660"/>
                      <a:pt x="6132" y="326"/>
                    </a:cubicBezTo>
                    <a:cubicBezTo>
                      <a:pt x="5994" y="119"/>
                      <a:pt x="5766" y="1"/>
                      <a:pt x="553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" name="Google Shape;409;p29">
                <a:extLst>
                  <a:ext uri="{FF2B5EF4-FFF2-40B4-BE49-F238E27FC236}">
                    <a16:creationId xmlns:a16="http://schemas.microsoft.com/office/drawing/2014/main" id="{92292575-8961-4EC5-B0FF-A274B87F81FC}"/>
                  </a:ext>
                </a:extLst>
              </p:cNvPr>
              <p:cNvSpPr/>
              <p:nvPr/>
            </p:nvSpPr>
            <p:spPr>
              <a:xfrm>
                <a:off x="1261750" y="1348850"/>
                <a:ext cx="881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5905" extrusionOk="0">
                    <a:moveTo>
                      <a:pt x="791" y="0"/>
                    </a:moveTo>
                    <a:cubicBezTo>
                      <a:pt x="698" y="0"/>
                      <a:pt x="603" y="19"/>
                      <a:pt x="513" y="58"/>
                    </a:cubicBezTo>
                    <a:cubicBezTo>
                      <a:pt x="155" y="213"/>
                      <a:pt x="1" y="618"/>
                      <a:pt x="143" y="975"/>
                    </a:cubicBezTo>
                    <a:lnTo>
                      <a:pt x="2084" y="5476"/>
                    </a:lnTo>
                    <a:cubicBezTo>
                      <a:pt x="2203" y="5750"/>
                      <a:pt x="2453" y="5904"/>
                      <a:pt x="2727" y="5904"/>
                    </a:cubicBezTo>
                    <a:cubicBezTo>
                      <a:pt x="2822" y="5904"/>
                      <a:pt x="2918" y="5880"/>
                      <a:pt x="3013" y="5845"/>
                    </a:cubicBezTo>
                    <a:cubicBezTo>
                      <a:pt x="3358" y="5690"/>
                      <a:pt x="3525" y="5285"/>
                      <a:pt x="3370" y="4928"/>
                    </a:cubicBezTo>
                    <a:lnTo>
                      <a:pt x="1441" y="427"/>
                    </a:lnTo>
                    <a:cubicBezTo>
                      <a:pt x="1326" y="161"/>
                      <a:pt x="1064" y="0"/>
                      <a:pt x="791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" name="Google Shape;410;p29">
                <a:extLst>
                  <a:ext uri="{FF2B5EF4-FFF2-40B4-BE49-F238E27FC236}">
                    <a16:creationId xmlns:a16="http://schemas.microsoft.com/office/drawing/2014/main" id="{0C80E020-B6F7-47E6-9E2B-F2F707863531}"/>
                  </a:ext>
                </a:extLst>
              </p:cNvPr>
              <p:cNvSpPr/>
              <p:nvPr/>
            </p:nvSpPr>
            <p:spPr>
              <a:xfrm>
                <a:off x="964700" y="1585200"/>
                <a:ext cx="79800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5738" extrusionOk="0">
                    <a:moveTo>
                      <a:pt x="800" y="0"/>
                    </a:moveTo>
                    <a:cubicBezTo>
                      <a:pt x="708" y="0"/>
                      <a:pt x="615" y="19"/>
                      <a:pt x="524" y="58"/>
                    </a:cubicBezTo>
                    <a:cubicBezTo>
                      <a:pt x="167" y="213"/>
                      <a:pt x="0" y="617"/>
                      <a:pt x="155" y="987"/>
                    </a:cubicBezTo>
                    <a:lnTo>
                      <a:pt x="2096" y="5475"/>
                    </a:lnTo>
                    <a:cubicBezTo>
                      <a:pt x="2131" y="5582"/>
                      <a:pt x="2203" y="5678"/>
                      <a:pt x="2286" y="5737"/>
                    </a:cubicBezTo>
                    <a:cubicBezTo>
                      <a:pt x="2584" y="5332"/>
                      <a:pt x="2893" y="4916"/>
                      <a:pt x="3191" y="4475"/>
                    </a:cubicBezTo>
                    <a:lnTo>
                      <a:pt x="1441" y="427"/>
                    </a:lnTo>
                    <a:cubicBezTo>
                      <a:pt x="1325" y="160"/>
                      <a:pt x="1071" y="0"/>
                      <a:pt x="800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411;p29">
                <a:extLst>
                  <a:ext uri="{FF2B5EF4-FFF2-40B4-BE49-F238E27FC236}">
                    <a16:creationId xmlns:a16="http://schemas.microsoft.com/office/drawing/2014/main" id="{B09F5D73-D5A5-4671-9CA4-905172133CDE}"/>
                  </a:ext>
                </a:extLst>
              </p:cNvPr>
              <p:cNvSpPr/>
              <p:nvPr/>
            </p:nvSpPr>
            <p:spPr>
              <a:xfrm>
                <a:off x="510175" y="1528925"/>
                <a:ext cx="884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5905" extrusionOk="0">
                    <a:moveTo>
                      <a:pt x="796" y="1"/>
                    </a:moveTo>
                    <a:cubicBezTo>
                      <a:pt x="704" y="1"/>
                      <a:pt x="612" y="19"/>
                      <a:pt x="524" y="59"/>
                    </a:cubicBezTo>
                    <a:cubicBezTo>
                      <a:pt x="167" y="213"/>
                      <a:pt x="0" y="618"/>
                      <a:pt x="155" y="975"/>
                    </a:cubicBezTo>
                    <a:lnTo>
                      <a:pt x="2084" y="5476"/>
                    </a:lnTo>
                    <a:cubicBezTo>
                      <a:pt x="2203" y="5750"/>
                      <a:pt x="2465" y="5905"/>
                      <a:pt x="2739" y="5905"/>
                    </a:cubicBezTo>
                    <a:cubicBezTo>
                      <a:pt x="2822" y="5905"/>
                      <a:pt x="2917" y="5893"/>
                      <a:pt x="3013" y="5845"/>
                    </a:cubicBezTo>
                    <a:cubicBezTo>
                      <a:pt x="3370" y="5690"/>
                      <a:pt x="3536" y="5285"/>
                      <a:pt x="3382" y="4928"/>
                    </a:cubicBezTo>
                    <a:lnTo>
                      <a:pt x="1441" y="428"/>
                    </a:lnTo>
                    <a:cubicBezTo>
                      <a:pt x="1325" y="161"/>
                      <a:pt x="1064" y="1"/>
                      <a:pt x="796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412;p29">
                <a:extLst>
                  <a:ext uri="{FF2B5EF4-FFF2-40B4-BE49-F238E27FC236}">
                    <a16:creationId xmlns:a16="http://schemas.microsoft.com/office/drawing/2014/main" id="{55ECA483-2DEC-44AC-AADB-36332E081F27}"/>
                  </a:ext>
                </a:extLst>
              </p:cNvPr>
              <p:cNvSpPr/>
              <p:nvPr/>
            </p:nvSpPr>
            <p:spPr>
              <a:xfrm>
                <a:off x="2149950" y="765200"/>
                <a:ext cx="107475" cy="137450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5498" extrusionOk="0">
                    <a:moveTo>
                      <a:pt x="3501" y="1"/>
                    </a:moveTo>
                    <a:cubicBezTo>
                      <a:pt x="3272" y="1"/>
                      <a:pt x="3047" y="114"/>
                      <a:pt x="2918" y="318"/>
                    </a:cubicBezTo>
                    <a:lnTo>
                      <a:pt x="215" y="4414"/>
                    </a:lnTo>
                    <a:cubicBezTo>
                      <a:pt x="1" y="4735"/>
                      <a:pt x="96" y="5164"/>
                      <a:pt x="418" y="5378"/>
                    </a:cubicBezTo>
                    <a:cubicBezTo>
                      <a:pt x="537" y="5462"/>
                      <a:pt x="668" y="5497"/>
                      <a:pt x="799" y="5497"/>
                    </a:cubicBezTo>
                    <a:cubicBezTo>
                      <a:pt x="1037" y="5497"/>
                      <a:pt x="1251" y="5390"/>
                      <a:pt x="1394" y="5188"/>
                    </a:cubicBezTo>
                    <a:lnTo>
                      <a:pt x="4085" y="1092"/>
                    </a:lnTo>
                    <a:cubicBezTo>
                      <a:pt x="4299" y="771"/>
                      <a:pt x="4204" y="330"/>
                      <a:pt x="3882" y="116"/>
                    </a:cubicBezTo>
                    <a:cubicBezTo>
                      <a:pt x="3765" y="38"/>
                      <a:pt x="3632" y="1"/>
                      <a:pt x="3501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413;p29">
                <a:extLst>
                  <a:ext uri="{FF2B5EF4-FFF2-40B4-BE49-F238E27FC236}">
                    <a16:creationId xmlns:a16="http://schemas.microsoft.com/office/drawing/2014/main" id="{CAEEC68F-64F2-41C8-B3DE-2ADBD9494C7A}"/>
                  </a:ext>
                </a:extLst>
              </p:cNvPr>
              <p:cNvSpPr/>
              <p:nvPr/>
            </p:nvSpPr>
            <p:spPr>
              <a:xfrm>
                <a:off x="2825925" y="424875"/>
                <a:ext cx="75050" cy="6910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764" extrusionOk="0">
                    <a:moveTo>
                      <a:pt x="3001" y="1"/>
                    </a:moveTo>
                    <a:lnTo>
                      <a:pt x="3001" y="1"/>
                    </a:lnTo>
                    <a:cubicBezTo>
                      <a:pt x="2335" y="144"/>
                      <a:pt x="1668" y="310"/>
                      <a:pt x="989" y="477"/>
                    </a:cubicBezTo>
                    <a:lnTo>
                      <a:pt x="203" y="1680"/>
                    </a:lnTo>
                    <a:cubicBezTo>
                      <a:pt x="1" y="2001"/>
                      <a:pt x="84" y="2430"/>
                      <a:pt x="406" y="2644"/>
                    </a:cubicBezTo>
                    <a:cubicBezTo>
                      <a:pt x="525" y="2727"/>
                      <a:pt x="668" y="2763"/>
                      <a:pt x="799" y="2763"/>
                    </a:cubicBezTo>
                    <a:cubicBezTo>
                      <a:pt x="1025" y="2763"/>
                      <a:pt x="1251" y="2656"/>
                      <a:pt x="1382" y="2454"/>
                    </a:cubicBezTo>
                    <a:lnTo>
                      <a:pt x="3001" y="1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414;p29">
                <a:extLst>
                  <a:ext uri="{FF2B5EF4-FFF2-40B4-BE49-F238E27FC236}">
                    <a16:creationId xmlns:a16="http://schemas.microsoft.com/office/drawing/2014/main" id="{97FA0B0E-4BF8-4D31-AE24-DEA048A4289C}"/>
                  </a:ext>
                </a:extLst>
              </p:cNvPr>
              <p:cNvSpPr/>
              <p:nvPr/>
            </p:nvSpPr>
            <p:spPr>
              <a:xfrm>
                <a:off x="2471125" y="818300"/>
                <a:ext cx="42600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3421" extrusionOk="0">
                    <a:moveTo>
                      <a:pt x="970" y="1"/>
                    </a:moveTo>
                    <a:cubicBezTo>
                      <a:pt x="606" y="1"/>
                      <a:pt x="296" y="276"/>
                      <a:pt x="263" y="647"/>
                    </a:cubicBezTo>
                    <a:lnTo>
                      <a:pt x="1" y="3421"/>
                    </a:lnTo>
                    <a:lnTo>
                      <a:pt x="1489" y="2635"/>
                    </a:lnTo>
                    <a:lnTo>
                      <a:pt x="1668" y="778"/>
                    </a:lnTo>
                    <a:cubicBezTo>
                      <a:pt x="1703" y="385"/>
                      <a:pt x="1418" y="40"/>
                      <a:pt x="1037" y="4"/>
                    </a:cubicBezTo>
                    <a:cubicBezTo>
                      <a:pt x="1014" y="2"/>
                      <a:pt x="992" y="1"/>
                      <a:pt x="970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" name="Google Shape;415;p29">
                <a:extLst>
                  <a:ext uri="{FF2B5EF4-FFF2-40B4-BE49-F238E27FC236}">
                    <a16:creationId xmlns:a16="http://schemas.microsoft.com/office/drawing/2014/main" id="{2BA35F8A-9031-421D-9437-1599295FD356}"/>
                  </a:ext>
                </a:extLst>
              </p:cNvPr>
              <p:cNvSpPr/>
              <p:nvPr/>
            </p:nvSpPr>
            <p:spPr>
              <a:xfrm>
                <a:off x="2413675" y="589500"/>
                <a:ext cx="390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4620" extrusionOk="0">
                    <a:moveTo>
                      <a:pt x="1382" y="0"/>
                    </a:moveTo>
                    <a:cubicBezTo>
                      <a:pt x="906" y="226"/>
                      <a:pt x="453" y="441"/>
                      <a:pt x="1" y="655"/>
                    </a:cubicBezTo>
                    <a:lnTo>
                      <a:pt x="144" y="3941"/>
                    </a:lnTo>
                    <a:cubicBezTo>
                      <a:pt x="156" y="4322"/>
                      <a:pt x="465" y="4620"/>
                      <a:pt x="846" y="4620"/>
                    </a:cubicBezTo>
                    <a:lnTo>
                      <a:pt x="882" y="4620"/>
                    </a:lnTo>
                    <a:cubicBezTo>
                      <a:pt x="1263" y="4608"/>
                      <a:pt x="1561" y="4274"/>
                      <a:pt x="1549" y="3893"/>
                    </a:cubicBezTo>
                    <a:lnTo>
                      <a:pt x="1382" y="0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" name="Google Shape;416;p29">
                <a:extLst>
                  <a:ext uri="{FF2B5EF4-FFF2-40B4-BE49-F238E27FC236}">
                    <a16:creationId xmlns:a16="http://schemas.microsoft.com/office/drawing/2014/main" id="{5CD77C7C-7ECC-408D-BF7C-E870EA35D4E0}"/>
                  </a:ext>
                </a:extLst>
              </p:cNvPr>
              <p:cNvSpPr/>
              <p:nvPr/>
            </p:nvSpPr>
            <p:spPr>
              <a:xfrm>
                <a:off x="2640500" y="539200"/>
                <a:ext cx="107475" cy="137525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5501" extrusionOk="0">
                    <a:moveTo>
                      <a:pt x="3492" y="1"/>
                    </a:moveTo>
                    <a:cubicBezTo>
                      <a:pt x="3265" y="1"/>
                      <a:pt x="3040" y="112"/>
                      <a:pt x="2905" y="321"/>
                    </a:cubicBezTo>
                    <a:lnTo>
                      <a:pt x="215" y="4405"/>
                    </a:lnTo>
                    <a:cubicBezTo>
                      <a:pt x="0" y="4727"/>
                      <a:pt x="84" y="5167"/>
                      <a:pt x="405" y="5381"/>
                    </a:cubicBezTo>
                    <a:cubicBezTo>
                      <a:pt x="524" y="5465"/>
                      <a:pt x="667" y="5501"/>
                      <a:pt x="798" y="5501"/>
                    </a:cubicBezTo>
                    <a:cubicBezTo>
                      <a:pt x="1024" y="5501"/>
                      <a:pt x="1251" y="5381"/>
                      <a:pt x="1381" y="5179"/>
                    </a:cubicBezTo>
                    <a:lnTo>
                      <a:pt x="4084" y="1095"/>
                    </a:lnTo>
                    <a:cubicBezTo>
                      <a:pt x="4299" y="762"/>
                      <a:pt x="4203" y="333"/>
                      <a:pt x="3882" y="119"/>
                    </a:cubicBezTo>
                    <a:cubicBezTo>
                      <a:pt x="3763" y="39"/>
                      <a:pt x="3627" y="1"/>
                      <a:pt x="349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" name="Google Shape;417;p29">
                <a:extLst>
                  <a:ext uri="{FF2B5EF4-FFF2-40B4-BE49-F238E27FC236}">
                    <a16:creationId xmlns:a16="http://schemas.microsoft.com/office/drawing/2014/main" id="{20082A44-45F8-49C0-866D-D5A915BC24EE}"/>
                  </a:ext>
                </a:extLst>
              </p:cNvPr>
              <p:cNvSpPr/>
              <p:nvPr/>
            </p:nvSpPr>
            <p:spPr>
              <a:xfrm>
                <a:off x="2851225" y="598225"/>
                <a:ext cx="8605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3128" extrusionOk="0">
                    <a:moveTo>
                      <a:pt x="769" y="1"/>
                    </a:moveTo>
                    <a:cubicBezTo>
                      <a:pt x="594" y="1"/>
                      <a:pt x="419" y="66"/>
                      <a:pt x="287" y="199"/>
                    </a:cubicBezTo>
                    <a:cubicBezTo>
                      <a:pt x="13" y="473"/>
                      <a:pt x="1" y="913"/>
                      <a:pt x="275" y="1199"/>
                    </a:cubicBezTo>
                    <a:lnTo>
                      <a:pt x="2144" y="3128"/>
                    </a:lnTo>
                    <a:lnTo>
                      <a:pt x="3442" y="2449"/>
                    </a:lnTo>
                    <a:lnTo>
                      <a:pt x="1287" y="223"/>
                    </a:lnTo>
                    <a:cubicBezTo>
                      <a:pt x="1146" y="75"/>
                      <a:pt x="957" y="1"/>
                      <a:pt x="769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418;p29">
                <a:extLst>
                  <a:ext uri="{FF2B5EF4-FFF2-40B4-BE49-F238E27FC236}">
                    <a16:creationId xmlns:a16="http://schemas.microsoft.com/office/drawing/2014/main" id="{60385B86-402D-4866-A34B-8944840E675E}"/>
                  </a:ext>
                </a:extLst>
              </p:cNvPr>
              <p:cNvSpPr/>
              <p:nvPr/>
            </p:nvSpPr>
            <p:spPr>
              <a:xfrm>
                <a:off x="2114550" y="2533575"/>
                <a:ext cx="135150" cy="135950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38" extrusionOk="0">
                    <a:moveTo>
                      <a:pt x="772" y="1"/>
                    </a:moveTo>
                    <a:cubicBezTo>
                      <a:pt x="599" y="1"/>
                      <a:pt x="424" y="66"/>
                      <a:pt x="286" y="199"/>
                    </a:cubicBezTo>
                    <a:cubicBezTo>
                      <a:pt x="12" y="473"/>
                      <a:pt x="0" y="913"/>
                      <a:pt x="262" y="1187"/>
                    </a:cubicBezTo>
                    <a:lnTo>
                      <a:pt x="4131" y="5212"/>
                    </a:lnTo>
                    <a:cubicBezTo>
                      <a:pt x="4262" y="5354"/>
                      <a:pt x="4453" y="5438"/>
                      <a:pt x="4632" y="5438"/>
                    </a:cubicBezTo>
                    <a:cubicBezTo>
                      <a:pt x="4810" y="5438"/>
                      <a:pt x="4989" y="5366"/>
                      <a:pt x="5120" y="5235"/>
                    </a:cubicBezTo>
                    <a:cubicBezTo>
                      <a:pt x="5405" y="4973"/>
                      <a:pt x="5405" y="4521"/>
                      <a:pt x="5144" y="4247"/>
                    </a:cubicBezTo>
                    <a:lnTo>
                      <a:pt x="1274" y="223"/>
                    </a:lnTo>
                    <a:cubicBezTo>
                      <a:pt x="1139" y="75"/>
                      <a:pt x="956" y="1"/>
                      <a:pt x="77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" name="Google Shape;419;p29">
                <a:extLst>
                  <a:ext uri="{FF2B5EF4-FFF2-40B4-BE49-F238E27FC236}">
                    <a16:creationId xmlns:a16="http://schemas.microsoft.com/office/drawing/2014/main" id="{2EFF7B31-9ADB-4975-B235-1FA94E23E4D5}"/>
                  </a:ext>
                </a:extLst>
              </p:cNvPr>
              <p:cNvSpPr/>
              <p:nvPr/>
            </p:nvSpPr>
            <p:spPr>
              <a:xfrm>
                <a:off x="1759725" y="2512725"/>
                <a:ext cx="135175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427" extrusionOk="0">
                    <a:moveTo>
                      <a:pt x="773" y="0"/>
                    </a:moveTo>
                    <a:cubicBezTo>
                      <a:pt x="597" y="0"/>
                      <a:pt x="420" y="66"/>
                      <a:pt x="287" y="200"/>
                    </a:cubicBezTo>
                    <a:cubicBezTo>
                      <a:pt x="1" y="461"/>
                      <a:pt x="1" y="914"/>
                      <a:pt x="263" y="1188"/>
                    </a:cubicBezTo>
                    <a:lnTo>
                      <a:pt x="4132" y="5212"/>
                    </a:lnTo>
                    <a:cubicBezTo>
                      <a:pt x="4263" y="5355"/>
                      <a:pt x="4454" y="5426"/>
                      <a:pt x="4632" y="5426"/>
                    </a:cubicBezTo>
                    <a:cubicBezTo>
                      <a:pt x="4811" y="5426"/>
                      <a:pt x="4989" y="5367"/>
                      <a:pt x="5120" y="5236"/>
                    </a:cubicBezTo>
                    <a:cubicBezTo>
                      <a:pt x="5406" y="4962"/>
                      <a:pt x="5406" y="4522"/>
                      <a:pt x="5144" y="4236"/>
                    </a:cubicBezTo>
                    <a:lnTo>
                      <a:pt x="1275" y="211"/>
                    </a:lnTo>
                    <a:cubicBezTo>
                      <a:pt x="1141" y="72"/>
                      <a:pt x="957" y="0"/>
                      <a:pt x="773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" name="Google Shape;420;p29">
                <a:extLst>
                  <a:ext uri="{FF2B5EF4-FFF2-40B4-BE49-F238E27FC236}">
                    <a16:creationId xmlns:a16="http://schemas.microsoft.com/office/drawing/2014/main" id="{BB8C5424-4FE6-4B11-ABB8-744F95585029}"/>
                  </a:ext>
                </a:extLst>
              </p:cNvPr>
              <p:cNvSpPr/>
              <p:nvPr/>
            </p:nvSpPr>
            <p:spPr>
              <a:xfrm>
                <a:off x="1473975" y="2407075"/>
                <a:ext cx="109875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6236" extrusionOk="0">
                    <a:moveTo>
                      <a:pt x="3599" y="1"/>
                    </a:moveTo>
                    <a:cubicBezTo>
                      <a:pt x="3356" y="1"/>
                      <a:pt x="3118" y="128"/>
                      <a:pt x="2989" y="354"/>
                    </a:cubicBezTo>
                    <a:lnTo>
                      <a:pt x="191" y="5176"/>
                    </a:lnTo>
                    <a:cubicBezTo>
                      <a:pt x="1" y="5521"/>
                      <a:pt x="108" y="5950"/>
                      <a:pt x="441" y="6140"/>
                    </a:cubicBezTo>
                    <a:cubicBezTo>
                      <a:pt x="560" y="6200"/>
                      <a:pt x="679" y="6235"/>
                      <a:pt x="798" y="6235"/>
                    </a:cubicBezTo>
                    <a:cubicBezTo>
                      <a:pt x="1037" y="6235"/>
                      <a:pt x="1275" y="6104"/>
                      <a:pt x="1406" y="5878"/>
                    </a:cubicBezTo>
                    <a:lnTo>
                      <a:pt x="4204" y="1056"/>
                    </a:lnTo>
                    <a:cubicBezTo>
                      <a:pt x="4394" y="723"/>
                      <a:pt x="4275" y="294"/>
                      <a:pt x="3942" y="92"/>
                    </a:cubicBezTo>
                    <a:cubicBezTo>
                      <a:pt x="3834" y="30"/>
                      <a:pt x="3716" y="1"/>
                      <a:pt x="3599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421;p29">
                <a:extLst>
                  <a:ext uri="{FF2B5EF4-FFF2-40B4-BE49-F238E27FC236}">
                    <a16:creationId xmlns:a16="http://schemas.microsoft.com/office/drawing/2014/main" id="{D0386574-7A73-4922-AA15-BC3A570D908D}"/>
                  </a:ext>
                </a:extLst>
              </p:cNvPr>
              <p:cNvSpPr/>
              <p:nvPr/>
            </p:nvSpPr>
            <p:spPr>
              <a:xfrm>
                <a:off x="1452850" y="2724300"/>
                <a:ext cx="86050" cy="12472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4989" extrusionOk="0">
                    <a:moveTo>
                      <a:pt x="792" y="1"/>
                    </a:moveTo>
                    <a:cubicBezTo>
                      <a:pt x="699" y="1"/>
                      <a:pt x="604" y="19"/>
                      <a:pt x="512" y="59"/>
                    </a:cubicBezTo>
                    <a:cubicBezTo>
                      <a:pt x="155" y="214"/>
                      <a:pt x="0" y="630"/>
                      <a:pt x="143" y="988"/>
                    </a:cubicBezTo>
                    <a:lnTo>
                      <a:pt x="1882" y="4941"/>
                    </a:lnTo>
                    <a:cubicBezTo>
                      <a:pt x="2394" y="4952"/>
                      <a:pt x="2917" y="4964"/>
                      <a:pt x="3441" y="4988"/>
                    </a:cubicBezTo>
                    <a:lnTo>
                      <a:pt x="1441" y="416"/>
                    </a:lnTo>
                    <a:cubicBezTo>
                      <a:pt x="1326" y="159"/>
                      <a:pt x="1065" y="1"/>
                      <a:pt x="79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" name="Google Shape;422;p29">
                <a:extLst>
                  <a:ext uri="{FF2B5EF4-FFF2-40B4-BE49-F238E27FC236}">
                    <a16:creationId xmlns:a16="http://schemas.microsoft.com/office/drawing/2014/main" id="{CB3516B4-672C-4D9A-94F4-29341A55A1D2}"/>
                  </a:ext>
                </a:extLst>
              </p:cNvPr>
              <p:cNvSpPr/>
              <p:nvPr/>
            </p:nvSpPr>
            <p:spPr>
              <a:xfrm>
                <a:off x="1615075" y="2102275"/>
                <a:ext cx="103900" cy="15917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367" extrusionOk="0">
                    <a:moveTo>
                      <a:pt x="804" y="0"/>
                    </a:moveTo>
                    <a:cubicBezTo>
                      <a:pt x="693" y="0"/>
                      <a:pt x="581" y="26"/>
                      <a:pt x="477" y="80"/>
                    </a:cubicBezTo>
                    <a:cubicBezTo>
                      <a:pt x="131" y="258"/>
                      <a:pt x="0" y="675"/>
                      <a:pt x="179" y="1020"/>
                    </a:cubicBezTo>
                    <a:lnTo>
                      <a:pt x="2739" y="5985"/>
                    </a:lnTo>
                    <a:cubicBezTo>
                      <a:pt x="2858" y="6223"/>
                      <a:pt x="3108" y="6366"/>
                      <a:pt x="3358" y="6366"/>
                    </a:cubicBezTo>
                    <a:cubicBezTo>
                      <a:pt x="3465" y="6366"/>
                      <a:pt x="3572" y="6331"/>
                      <a:pt x="3679" y="6283"/>
                    </a:cubicBezTo>
                    <a:cubicBezTo>
                      <a:pt x="4025" y="6104"/>
                      <a:pt x="4156" y="5676"/>
                      <a:pt x="3977" y="5330"/>
                    </a:cubicBezTo>
                    <a:lnTo>
                      <a:pt x="1429" y="377"/>
                    </a:lnTo>
                    <a:cubicBezTo>
                      <a:pt x="1305" y="137"/>
                      <a:pt x="1058" y="0"/>
                      <a:pt x="804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" name="Google Shape;423;p29">
                <a:extLst>
                  <a:ext uri="{FF2B5EF4-FFF2-40B4-BE49-F238E27FC236}">
                    <a16:creationId xmlns:a16="http://schemas.microsoft.com/office/drawing/2014/main" id="{187D9597-D91B-46B7-80D4-B6F5BB6CD477}"/>
                  </a:ext>
                </a:extLst>
              </p:cNvPr>
              <p:cNvSpPr/>
              <p:nvPr/>
            </p:nvSpPr>
            <p:spPr>
              <a:xfrm>
                <a:off x="2042500" y="2731800"/>
                <a:ext cx="48850" cy="10827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4331" extrusionOk="0">
                    <a:moveTo>
                      <a:pt x="1194" y="1"/>
                    </a:moveTo>
                    <a:cubicBezTo>
                      <a:pt x="854" y="1"/>
                      <a:pt x="556" y="258"/>
                      <a:pt x="513" y="604"/>
                    </a:cubicBezTo>
                    <a:lnTo>
                      <a:pt x="1" y="4331"/>
                    </a:lnTo>
                    <a:cubicBezTo>
                      <a:pt x="489" y="4307"/>
                      <a:pt x="977" y="4271"/>
                      <a:pt x="1441" y="4236"/>
                    </a:cubicBezTo>
                    <a:lnTo>
                      <a:pt x="1906" y="795"/>
                    </a:lnTo>
                    <a:cubicBezTo>
                      <a:pt x="1953" y="414"/>
                      <a:pt x="1691" y="57"/>
                      <a:pt x="1298" y="9"/>
                    </a:cubicBezTo>
                    <a:cubicBezTo>
                      <a:pt x="1263" y="4"/>
                      <a:pt x="1228" y="1"/>
                      <a:pt x="1194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424;p29">
                <a:extLst>
                  <a:ext uri="{FF2B5EF4-FFF2-40B4-BE49-F238E27FC236}">
                    <a16:creationId xmlns:a16="http://schemas.microsoft.com/office/drawing/2014/main" id="{6089AE6B-7F77-407C-B534-18170771A765}"/>
                  </a:ext>
                </a:extLst>
              </p:cNvPr>
              <p:cNvSpPr/>
              <p:nvPr/>
            </p:nvSpPr>
            <p:spPr>
              <a:xfrm>
                <a:off x="1614175" y="787575"/>
                <a:ext cx="1039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6365" extrusionOk="0">
                    <a:moveTo>
                      <a:pt x="794" y="1"/>
                    </a:moveTo>
                    <a:cubicBezTo>
                      <a:pt x="687" y="1"/>
                      <a:pt x="578" y="26"/>
                      <a:pt x="477" y="78"/>
                    </a:cubicBezTo>
                    <a:cubicBezTo>
                      <a:pt x="132" y="257"/>
                      <a:pt x="1" y="685"/>
                      <a:pt x="179" y="1031"/>
                    </a:cubicBezTo>
                    <a:lnTo>
                      <a:pt x="2727" y="5983"/>
                    </a:lnTo>
                    <a:cubicBezTo>
                      <a:pt x="2858" y="6222"/>
                      <a:pt x="3108" y="6364"/>
                      <a:pt x="3358" y="6364"/>
                    </a:cubicBezTo>
                    <a:cubicBezTo>
                      <a:pt x="3465" y="6364"/>
                      <a:pt x="3572" y="6341"/>
                      <a:pt x="3680" y="6281"/>
                    </a:cubicBezTo>
                    <a:cubicBezTo>
                      <a:pt x="4025" y="6103"/>
                      <a:pt x="4156" y="5686"/>
                      <a:pt x="3977" y="5341"/>
                    </a:cubicBezTo>
                    <a:lnTo>
                      <a:pt x="1429" y="388"/>
                    </a:lnTo>
                    <a:cubicBezTo>
                      <a:pt x="1303" y="144"/>
                      <a:pt x="1052" y="1"/>
                      <a:pt x="794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425;p29">
                <a:extLst>
                  <a:ext uri="{FF2B5EF4-FFF2-40B4-BE49-F238E27FC236}">
                    <a16:creationId xmlns:a16="http://schemas.microsoft.com/office/drawing/2014/main" id="{1EA280F6-A2C3-4487-AF88-3A0829878A21}"/>
                  </a:ext>
                </a:extLst>
              </p:cNvPr>
              <p:cNvSpPr/>
              <p:nvPr/>
            </p:nvSpPr>
            <p:spPr>
              <a:xfrm>
                <a:off x="2222875" y="2284750"/>
                <a:ext cx="71775" cy="144875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5795" extrusionOk="0">
                    <a:moveTo>
                      <a:pt x="802" y="1"/>
                    </a:moveTo>
                    <a:cubicBezTo>
                      <a:pt x="684" y="1"/>
                      <a:pt x="564" y="30"/>
                      <a:pt x="453" y="91"/>
                    </a:cubicBezTo>
                    <a:cubicBezTo>
                      <a:pt x="120" y="282"/>
                      <a:pt x="1" y="710"/>
                      <a:pt x="191" y="1044"/>
                    </a:cubicBezTo>
                    <a:lnTo>
                      <a:pt x="2870" y="5794"/>
                    </a:lnTo>
                    <a:cubicBezTo>
                      <a:pt x="2858" y="4806"/>
                      <a:pt x="2835" y="3818"/>
                      <a:pt x="2811" y="2842"/>
                    </a:cubicBezTo>
                    <a:lnTo>
                      <a:pt x="1418" y="365"/>
                    </a:lnTo>
                    <a:cubicBezTo>
                      <a:pt x="1288" y="131"/>
                      <a:pt x="1050" y="1"/>
                      <a:pt x="802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426;p29">
                <a:extLst>
                  <a:ext uri="{FF2B5EF4-FFF2-40B4-BE49-F238E27FC236}">
                    <a16:creationId xmlns:a16="http://schemas.microsoft.com/office/drawing/2014/main" id="{295CBB88-FF46-49EC-9B6F-78637D47D920}"/>
                  </a:ext>
                </a:extLst>
              </p:cNvPr>
              <p:cNvSpPr/>
              <p:nvPr/>
            </p:nvSpPr>
            <p:spPr>
              <a:xfrm>
                <a:off x="2088650" y="1228550"/>
                <a:ext cx="6460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6883" extrusionOk="0">
                    <a:moveTo>
                      <a:pt x="1822" y="0"/>
                    </a:moveTo>
                    <a:cubicBezTo>
                      <a:pt x="1491" y="0"/>
                      <a:pt x="1194" y="235"/>
                      <a:pt x="1131" y="572"/>
                    </a:cubicBezTo>
                    <a:lnTo>
                      <a:pt x="72" y="6049"/>
                    </a:lnTo>
                    <a:cubicBezTo>
                      <a:pt x="0" y="6430"/>
                      <a:pt x="250" y="6799"/>
                      <a:pt x="631" y="6871"/>
                    </a:cubicBezTo>
                    <a:cubicBezTo>
                      <a:pt x="679" y="6882"/>
                      <a:pt x="726" y="6882"/>
                      <a:pt x="762" y="6882"/>
                    </a:cubicBezTo>
                    <a:cubicBezTo>
                      <a:pt x="1096" y="6882"/>
                      <a:pt x="1393" y="6644"/>
                      <a:pt x="1453" y="6311"/>
                    </a:cubicBezTo>
                    <a:lnTo>
                      <a:pt x="2512" y="834"/>
                    </a:lnTo>
                    <a:cubicBezTo>
                      <a:pt x="2584" y="453"/>
                      <a:pt x="2334" y="84"/>
                      <a:pt x="1953" y="13"/>
                    </a:cubicBezTo>
                    <a:cubicBezTo>
                      <a:pt x="1909" y="4"/>
                      <a:pt x="1865" y="0"/>
                      <a:pt x="1822" y="0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427;p29">
                <a:extLst>
                  <a:ext uri="{FF2B5EF4-FFF2-40B4-BE49-F238E27FC236}">
                    <a16:creationId xmlns:a16="http://schemas.microsoft.com/office/drawing/2014/main" id="{A2CB5752-32F0-4CF9-9D07-7A3BDA647395}"/>
                  </a:ext>
                </a:extLst>
              </p:cNvPr>
              <p:cNvSpPr/>
              <p:nvPr/>
            </p:nvSpPr>
            <p:spPr>
              <a:xfrm>
                <a:off x="1860625" y="1348800"/>
                <a:ext cx="646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6883" extrusionOk="0">
                    <a:moveTo>
                      <a:pt x="1823" y="1"/>
                    </a:moveTo>
                    <a:cubicBezTo>
                      <a:pt x="1492" y="1"/>
                      <a:pt x="1195" y="235"/>
                      <a:pt x="1132" y="572"/>
                    </a:cubicBezTo>
                    <a:lnTo>
                      <a:pt x="72" y="6049"/>
                    </a:lnTo>
                    <a:cubicBezTo>
                      <a:pt x="1" y="6430"/>
                      <a:pt x="251" y="6799"/>
                      <a:pt x="632" y="6871"/>
                    </a:cubicBezTo>
                    <a:cubicBezTo>
                      <a:pt x="680" y="6883"/>
                      <a:pt x="715" y="6883"/>
                      <a:pt x="763" y="6883"/>
                    </a:cubicBezTo>
                    <a:cubicBezTo>
                      <a:pt x="1096" y="6883"/>
                      <a:pt x="1394" y="6644"/>
                      <a:pt x="1454" y="6311"/>
                    </a:cubicBezTo>
                    <a:lnTo>
                      <a:pt x="2513" y="834"/>
                    </a:lnTo>
                    <a:cubicBezTo>
                      <a:pt x="2585" y="453"/>
                      <a:pt x="2335" y="84"/>
                      <a:pt x="1954" y="13"/>
                    </a:cubicBezTo>
                    <a:cubicBezTo>
                      <a:pt x="1910" y="4"/>
                      <a:pt x="1866" y="1"/>
                      <a:pt x="1823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428;p29">
                <a:extLst>
                  <a:ext uri="{FF2B5EF4-FFF2-40B4-BE49-F238E27FC236}">
                    <a16:creationId xmlns:a16="http://schemas.microsoft.com/office/drawing/2014/main" id="{4DF317C1-4431-49EB-924D-A8D48D85AA0B}"/>
                  </a:ext>
                </a:extLst>
              </p:cNvPr>
              <p:cNvSpPr/>
              <p:nvPr/>
            </p:nvSpPr>
            <p:spPr>
              <a:xfrm>
                <a:off x="1948450" y="916325"/>
                <a:ext cx="114625" cy="152700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6108" extrusionOk="0">
                    <a:moveTo>
                      <a:pt x="794" y="1"/>
                    </a:moveTo>
                    <a:cubicBezTo>
                      <a:pt x="666" y="1"/>
                      <a:pt x="535" y="35"/>
                      <a:pt x="417" y="107"/>
                    </a:cubicBezTo>
                    <a:cubicBezTo>
                      <a:pt x="96" y="322"/>
                      <a:pt x="0" y="750"/>
                      <a:pt x="203" y="1084"/>
                    </a:cubicBezTo>
                    <a:lnTo>
                      <a:pt x="3191" y="5786"/>
                    </a:lnTo>
                    <a:cubicBezTo>
                      <a:pt x="3322" y="6001"/>
                      <a:pt x="3560" y="6108"/>
                      <a:pt x="3787" y="6108"/>
                    </a:cubicBezTo>
                    <a:cubicBezTo>
                      <a:pt x="3917" y="6108"/>
                      <a:pt x="4048" y="6072"/>
                      <a:pt x="4168" y="6001"/>
                    </a:cubicBezTo>
                    <a:cubicBezTo>
                      <a:pt x="4489" y="5798"/>
                      <a:pt x="4584" y="5358"/>
                      <a:pt x="4382" y="5036"/>
                    </a:cubicBezTo>
                    <a:lnTo>
                      <a:pt x="1393" y="322"/>
                    </a:lnTo>
                    <a:cubicBezTo>
                      <a:pt x="1255" y="114"/>
                      <a:pt x="1028" y="1"/>
                      <a:pt x="794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429;p29">
                <a:extLst>
                  <a:ext uri="{FF2B5EF4-FFF2-40B4-BE49-F238E27FC236}">
                    <a16:creationId xmlns:a16="http://schemas.microsoft.com/office/drawing/2014/main" id="{13165E4E-D434-4D45-A886-710737066BDA}"/>
                  </a:ext>
                </a:extLst>
              </p:cNvPr>
              <p:cNvSpPr/>
              <p:nvPr/>
            </p:nvSpPr>
            <p:spPr>
              <a:xfrm>
                <a:off x="1198650" y="2261375"/>
                <a:ext cx="90800" cy="1649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6599" extrusionOk="0">
                    <a:moveTo>
                      <a:pt x="803" y="1"/>
                    </a:moveTo>
                    <a:cubicBezTo>
                      <a:pt x="718" y="1"/>
                      <a:pt x="632" y="16"/>
                      <a:pt x="548" y="50"/>
                    </a:cubicBezTo>
                    <a:cubicBezTo>
                      <a:pt x="179" y="193"/>
                      <a:pt x="0" y="598"/>
                      <a:pt x="143" y="955"/>
                    </a:cubicBezTo>
                    <a:lnTo>
                      <a:pt x="2179" y="6146"/>
                    </a:lnTo>
                    <a:cubicBezTo>
                      <a:pt x="2286" y="6432"/>
                      <a:pt x="2548" y="6598"/>
                      <a:pt x="2834" y="6598"/>
                    </a:cubicBezTo>
                    <a:cubicBezTo>
                      <a:pt x="2918" y="6598"/>
                      <a:pt x="3001" y="6586"/>
                      <a:pt x="3084" y="6551"/>
                    </a:cubicBezTo>
                    <a:cubicBezTo>
                      <a:pt x="3453" y="6408"/>
                      <a:pt x="3632" y="6003"/>
                      <a:pt x="3489" y="5634"/>
                    </a:cubicBezTo>
                    <a:lnTo>
                      <a:pt x="1453" y="443"/>
                    </a:lnTo>
                    <a:cubicBezTo>
                      <a:pt x="1344" y="169"/>
                      <a:pt x="1081" y="1"/>
                      <a:pt x="803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430;p29">
                <a:extLst>
                  <a:ext uri="{FF2B5EF4-FFF2-40B4-BE49-F238E27FC236}">
                    <a16:creationId xmlns:a16="http://schemas.microsoft.com/office/drawing/2014/main" id="{D4FF64EB-13AD-445F-A501-F0650E150E3B}"/>
                  </a:ext>
                </a:extLst>
              </p:cNvPr>
              <p:cNvSpPr/>
              <p:nvPr/>
            </p:nvSpPr>
            <p:spPr>
              <a:xfrm>
                <a:off x="1351350" y="2127575"/>
                <a:ext cx="99150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46" extrusionOk="0">
                    <a:moveTo>
                      <a:pt x="3171" y="1"/>
                    </a:moveTo>
                    <a:cubicBezTo>
                      <a:pt x="2910" y="1"/>
                      <a:pt x="2657" y="151"/>
                      <a:pt x="2536" y="401"/>
                    </a:cubicBezTo>
                    <a:lnTo>
                      <a:pt x="131" y="5438"/>
                    </a:lnTo>
                    <a:cubicBezTo>
                      <a:pt x="0" y="5700"/>
                      <a:pt x="60" y="6009"/>
                      <a:pt x="250" y="6223"/>
                    </a:cubicBezTo>
                    <a:cubicBezTo>
                      <a:pt x="310" y="6283"/>
                      <a:pt x="381" y="6331"/>
                      <a:pt x="465" y="6378"/>
                    </a:cubicBezTo>
                    <a:cubicBezTo>
                      <a:pt x="560" y="6424"/>
                      <a:pt x="661" y="6446"/>
                      <a:pt x="761" y="6446"/>
                    </a:cubicBezTo>
                    <a:cubicBezTo>
                      <a:pt x="1026" y="6446"/>
                      <a:pt x="1284" y="6295"/>
                      <a:pt x="1405" y="6045"/>
                    </a:cubicBezTo>
                    <a:lnTo>
                      <a:pt x="3798" y="1009"/>
                    </a:lnTo>
                    <a:cubicBezTo>
                      <a:pt x="3965" y="663"/>
                      <a:pt x="3822" y="235"/>
                      <a:pt x="3465" y="68"/>
                    </a:cubicBezTo>
                    <a:cubicBezTo>
                      <a:pt x="3370" y="22"/>
                      <a:pt x="3270" y="1"/>
                      <a:pt x="3171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431;p29">
                <a:extLst>
                  <a:ext uri="{FF2B5EF4-FFF2-40B4-BE49-F238E27FC236}">
                    <a16:creationId xmlns:a16="http://schemas.microsoft.com/office/drawing/2014/main" id="{4C6EC193-06BD-4E68-9488-4D38D486C7BD}"/>
                  </a:ext>
                </a:extLst>
              </p:cNvPr>
              <p:cNvSpPr/>
              <p:nvPr/>
            </p:nvSpPr>
            <p:spPr>
              <a:xfrm>
                <a:off x="1738900" y="1752975"/>
                <a:ext cx="90800" cy="1649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6599" extrusionOk="0">
                    <a:moveTo>
                      <a:pt x="803" y="1"/>
                    </a:moveTo>
                    <a:cubicBezTo>
                      <a:pt x="718" y="1"/>
                      <a:pt x="632" y="17"/>
                      <a:pt x="548" y="50"/>
                    </a:cubicBezTo>
                    <a:cubicBezTo>
                      <a:pt x="179" y="193"/>
                      <a:pt x="0" y="598"/>
                      <a:pt x="143" y="955"/>
                    </a:cubicBezTo>
                    <a:lnTo>
                      <a:pt x="2179" y="6158"/>
                    </a:lnTo>
                    <a:cubicBezTo>
                      <a:pt x="2286" y="6432"/>
                      <a:pt x="2548" y="6599"/>
                      <a:pt x="2834" y="6599"/>
                    </a:cubicBezTo>
                    <a:cubicBezTo>
                      <a:pt x="2917" y="6599"/>
                      <a:pt x="3001" y="6587"/>
                      <a:pt x="3084" y="6551"/>
                    </a:cubicBezTo>
                    <a:cubicBezTo>
                      <a:pt x="3453" y="6408"/>
                      <a:pt x="3632" y="6003"/>
                      <a:pt x="3489" y="5646"/>
                    </a:cubicBezTo>
                    <a:lnTo>
                      <a:pt x="1453" y="443"/>
                    </a:lnTo>
                    <a:cubicBezTo>
                      <a:pt x="1343" y="170"/>
                      <a:pt x="1081" y="1"/>
                      <a:pt x="803" y="1"/>
                    </a:cubicBez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432;p29">
                <a:extLst>
                  <a:ext uri="{FF2B5EF4-FFF2-40B4-BE49-F238E27FC236}">
                    <a16:creationId xmlns:a16="http://schemas.microsoft.com/office/drawing/2014/main" id="{2C0CDA5A-DDAA-4F01-9E12-54995A6D0754}"/>
                  </a:ext>
                </a:extLst>
              </p:cNvPr>
              <p:cNvSpPr/>
              <p:nvPr/>
            </p:nvSpPr>
            <p:spPr>
              <a:xfrm>
                <a:off x="1155200" y="2590925"/>
                <a:ext cx="1220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2299" extrusionOk="0">
                    <a:moveTo>
                      <a:pt x="36" y="0"/>
                    </a:moveTo>
                    <a:lnTo>
                      <a:pt x="0" y="1429"/>
                    </a:lnTo>
                    <a:lnTo>
                      <a:pt x="3965" y="2286"/>
                    </a:lnTo>
                    <a:cubicBezTo>
                      <a:pt x="4013" y="2298"/>
                      <a:pt x="4072" y="2298"/>
                      <a:pt x="4120" y="2298"/>
                    </a:cubicBezTo>
                    <a:cubicBezTo>
                      <a:pt x="4441" y="2298"/>
                      <a:pt x="4727" y="2072"/>
                      <a:pt x="4798" y="1751"/>
                    </a:cubicBezTo>
                    <a:cubicBezTo>
                      <a:pt x="4882" y="1370"/>
                      <a:pt x="4644" y="1001"/>
                      <a:pt x="4263" y="917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E3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433;p29">
                <a:extLst>
                  <a:ext uri="{FF2B5EF4-FFF2-40B4-BE49-F238E27FC236}">
                    <a16:creationId xmlns:a16="http://schemas.microsoft.com/office/drawing/2014/main" id="{B0C157DF-6FE0-4103-B271-08645EAD1A7A}"/>
                  </a:ext>
                </a:extLst>
              </p:cNvPr>
              <p:cNvSpPr/>
              <p:nvPr/>
            </p:nvSpPr>
            <p:spPr>
              <a:xfrm>
                <a:off x="1148350" y="762125"/>
                <a:ext cx="339475" cy="51150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20460" extrusionOk="0">
                    <a:moveTo>
                      <a:pt x="9525" y="1"/>
                    </a:moveTo>
                    <a:lnTo>
                      <a:pt x="2251" y="560"/>
                    </a:lnTo>
                    <a:cubicBezTo>
                      <a:pt x="0" y="6239"/>
                      <a:pt x="131" y="16169"/>
                      <a:pt x="1131" y="16907"/>
                    </a:cubicBezTo>
                    <a:cubicBezTo>
                      <a:pt x="1173" y="16939"/>
                      <a:pt x="1213" y="16953"/>
                      <a:pt x="1254" y="16953"/>
                    </a:cubicBezTo>
                    <a:cubicBezTo>
                      <a:pt x="1969" y="16953"/>
                      <a:pt x="2524" y="12301"/>
                      <a:pt x="2524" y="12300"/>
                    </a:cubicBezTo>
                    <a:lnTo>
                      <a:pt x="2524" y="12300"/>
                    </a:lnTo>
                    <a:cubicBezTo>
                      <a:pt x="2334" y="14395"/>
                      <a:pt x="2072" y="18670"/>
                      <a:pt x="2905" y="18812"/>
                    </a:cubicBezTo>
                    <a:cubicBezTo>
                      <a:pt x="2924" y="18815"/>
                      <a:pt x="2943" y="18817"/>
                      <a:pt x="2962" y="18817"/>
                    </a:cubicBezTo>
                    <a:cubicBezTo>
                      <a:pt x="4065" y="18817"/>
                      <a:pt x="4548" y="13706"/>
                      <a:pt x="4549" y="13705"/>
                    </a:cubicBezTo>
                    <a:lnTo>
                      <a:pt x="4549" y="13705"/>
                    </a:lnTo>
                    <a:cubicBezTo>
                      <a:pt x="4548" y="13707"/>
                      <a:pt x="3995" y="20460"/>
                      <a:pt x="5034" y="20460"/>
                    </a:cubicBezTo>
                    <a:cubicBezTo>
                      <a:pt x="5072" y="20460"/>
                      <a:pt x="5113" y="20451"/>
                      <a:pt x="5156" y="20432"/>
                    </a:cubicBezTo>
                    <a:cubicBezTo>
                      <a:pt x="6346" y="19884"/>
                      <a:pt x="6846" y="12967"/>
                      <a:pt x="6846" y="12967"/>
                    </a:cubicBezTo>
                    <a:cubicBezTo>
                      <a:pt x="6846" y="12967"/>
                      <a:pt x="6959" y="18683"/>
                      <a:pt x="7881" y="18683"/>
                    </a:cubicBezTo>
                    <a:cubicBezTo>
                      <a:pt x="7995" y="18683"/>
                      <a:pt x="8122" y="18595"/>
                      <a:pt x="8263" y="18396"/>
                    </a:cubicBezTo>
                    <a:cubicBezTo>
                      <a:pt x="9549" y="16598"/>
                      <a:pt x="9061" y="8383"/>
                      <a:pt x="9549" y="7859"/>
                    </a:cubicBezTo>
                    <a:cubicBezTo>
                      <a:pt x="9606" y="7796"/>
                      <a:pt x="9664" y="7767"/>
                      <a:pt x="9724" y="7767"/>
                    </a:cubicBezTo>
                    <a:cubicBezTo>
                      <a:pt x="10171" y="7767"/>
                      <a:pt x="10685" y="9429"/>
                      <a:pt x="11347" y="10942"/>
                    </a:cubicBezTo>
                    <a:cubicBezTo>
                      <a:pt x="11745" y="11838"/>
                      <a:pt x="12380" y="12347"/>
                      <a:pt x="12852" y="12347"/>
                    </a:cubicBezTo>
                    <a:cubicBezTo>
                      <a:pt x="13284" y="12347"/>
                      <a:pt x="13578" y="11922"/>
                      <a:pt x="13431" y="10978"/>
                    </a:cubicBezTo>
                    <a:cubicBezTo>
                      <a:pt x="13109" y="9014"/>
                      <a:pt x="13192" y="6859"/>
                      <a:pt x="12204" y="5013"/>
                    </a:cubicBezTo>
                    <a:cubicBezTo>
                      <a:pt x="11216" y="3180"/>
                      <a:pt x="9525" y="1"/>
                      <a:pt x="9525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434;p29">
                <a:extLst>
                  <a:ext uri="{FF2B5EF4-FFF2-40B4-BE49-F238E27FC236}">
                    <a16:creationId xmlns:a16="http://schemas.microsoft.com/office/drawing/2014/main" id="{722743FE-0F9B-4E92-9DBF-056EBD848458}"/>
                  </a:ext>
                </a:extLst>
              </p:cNvPr>
              <p:cNvSpPr/>
              <p:nvPr/>
            </p:nvSpPr>
            <p:spPr>
              <a:xfrm>
                <a:off x="1204025" y="401675"/>
                <a:ext cx="383400" cy="381100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15244" extrusionOk="0">
                    <a:moveTo>
                      <a:pt x="14287" y="0"/>
                    </a:moveTo>
                    <a:cubicBezTo>
                      <a:pt x="14287" y="0"/>
                      <a:pt x="1548" y="6334"/>
                      <a:pt x="24" y="14978"/>
                    </a:cubicBezTo>
                    <a:cubicBezTo>
                      <a:pt x="0" y="15096"/>
                      <a:pt x="727" y="15244"/>
                      <a:pt x="1803" y="15244"/>
                    </a:cubicBezTo>
                    <a:cubicBezTo>
                      <a:pt x="2364" y="15244"/>
                      <a:pt x="3021" y="15203"/>
                      <a:pt x="3715" y="15097"/>
                    </a:cubicBezTo>
                    <a:cubicBezTo>
                      <a:pt x="3857" y="15085"/>
                      <a:pt x="3988" y="15050"/>
                      <a:pt x="4131" y="15026"/>
                    </a:cubicBezTo>
                    <a:lnTo>
                      <a:pt x="7132" y="14323"/>
                    </a:lnTo>
                    <a:cubicBezTo>
                      <a:pt x="8441" y="12097"/>
                      <a:pt x="11573" y="11144"/>
                      <a:pt x="14871" y="10287"/>
                    </a:cubicBezTo>
                    <a:cubicBezTo>
                      <a:pt x="14871" y="10287"/>
                      <a:pt x="15002" y="9501"/>
                      <a:pt x="15037" y="7882"/>
                    </a:cubicBezTo>
                    <a:cubicBezTo>
                      <a:pt x="15037" y="7882"/>
                      <a:pt x="15335" y="2096"/>
                      <a:pt x="14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" name="Google Shape;435;p29">
                <a:extLst>
                  <a:ext uri="{FF2B5EF4-FFF2-40B4-BE49-F238E27FC236}">
                    <a16:creationId xmlns:a16="http://schemas.microsoft.com/office/drawing/2014/main" id="{0418C56C-A3D1-4F4B-AC82-610BBB363387}"/>
                  </a:ext>
                </a:extLst>
              </p:cNvPr>
              <p:cNvSpPr/>
              <p:nvPr/>
            </p:nvSpPr>
            <p:spPr>
              <a:xfrm>
                <a:off x="6195400" y="3371675"/>
                <a:ext cx="468850" cy="2517925"/>
              </a:xfrm>
              <a:custGeom>
                <a:avLst/>
                <a:gdLst/>
                <a:ahLst/>
                <a:cxnLst/>
                <a:rect l="l" t="t" r="r" b="b"/>
                <a:pathLst>
                  <a:path w="18754" h="100717" extrusionOk="0">
                    <a:moveTo>
                      <a:pt x="18753" y="1"/>
                    </a:moveTo>
                    <a:lnTo>
                      <a:pt x="1" y="5346"/>
                    </a:lnTo>
                    <a:lnTo>
                      <a:pt x="406" y="10454"/>
                    </a:lnTo>
                    <a:lnTo>
                      <a:pt x="691" y="14038"/>
                    </a:lnTo>
                    <a:lnTo>
                      <a:pt x="1120" y="19467"/>
                    </a:lnTo>
                    <a:lnTo>
                      <a:pt x="1834" y="28718"/>
                    </a:lnTo>
                    <a:cubicBezTo>
                      <a:pt x="691" y="37398"/>
                      <a:pt x="834" y="54448"/>
                      <a:pt x="2596" y="62127"/>
                    </a:cubicBezTo>
                    <a:lnTo>
                      <a:pt x="7037" y="100346"/>
                    </a:lnTo>
                    <a:cubicBezTo>
                      <a:pt x="7759" y="100592"/>
                      <a:pt x="8512" y="100716"/>
                      <a:pt x="9295" y="100716"/>
                    </a:cubicBezTo>
                    <a:cubicBezTo>
                      <a:pt x="10671" y="100716"/>
                      <a:pt x="12142" y="100334"/>
                      <a:pt x="13705" y="99560"/>
                    </a:cubicBezTo>
                    <a:lnTo>
                      <a:pt x="18027" y="37743"/>
                    </a:lnTo>
                    <a:lnTo>
                      <a:pt x="18503" y="13574"/>
                    </a:lnTo>
                    <a:lnTo>
                      <a:pt x="18634" y="6358"/>
                    </a:lnTo>
                    <a:lnTo>
                      <a:pt x="18646" y="5430"/>
                    </a:lnTo>
                    <a:lnTo>
                      <a:pt x="18753" y="1"/>
                    </a:ln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436;p29">
                <a:extLst>
                  <a:ext uri="{FF2B5EF4-FFF2-40B4-BE49-F238E27FC236}">
                    <a16:creationId xmlns:a16="http://schemas.microsoft.com/office/drawing/2014/main" id="{4C15997D-D318-4DD5-B7FB-F43B7B3FA01D}"/>
                  </a:ext>
                </a:extLst>
              </p:cNvPr>
              <p:cNvSpPr/>
              <p:nvPr/>
            </p:nvSpPr>
            <p:spPr>
              <a:xfrm>
                <a:off x="6205525" y="3507400"/>
                <a:ext cx="456025" cy="350975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14039" extrusionOk="0">
                    <a:moveTo>
                      <a:pt x="18241" y="1"/>
                    </a:moveTo>
                    <a:lnTo>
                      <a:pt x="1" y="5025"/>
                    </a:lnTo>
                    <a:lnTo>
                      <a:pt x="286" y="8609"/>
                    </a:lnTo>
                    <a:lnTo>
                      <a:pt x="715" y="14038"/>
                    </a:lnTo>
                    <a:cubicBezTo>
                      <a:pt x="7740" y="12871"/>
                      <a:pt x="14109" y="10300"/>
                      <a:pt x="18098" y="8145"/>
                    </a:cubicBezTo>
                    <a:lnTo>
                      <a:pt x="18229" y="929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437;p29">
                <a:extLst>
                  <a:ext uri="{FF2B5EF4-FFF2-40B4-BE49-F238E27FC236}">
                    <a16:creationId xmlns:a16="http://schemas.microsoft.com/office/drawing/2014/main" id="{CFCC239F-2C57-4A9C-A2EB-948A3116D989}"/>
                  </a:ext>
                </a:extLst>
              </p:cNvPr>
              <p:cNvSpPr/>
              <p:nvPr/>
            </p:nvSpPr>
            <p:spPr>
              <a:xfrm>
                <a:off x="6342750" y="5856200"/>
                <a:ext cx="71827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28731" h="13860" extrusionOk="0">
                    <a:moveTo>
                      <a:pt x="8001" y="1"/>
                    </a:moveTo>
                    <a:cubicBezTo>
                      <a:pt x="5704" y="928"/>
                      <a:pt x="3935" y="1150"/>
                      <a:pt x="2769" y="1150"/>
                    </a:cubicBezTo>
                    <a:cubicBezTo>
                      <a:pt x="1705" y="1150"/>
                      <a:pt x="1143" y="965"/>
                      <a:pt x="1143" y="965"/>
                    </a:cubicBezTo>
                    <a:lnTo>
                      <a:pt x="1143" y="965"/>
                    </a:lnTo>
                    <a:cubicBezTo>
                      <a:pt x="0" y="4847"/>
                      <a:pt x="667" y="8561"/>
                      <a:pt x="1155" y="12097"/>
                    </a:cubicBezTo>
                    <a:cubicBezTo>
                      <a:pt x="1239" y="12693"/>
                      <a:pt x="1310" y="13276"/>
                      <a:pt x="1370" y="13860"/>
                    </a:cubicBezTo>
                    <a:lnTo>
                      <a:pt x="28730" y="13860"/>
                    </a:lnTo>
                    <a:cubicBezTo>
                      <a:pt x="28730" y="13252"/>
                      <a:pt x="28647" y="12669"/>
                      <a:pt x="28504" y="12097"/>
                    </a:cubicBezTo>
                    <a:cubicBezTo>
                      <a:pt x="28040" y="10431"/>
                      <a:pt x="26956" y="8966"/>
                      <a:pt x="25408" y="8061"/>
                    </a:cubicBezTo>
                    <a:cubicBezTo>
                      <a:pt x="21229" y="5609"/>
                      <a:pt x="15062" y="4466"/>
                      <a:pt x="15062" y="4466"/>
                    </a:cubicBezTo>
                    <a:cubicBezTo>
                      <a:pt x="13288" y="2787"/>
                      <a:pt x="8001" y="1"/>
                      <a:pt x="8001" y="1"/>
                    </a:cubicBez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438;p29">
                <a:extLst>
                  <a:ext uri="{FF2B5EF4-FFF2-40B4-BE49-F238E27FC236}">
                    <a16:creationId xmlns:a16="http://schemas.microsoft.com/office/drawing/2014/main" id="{23312C06-D815-47B0-A743-8272D9964B83}"/>
                  </a:ext>
                </a:extLst>
              </p:cNvPr>
              <p:cNvSpPr/>
              <p:nvPr/>
            </p:nvSpPr>
            <p:spPr>
              <a:xfrm>
                <a:off x="6635925" y="5964850"/>
                <a:ext cx="2533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0134" h="2049" extrusionOk="0">
                    <a:moveTo>
                      <a:pt x="5335" y="1"/>
                    </a:moveTo>
                    <a:cubicBezTo>
                      <a:pt x="1823" y="1"/>
                      <a:pt x="1" y="1906"/>
                      <a:pt x="1" y="1906"/>
                    </a:cubicBezTo>
                    <a:cubicBezTo>
                      <a:pt x="229" y="1968"/>
                      <a:pt x="462" y="1999"/>
                      <a:pt x="696" y="1999"/>
                    </a:cubicBezTo>
                    <a:cubicBezTo>
                      <a:pt x="1083" y="1999"/>
                      <a:pt x="1470" y="1914"/>
                      <a:pt x="1835" y="1751"/>
                    </a:cubicBezTo>
                    <a:cubicBezTo>
                      <a:pt x="2382" y="1489"/>
                      <a:pt x="3192" y="1203"/>
                      <a:pt x="4156" y="1096"/>
                    </a:cubicBezTo>
                    <a:cubicBezTo>
                      <a:pt x="4575" y="1047"/>
                      <a:pt x="4961" y="1027"/>
                      <a:pt x="5312" y="1027"/>
                    </a:cubicBezTo>
                    <a:cubicBezTo>
                      <a:pt x="6751" y="1027"/>
                      <a:pt x="7597" y="1358"/>
                      <a:pt x="7597" y="1358"/>
                    </a:cubicBezTo>
                    <a:lnTo>
                      <a:pt x="10133" y="2048"/>
                    </a:lnTo>
                    <a:cubicBezTo>
                      <a:pt x="10133" y="2048"/>
                      <a:pt x="7871" y="1"/>
                      <a:pt x="5335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" name="Google Shape;439;p29">
                <a:extLst>
                  <a:ext uri="{FF2B5EF4-FFF2-40B4-BE49-F238E27FC236}">
                    <a16:creationId xmlns:a16="http://schemas.microsoft.com/office/drawing/2014/main" id="{A0F5189B-4A4B-484E-A5BB-FD4C7426FDB1}"/>
                  </a:ext>
                </a:extLst>
              </p:cNvPr>
              <p:cNvSpPr/>
              <p:nvPr/>
            </p:nvSpPr>
            <p:spPr>
              <a:xfrm>
                <a:off x="6544250" y="5937775"/>
                <a:ext cx="2399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2156" extrusionOk="0">
                    <a:moveTo>
                      <a:pt x="5347" y="0"/>
                    </a:moveTo>
                    <a:cubicBezTo>
                      <a:pt x="1834" y="0"/>
                      <a:pt x="1" y="1917"/>
                      <a:pt x="1" y="1917"/>
                    </a:cubicBezTo>
                    <a:cubicBezTo>
                      <a:pt x="231" y="1979"/>
                      <a:pt x="465" y="2010"/>
                      <a:pt x="697" y="2010"/>
                    </a:cubicBezTo>
                    <a:cubicBezTo>
                      <a:pt x="1088" y="2010"/>
                      <a:pt x="1476" y="1922"/>
                      <a:pt x="1834" y="1750"/>
                    </a:cubicBezTo>
                    <a:cubicBezTo>
                      <a:pt x="2394" y="1500"/>
                      <a:pt x="3192" y="1215"/>
                      <a:pt x="4168" y="1095"/>
                    </a:cubicBezTo>
                    <a:cubicBezTo>
                      <a:pt x="4584" y="1046"/>
                      <a:pt x="4969" y="1027"/>
                      <a:pt x="5318" y="1027"/>
                    </a:cubicBezTo>
                    <a:cubicBezTo>
                      <a:pt x="6751" y="1027"/>
                      <a:pt x="7597" y="1357"/>
                      <a:pt x="7597" y="1357"/>
                    </a:cubicBezTo>
                    <a:lnTo>
                      <a:pt x="9597" y="2155"/>
                    </a:lnTo>
                    <a:cubicBezTo>
                      <a:pt x="9597" y="2155"/>
                      <a:pt x="7883" y="0"/>
                      <a:pt x="5347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440;p29">
                <a:extLst>
                  <a:ext uri="{FF2B5EF4-FFF2-40B4-BE49-F238E27FC236}">
                    <a16:creationId xmlns:a16="http://schemas.microsoft.com/office/drawing/2014/main" id="{F8ACCF8B-0BAC-4FA5-87C1-494185376E9D}"/>
                  </a:ext>
                </a:extLst>
              </p:cNvPr>
              <p:cNvSpPr/>
              <p:nvPr/>
            </p:nvSpPr>
            <p:spPr>
              <a:xfrm>
                <a:off x="6477875" y="5906800"/>
                <a:ext cx="23995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9598" h="2156" extrusionOk="0">
                    <a:moveTo>
                      <a:pt x="5314" y="1"/>
                    </a:moveTo>
                    <a:cubicBezTo>
                      <a:pt x="1823" y="1"/>
                      <a:pt x="1" y="1906"/>
                      <a:pt x="1" y="1906"/>
                    </a:cubicBezTo>
                    <a:cubicBezTo>
                      <a:pt x="227" y="1968"/>
                      <a:pt x="459" y="1999"/>
                      <a:pt x="692" y="1999"/>
                    </a:cubicBezTo>
                    <a:cubicBezTo>
                      <a:pt x="1084" y="1999"/>
                      <a:pt x="1475" y="1911"/>
                      <a:pt x="1834" y="1739"/>
                    </a:cubicBezTo>
                    <a:cubicBezTo>
                      <a:pt x="2382" y="1489"/>
                      <a:pt x="3192" y="1203"/>
                      <a:pt x="4156" y="1084"/>
                    </a:cubicBezTo>
                    <a:cubicBezTo>
                      <a:pt x="4566" y="1038"/>
                      <a:pt x="4945" y="1020"/>
                      <a:pt x="5291" y="1020"/>
                    </a:cubicBezTo>
                    <a:cubicBezTo>
                      <a:pt x="6743" y="1020"/>
                      <a:pt x="7597" y="1346"/>
                      <a:pt x="7597" y="1346"/>
                    </a:cubicBezTo>
                    <a:lnTo>
                      <a:pt x="9597" y="2156"/>
                    </a:lnTo>
                    <a:cubicBezTo>
                      <a:pt x="9597" y="2156"/>
                      <a:pt x="7883" y="1"/>
                      <a:pt x="5347" y="1"/>
                    </a:cubicBezTo>
                    <a:cubicBezTo>
                      <a:pt x="5336" y="1"/>
                      <a:pt x="5325" y="1"/>
                      <a:pt x="5314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441;p29">
                <a:extLst>
                  <a:ext uri="{FF2B5EF4-FFF2-40B4-BE49-F238E27FC236}">
                    <a16:creationId xmlns:a16="http://schemas.microsoft.com/office/drawing/2014/main" id="{654939C1-387E-48E6-8E7F-F4D62CA4C3B3}"/>
                  </a:ext>
                </a:extLst>
              </p:cNvPr>
              <p:cNvSpPr/>
              <p:nvPr/>
            </p:nvSpPr>
            <p:spPr>
              <a:xfrm>
                <a:off x="6371625" y="6158625"/>
                <a:ext cx="68940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7576" h="1763" extrusionOk="0">
                    <a:moveTo>
                      <a:pt x="0" y="0"/>
                    </a:moveTo>
                    <a:cubicBezTo>
                      <a:pt x="84" y="596"/>
                      <a:pt x="155" y="1179"/>
                      <a:pt x="215" y="1763"/>
                    </a:cubicBezTo>
                    <a:lnTo>
                      <a:pt x="27575" y="1763"/>
                    </a:lnTo>
                    <a:cubicBezTo>
                      <a:pt x="27575" y="1155"/>
                      <a:pt x="27492" y="572"/>
                      <a:pt x="27349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442;p29">
                <a:extLst>
                  <a:ext uri="{FF2B5EF4-FFF2-40B4-BE49-F238E27FC236}">
                    <a16:creationId xmlns:a16="http://schemas.microsoft.com/office/drawing/2014/main" id="{E5E17D7A-F65F-432A-9C38-B88AF4A51BD2}"/>
                  </a:ext>
                </a:extLst>
              </p:cNvPr>
              <p:cNvSpPr/>
              <p:nvPr/>
            </p:nvSpPr>
            <p:spPr>
              <a:xfrm>
                <a:off x="5215825" y="3435975"/>
                <a:ext cx="762325" cy="2496450"/>
              </a:xfrm>
              <a:custGeom>
                <a:avLst/>
                <a:gdLst/>
                <a:ahLst/>
                <a:cxnLst/>
                <a:rect l="l" t="t" r="r" b="b"/>
                <a:pathLst>
                  <a:path w="30493" h="99858" extrusionOk="0">
                    <a:moveTo>
                      <a:pt x="10894" y="0"/>
                    </a:moveTo>
                    <a:lnTo>
                      <a:pt x="10823" y="9644"/>
                    </a:lnTo>
                    <a:lnTo>
                      <a:pt x="10716" y="21705"/>
                    </a:lnTo>
                    <a:cubicBezTo>
                      <a:pt x="10716" y="21705"/>
                      <a:pt x="4667" y="44160"/>
                      <a:pt x="3977" y="53162"/>
                    </a:cubicBezTo>
                    <a:cubicBezTo>
                      <a:pt x="3286" y="62151"/>
                      <a:pt x="0" y="99858"/>
                      <a:pt x="0" y="99858"/>
                    </a:cubicBezTo>
                    <a:lnTo>
                      <a:pt x="6525" y="99858"/>
                    </a:lnTo>
                    <a:lnTo>
                      <a:pt x="27670" y="20324"/>
                    </a:lnTo>
                    <a:lnTo>
                      <a:pt x="28420" y="15574"/>
                    </a:lnTo>
                    <a:lnTo>
                      <a:pt x="29468" y="8942"/>
                    </a:lnTo>
                    <a:lnTo>
                      <a:pt x="29623" y="7954"/>
                    </a:lnTo>
                    <a:lnTo>
                      <a:pt x="30492" y="2489"/>
                    </a:lnTo>
                    <a:lnTo>
                      <a:pt x="10894" y="0"/>
                    </a:ln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443;p29">
                <a:extLst>
                  <a:ext uri="{FF2B5EF4-FFF2-40B4-BE49-F238E27FC236}">
                    <a16:creationId xmlns:a16="http://schemas.microsoft.com/office/drawing/2014/main" id="{362BA1DD-D4AF-4719-BFAB-B89E2266CE78}"/>
                  </a:ext>
                </a:extLst>
              </p:cNvPr>
              <p:cNvSpPr/>
              <p:nvPr/>
            </p:nvSpPr>
            <p:spPr>
              <a:xfrm>
                <a:off x="5486400" y="3600575"/>
                <a:ext cx="466150" cy="244350"/>
              </a:xfrm>
              <a:custGeom>
                <a:avLst/>
                <a:gdLst/>
                <a:ahLst/>
                <a:cxnLst/>
                <a:rect l="l" t="t" r="r" b="b"/>
                <a:pathLst>
                  <a:path w="18646" h="9774" extrusionOk="0">
                    <a:moveTo>
                      <a:pt x="71" y="0"/>
                    </a:moveTo>
                    <a:lnTo>
                      <a:pt x="0" y="9644"/>
                    </a:lnTo>
                    <a:cubicBezTo>
                      <a:pt x="1354" y="9735"/>
                      <a:pt x="2805" y="9774"/>
                      <a:pt x="4291" y="9774"/>
                    </a:cubicBezTo>
                    <a:cubicBezTo>
                      <a:pt x="9073" y="9774"/>
                      <a:pt x="14209" y="9371"/>
                      <a:pt x="17597" y="8990"/>
                    </a:cubicBezTo>
                    <a:lnTo>
                      <a:pt x="18645" y="235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444;p29">
                <a:extLst>
                  <a:ext uri="{FF2B5EF4-FFF2-40B4-BE49-F238E27FC236}">
                    <a16:creationId xmlns:a16="http://schemas.microsoft.com/office/drawing/2014/main" id="{15DF70A3-80AF-4B75-8261-AFDE6B87D021}"/>
                  </a:ext>
                </a:extLst>
              </p:cNvPr>
              <p:cNvSpPr/>
              <p:nvPr/>
            </p:nvSpPr>
            <p:spPr>
              <a:xfrm>
                <a:off x="4885125" y="5868125"/>
                <a:ext cx="537600" cy="334575"/>
              </a:xfrm>
              <a:custGeom>
                <a:avLst/>
                <a:gdLst/>
                <a:ahLst/>
                <a:cxnLst/>
                <a:rect l="l" t="t" r="r" b="b"/>
                <a:pathLst>
                  <a:path w="21504" h="13383" extrusionOk="0">
                    <a:moveTo>
                      <a:pt x="13323" y="0"/>
                    </a:moveTo>
                    <a:cubicBezTo>
                      <a:pt x="13323" y="0"/>
                      <a:pt x="12014" y="560"/>
                      <a:pt x="7859" y="4143"/>
                    </a:cubicBezTo>
                    <a:cubicBezTo>
                      <a:pt x="7859" y="4143"/>
                      <a:pt x="834" y="5703"/>
                      <a:pt x="84" y="11620"/>
                    </a:cubicBezTo>
                    <a:cubicBezTo>
                      <a:pt x="12" y="12168"/>
                      <a:pt x="0" y="12752"/>
                      <a:pt x="48" y="13383"/>
                    </a:cubicBezTo>
                    <a:lnTo>
                      <a:pt x="20086" y="13383"/>
                    </a:lnTo>
                    <a:cubicBezTo>
                      <a:pt x="20086" y="13383"/>
                      <a:pt x="20312" y="12740"/>
                      <a:pt x="20539" y="11620"/>
                    </a:cubicBezTo>
                    <a:cubicBezTo>
                      <a:pt x="21003" y="9406"/>
                      <a:pt x="21503" y="5274"/>
                      <a:pt x="20312" y="488"/>
                    </a:cubicBezTo>
                    <a:cubicBezTo>
                      <a:pt x="20312" y="488"/>
                      <a:pt x="18750" y="680"/>
                      <a:pt x="17061" y="680"/>
                    </a:cubicBezTo>
                    <a:cubicBezTo>
                      <a:pt x="15599" y="680"/>
                      <a:pt x="14042" y="536"/>
                      <a:pt x="13323" y="0"/>
                    </a:cubicBezTo>
                    <a:close/>
                  </a:path>
                </a:pathLst>
              </a:custGeom>
              <a:solidFill>
                <a:srgbClr val="FCF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445;p29">
                <a:extLst>
                  <a:ext uri="{FF2B5EF4-FFF2-40B4-BE49-F238E27FC236}">
                    <a16:creationId xmlns:a16="http://schemas.microsoft.com/office/drawing/2014/main" id="{6E4D9B3C-DE10-4E83-B459-F2D3288E086D}"/>
                  </a:ext>
                </a:extLst>
              </p:cNvPr>
              <p:cNvSpPr/>
              <p:nvPr/>
            </p:nvSpPr>
            <p:spPr>
              <a:xfrm>
                <a:off x="4963400" y="5974675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3370" y="0"/>
                    </a:moveTo>
                    <a:cubicBezTo>
                      <a:pt x="1370" y="0"/>
                      <a:pt x="1" y="2155"/>
                      <a:pt x="1" y="2155"/>
                    </a:cubicBezTo>
                    <a:lnTo>
                      <a:pt x="1584" y="1358"/>
                    </a:lnTo>
                    <a:cubicBezTo>
                      <a:pt x="1584" y="1358"/>
                      <a:pt x="2253" y="1027"/>
                      <a:pt x="3394" y="1027"/>
                    </a:cubicBezTo>
                    <a:cubicBezTo>
                      <a:pt x="3672" y="1027"/>
                      <a:pt x="3979" y="1047"/>
                      <a:pt x="4311" y="1096"/>
                    </a:cubicBezTo>
                    <a:cubicBezTo>
                      <a:pt x="5073" y="1215"/>
                      <a:pt x="5716" y="1501"/>
                      <a:pt x="6144" y="1751"/>
                    </a:cubicBezTo>
                    <a:cubicBezTo>
                      <a:pt x="6440" y="1917"/>
                      <a:pt x="6755" y="2007"/>
                      <a:pt x="7068" y="2007"/>
                    </a:cubicBezTo>
                    <a:cubicBezTo>
                      <a:pt x="7246" y="2007"/>
                      <a:pt x="7424" y="1978"/>
                      <a:pt x="7597" y="1917"/>
                    </a:cubicBezTo>
                    <a:cubicBezTo>
                      <a:pt x="7597" y="1917"/>
                      <a:pt x="6156" y="0"/>
                      <a:pt x="3370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446;p29">
                <a:extLst>
                  <a:ext uri="{FF2B5EF4-FFF2-40B4-BE49-F238E27FC236}">
                    <a16:creationId xmlns:a16="http://schemas.microsoft.com/office/drawing/2014/main" id="{D6D17691-645A-4B4D-A8E1-60711A278A5D}"/>
                  </a:ext>
                </a:extLst>
              </p:cNvPr>
              <p:cNvSpPr/>
              <p:nvPr/>
            </p:nvSpPr>
            <p:spPr>
              <a:xfrm>
                <a:off x="5026800" y="5947875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3384" y="1"/>
                    </a:moveTo>
                    <a:cubicBezTo>
                      <a:pt x="3376" y="1"/>
                      <a:pt x="3367" y="1"/>
                      <a:pt x="3358" y="1"/>
                    </a:cubicBezTo>
                    <a:cubicBezTo>
                      <a:pt x="1358" y="1"/>
                      <a:pt x="1" y="2156"/>
                      <a:pt x="1" y="2156"/>
                    </a:cubicBezTo>
                    <a:lnTo>
                      <a:pt x="1584" y="1346"/>
                    </a:lnTo>
                    <a:cubicBezTo>
                      <a:pt x="1584" y="1346"/>
                      <a:pt x="2247" y="1026"/>
                      <a:pt x="3372" y="1026"/>
                    </a:cubicBezTo>
                    <a:cubicBezTo>
                      <a:pt x="3653" y="1026"/>
                      <a:pt x="3963" y="1046"/>
                      <a:pt x="4299" y="1096"/>
                    </a:cubicBezTo>
                    <a:cubicBezTo>
                      <a:pt x="5073" y="1203"/>
                      <a:pt x="5704" y="1489"/>
                      <a:pt x="6144" y="1751"/>
                    </a:cubicBezTo>
                    <a:cubicBezTo>
                      <a:pt x="6427" y="1915"/>
                      <a:pt x="6732" y="1999"/>
                      <a:pt x="7041" y="1999"/>
                    </a:cubicBezTo>
                    <a:cubicBezTo>
                      <a:pt x="7227" y="1999"/>
                      <a:pt x="7413" y="1969"/>
                      <a:pt x="7597" y="1906"/>
                    </a:cubicBezTo>
                    <a:cubicBezTo>
                      <a:pt x="7597" y="1906"/>
                      <a:pt x="6153" y="1"/>
                      <a:pt x="3384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447;p29">
                <a:extLst>
                  <a:ext uri="{FF2B5EF4-FFF2-40B4-BE49-F238E27FC236}">
                    <a16:creationId xmlns:a16="http://schemas.microsoft.com/office/drawing/2014/main" id="{8C6F8B61-D95A-43D0-AAB4-67F372DC063B}"/>
                  </a:ext>
                </a:extLst>
              </p:cNvPr>
              <p:cNvSpPr/>
              <p:nvPr/>
            </p:nvSpPr>
            <p:spPr>
              <a:xfrm>
                <a:off x="5075325" y="5916625"/>
                <a:ext cx="1899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7597" h="2156" extrusionOk="0">
                    <a:moveTo>
                      <a:pt x="3370" y="1"/>
                    </a:moveTo>
                    <a:cubicBezTo>
                      <a:pt x="1370" y="1"/>
                      <a:pt x="0" y="2156"/>
                      <a:pt x="0" y="2156"/>
                    </a:cubicBezTo>
                    <a:lnTo>
                      <a:pt x="1584" y="1358"/>
                    </a:lnTo>
                    <a:cubicBezTo>
                      <a:pt x="1584" y="1358"/>
                      <a:pt x="2253" y="1027"/>
                      <a:pt x="3394" y="1027"/>
                    </a:cubicBezTo>
                    <a:cubicBezTo>
                      <a:pt x="3672" y="1027"/>
                      <a:pt x="3979" y="1047"/>
                      <a:pt x="4311" y="1096"/>
                    </a:cubicBezTo>
                    <a:cubicBezTo>
                      <a:pt x="5073" y="1203"/>
                      <a:pt x="5715" y="1501"/>
                      <a:pt x="6144" y="1751"/>
                    </a:cubicBezTo>
                    <a:cubicBezTo>
                      <a:pt x="6434" y="1914"/>
                      <a:pt x="6742" y="1999"/>
                      <a:pt x="7049" y="1999"/>
                    </a:cubicBezTo>
                    <a:cubicBezTo>
                      <a:pt x="7234" y="1999"/>
                      <a:pt x="7418" y="1968"/>
                      <a:pt x="7597" y="1906"/>
                    </a:cubicBezTo>
                    <a:cubicBezTo>
                      <a:pt x="7597" y="1906"/>
                      <a:pt x="6156" y="1"/>
                      <a:pt x="3370" y="1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448;p29">
                <a:extLst>
                  <a:ext uri="{FF2B5EF4-FFF2-40B4-BE49-F238E27FC236}">
                    <a16:creationId xmlns:a16="http://schemas.microsoft.com/office/drawing/2014/main" id="{935D2B67-32AB-47CA-AFFA-2A68E8571567}"/>
                  </a:ext>
                </a:extLst>
              </p:cNvPr>
              <p:cNvSpPr/>
              <p:nvPr/>
            </p:nvSpPr>
            <p:spPr>
              <a:xfrm>
                <a:off x="4885125" y="6158625"/>
                <a:ext cx="513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0539" h="1763" extrusionOk="0">
                    <a:moveTo>
                      <a:pt x="84" y="0"/>
                    </a:moveTo>
                    <a:cubicBezTo>
                      <a:pt x="12" y="548"/>
                      <a:pt x="0" y="1132"/>
                      <a:pt x="48" y="1763"/>
                    </a:cubicBezTo>
                    <a:lnTo>
                      <a:pt x="20086" y="1763"/>
                    </a:lnTo>
                    <a:cubicBezTo>
                      <a:pt x="20086" y="1763"/>
                      <a:pt x="20312" y="1120"/>
                      <a:pt x="20539" y="0"/>
                    </a:cubicBezTo>
                    <a:close/>
                  </a:path>
                </a:pathLst>
              </a:custGeom>
              <a:solidFill>
                <a:srgbClr val="E1E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449;p29">
                <a:extLst>
                  <a:ext uri="{FF2B5EF4-FFF2-40B4-BE49-F238E27FC236}">
                    <a16:creationId xmlns:a16="http://schemas.microsoft.com/office/drawing/2014/main" id="{F61E5030-BDE3-415A-82D6-F6BE582CFC53}"/>
                  </a:ext>
                </a:extLst>
              </p:cNvPr>
              <p:cNvSpPr/>
              <p:nvPr/>
            </p:nvSpPr>
            <p:spPr>
              <a:xfrm>
                <a:off x="5476575" y="713025"/>
                <a:ext cx="1288875" cy="1813025"/>
              </a:xfrm>
              <a:custGeom>
                <a:avLst/>
                <a:gdLst/>
                <a:ahLst/>
                <a:cxnLst/>
                <a:rect l="l" t="t" r="r" b="b"/>
                <a:pathLst>
                  <a:path w="51555" h="72521" extrusionOk="0">
                    <a:moveTo>
                      <a:pt x="17169" y="0"/>
                    </a:moveTo>
                    <a:cubicBezTo>
                      <a:pt x="17169" y="0"/>
                      <a:pt x="14704" y="441"/>
                      <a:pt x="11585" y="1203"/>
                    </a:cubicBezTo>
                    <a:cubicBezTo>
                      <a:pt x="11037" y="1334"/>
                      <a:pt x="10466" y="1476"/>
                      <a:pt x="9894" y="1631"/>
                    </a:cubicBezTo>
                    <a:cubicBezTo>
                      <a:pt x="8870" y="1893"/>
                      <a:pt x="7823" y="2191"/>
                      <a:pt x="6775" y="2500"/>
                    </a:cubicBezTo>
                    <a:cubicBezTo>
                      <a:pt x="6227" y="2679"/>
                      <a:pt x="5691" y="2846"/>
                      <a:pt x="5167" y="3036"/>
                    </a:cubicBezTo>
                    <a:cubicBezTo>
                      <a:pt x="3191" y="3703"/>
                      <a:pt x="1405" y="4465"/>
                      <a:pt x="274" y="5275"/>
                    </a:cubicBezTo>
                    <a:cubicBezTo>
                      <a:pt x="167" y="5346"/>
                      <a:pt x="83" y="5406"/>
                      <a:pt x="0" y="5477"/>
                    </a:cubicBezTo>
                    <a:cubicBezTo>
                      <a:pt x="0" y="5477"/>
                      <a:pt x="167" y="7680"/>
                      <a:pt x="667" y="11561"/>
                    </a:cubicBezTo>
                    <a:cubicBezTo>
                      <a:pt x="786" y="12442"/>
                      <a:pt x="905" y="13418"/>
                      <a:pt x="1060" y="14466"/>
                    </a:cubicBezTo>
                    <a:cubicBezTo>
                      <a:pt x="1203" y="15431"/>
                      <a:pt x="1357" y="16443"/>
                      <a:pt x="1512" y="17538"/>
                    </a:cubicBezTo>
                    <a:cubicBezTo>
                      <a:pt x="1762" y="19157"/>
                      <a:pt x="2060" y="20931"/>
                      <a:pt x="2393" y="22824"/>
                    </a:cubicBezTo>
                    <a:cubicBezTo>
                      <a:pt x="2560" y="23836"/>
                      <a:pt x="2750" y="24884"/>
                      <a:pt x="2953" y="25968"/>
                    </a:cubicBezTo>
                    <a:cubicBezTo>
                      <a:pt x="3012" y="26265"/>
                      <a:pt x="3072" y="26575"/>
                      <a:pt x="3120" y="26884"/>
                    </a:cubicBezTo>
                    <a:cubicBezTo>
                      <a:pt x="3310" y="27896"/>
                      <a:pt x="3524" y="28932"/>
                      <a:pt x="3739" y="30004"/>
                    </a:cubicBezTo>
                    <a:cubicBezTo>
                      <a:pt x="4096" y="31778"/>
                      <a:pt x="4477" y="33623"/>
                      <a:pt x="4905" y="35540"/>
                    </a:cubicBezTo>
                    <a:cubicBezTo>
                      <a:pt x="5132" y="36588"/>
                      <a:pt x="5382" y="37671"/>
                      <a:pt x="5632" y="38755"/>
                    </a:cubicBezTo>
                    <a:cubicBezTo>
                      <a:pt x="5679" y="38957"/>
                      <a:pt x="5727" y="39160"/>
                      <a:pt x="5775" y="39362"/>
                    </a:cubicBezTo>
                    <a:cubicBezTo>
                      <a:pt x="6025" y="40398"/>
                      <a:pt x="6275" y="41446"/>
                      <a:pt x="6537" y="42505"/>
                    </a:cubicBezTo>
                    <a:cubicBezTo>
                      <a:pt x="7049" y="44601"/>
                      <a:pt x="7596" y="46756"/>
                      <a:pt x="8204" y="48959"/>
                    </a:cubicBezTo>
                    <a:cubicBezTo>
                      <a:pt x="8132" y="49828"/>
                      <a:pt x="8049" y="50780"/>
                      <a:pt x="7894" y="51768"/>
                    </a:cubicBezTo>
                    <a:cubicBezTo>
                      <a:pt x="7894" y="51792"/>
                      <a:pt x="7894" y="51816"/>
                      <a:pt x="7894" y="51840"/>
                    </a:cubicBezTo>
                    <a:cubicBezTo>
                      <a:pt x="7775" y="52768"/>
                      <a:pt x="7608" y="53733"/>
                      <a:pt x="7430" y="54733"/>
                    </a:cubicBezTo>
                    <a:cubicBezTo>
                      <a:pt x="7406" y="54840"/>
                      <a:pt x="7394" y="54947"/>
                      <a:pt x="7370" y="55043"/>
                    </a:cubicBezTo>
                    <a:cubicBezTo>
                      <a:pt x="7108" y="56483"/>
                      <a:pt x="6799" y="58019"/>
                      <a:pt x="6453" y="59615"/>
                    </a:cubicBezTo>
                    <a:cubicBezTo>
                      <a:pt x="6168" y="60889"/>
                      <a:pt x="5870" y="62210"/>
                      <a:pt x="5560" y="63544"/>
                    </a:cubicBezTo>
                    <a:cubicBezTo>
                      <a:pt x="5334" y="64520"/>
                      <a:pt x="5108" y="65484"/>
                      <a:pt x="4870" y="66473"/>
                    </a:cubicBezTo>
                    <a:cubicBezTo>
                      <a:pt x="4394" y="68461"/>
                      <a:pt x="3905" y="70485"/>
                      <a:pt x="3417" y="72521"/>
                    </a:cubicBezTo>
                    <a:lnTo>
                      <a:pt x="43220" y="72521"/>
                    </a:lnTo>
                    <a:lnTo>
                      <a:pt x="41851" y="66508"/>
                    </a:lnTo>
                    <a:lnTo>
                      <a:pt x="41196" y="63603"/>
                    </a:lnTo>
                    <a:lnTo>
                      <a:pt x="40243" y="59424"/>
                    </a:lnTo>
                    <a:lnTo>
                      <a:pt x="39184" y="54804"/>
                    </a:lnTo>
                    <a:lnTo>
                      <a:pt x="38529" y="51899"/>
                    </a:lnTo>
                    <a:lnTo>
                      <a:pt x="38183" y="50399"/>
                    </a:lnTo>
                    <a:lnTo>
                      <a:pt x="39886" y="42565"/>
                    </a:lnTo>
                    <a:lnTo>
                      <a:pt x="40136" y="41410"/>
                    </a:lnTo>
                    <a:lnTo>
                      <a:pt x="40553" y="39457"/>
                    </a:lnTo>
                    <a:lnTo>
                      <a:pt x="40827" y="38183"/>
                    </a:lnTo>
                    <a:lnTo>
                      <a:pt x="42613" y="30004"/>
                    </a:lnTo>
                    <a:lnTo>
                      <a:pt x="43291" y="26861"/>
                    </a:lnTo>
                    <a:lnTo>
                      <a:pt x="44244" y="22443"/>
                    </a:lnTo>
                    <a:lnTo>
                      <a:pt x="51554" y="14466"/>
                    </a:lnTo>
                    <a:lnTo>
                      <a:pt x="47589" y="7001"/>
                    </a:lnTo>
                    <a:lnTo>
                      <a:pt x="45577" y="6298"/>
                    </a:lnTo>
                    <a:lnTo>
                      <a:pt x="43565" y="5596"/>
                    </a:lnTo>
                    <a:lnTo>
                      <a:pt x="42458" y="5203"/>
                    </a:lnTo>
                    <a:lnTo>
                      <a:pt x="37517" y="3465"/>
                    </a:lnTo>
                    <a:lnTo>
                      <a:pt x="37386" y="3417"/>
                    </a:lnTo>
                    <a:lnTo>
                      <a:pt x="33469" y="2036"/>
                    </a:lnTo>
                    <a:lnTo>
                      <a:pt x="29730" y="738"/>
                    </a:lnTo>
                    <a:cubicBezTo>
                      <a:pt x="29730" y="738"/>
                      <a:pt x="28676" y="1092"/>
                      <a:pt x="26213" y="1092"/>
                    </a:cubicBezTo>
                    <a:cubicBezTo>
                      <a:pt x="24202" y="1092"/>
                      <a:pt x="21252" y="856"/>
                      <a:pt x="17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" name="Google Shape;450;p29">
                <a:extLst>
                  <a:ext uri="{FF2B5EF4-FFF2-40B4-BE49-F238E27FC236}">
                    <a16:creationId xmlns:a16="http://schemas.microsoft.com/office/drawing/2014/main" id="{943281FC-D81B-4F32-AB34-3F7A175DD61D}"/>
                  </a:ext>
                </a:extLst>
              </p:cNvPr>
              <p:cNvSpPr/>
              <p:nvPr/>
            </p:nvSpPr>
            <p:spPr>
              <a:xfrm>
                <a:off x="5532825" y="855900"/>
                <a:ext cx="824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311" extrusionOk="0">
                    <a:moveTo>
                      <a:pt x="1643" y="0"/>
                    </a:moveTo>
                    <a:cubicBezTo>
                      <a:pt x="739" y="0"/>
                      <a:pt x="0" y="738"/>
                      <a:pt x="0" y="1655"/>
                    </a:cubicBezTo>
                    <a:cubicBezTo>
                      <a:pt x="0" y="2560"/>
                      <a:pt x="739" y="3310"/>
                      <a:pt x="1643" y="3310"/>
                    </a:cubicBezTo>
                    <a:cubicBezTo>
                      <a:pt x="2560" y="3310"/>
                      <a:pt x="3298" y="2560"/>
                      <a:pt x="3298" y="1655"/>
                    </a:cubicBezTo>
                    <a:cubicBezTo>
                      <a:pt x="3298" y="738"/>
                      <a:pt x="2560" y="0"/>
                      <a:pt x="1643" y="0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" name="Google Shape;451;p29">
                <a:extLst>
                  <a:ext uri="{FF2B5EF4-FFF2-40B4-BE49-F238E27FC236}">
                    <a16:creationId xmlns:a16="http://schemas.microsoft.com/office/drawing/2014/main" id="{A0DB05B3-D60E-495C-B8D9-C26E8BA10752}"/>
                  </a:ext>
                </a:extLst>
              </p:cNvPr>
              <p:cNvSpPr/>
              <p:nvPr/>
            </p:nvSpPr>
            <p:spPr>
              <a:xfrm>
                <a:off x="5645925" y="753800"/>
                <a:ext cx="7802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1763" extrusionOk="0">
                    <a:moveTo>
                      <a:pt x="3120" y="0"/>
                    </a:moveTo>
                    <a:cubicBezTo>
                      <a:pt x="2096" y="262"/>
                      <a:pt x="1049" y="560"/>
                      <a:pt x="1" y="869"/>
                    </a:cubicBezTo>
                    <a:cubicBezTo>
                      <a:pt x="287" y="1405"/>
                      <a:pt x="846" y="1762"/>
                      <a:pt x="1477" y="1762"/>
                    </a:cubicBezTo>
                    <a:cubicBezTo>
                      <a:pt x="2382" y="1762"/>
                      <a:pt x="3120" y="1024"/>
                      <a:pt x="3120" y="119"/>
                    </a:cubicBezTo>
                    <a:cubicBezTo>
                      <a:pt x="3120" y="72"/>
                      <a:pt x="3120" y="36"/>
                      <a:pt x="3120" y="0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452;p29">
                <a:extLst>
                  <a:ext uri="{FF2B5EF4-FFF2-40B4-BE49-F238E27FC236}">
                    <a16:creationId xmlns:a16="http://schemas.microsoft.com/office/drawing/2014/main" id="{8458848B-3A1D-45C6-807B-E52E357C0647}"/>
                  </a:ext>
                </a:extLst>
              </p:cNvPr>
              <p:cNvSpPr/>
              <p:nvPr/>
            </p:nvSpPr>
            <p:spPr>
              <a:xfrm>
                <a:off x="5725100" y="967500"/>
                <a:ext cx="824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311" extrusionOk="0">
                    <a:moveTo>
                      <a:pt x="1644" y="1"/>
                    </a:moveTo>
                    <a:cubicBezTo>
                      <a:pt x="739" y="1"/>
                      <a:pt x="1" y="739"/>
                      <a:pt x="1" y="1656"/>
                    </a:cubicBezTo>
                    <a:cubicBezTo>
                      <a:pt x="1" y="2573"/>
                      <a:pt x="739" y="3311"/>
                      <a:pt x="1644" y="3311"/>
                    </a:cubicBezTo>
                    <a:cubicBezTo>
                      <a:pt x="2561" y="3311"/>
                      <a:pt x="3299" y="2573"/>
                      <a:pt x="3299" y="1656"/>
                    </a:cubicBezTo>
                    <a:cubicBezTo>
                      <a:pt x="3299" y="739"/>
                      <a:pt x="2561" y="1"/>
                      <a:pt x="1644" y="1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453;p29">
                <a:extLst>
                  <a:ext uri="{FF2B5EF4-FFF2-40B4-BE49-F238E27FC236}">
                    <a16:creationId xmlns:a16="http://schemas.microsoft.com/office/drawing/2014/main" id="{A1D243A8-8604-4C58-99A1-374D25F8A0FE}"/>
                  </a:ext>
                </a:extLst>
              </p:cNvPr>
              <p:cNvSpPr/>
              <p:nvPr/>
            </p:nvSpPr>
            <p:spPr>
              <a:xfrm>
                <a:off x="5607825" y="1135400"/>
                <a:ext cx="82475" cy="82750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310" extrusionOk="0">
                    <a:moveTo>
                      <a:pt x="1656" y="0"/>
                    </a:moveTo>
                    <a:cubicBezTo>
                      <a:pt x="739" y="0"/>
                      <a:pt x="1" y="738"/>
                      <a:pt x="1" y="1655"/>
                    </a:cubicBezTo>
                    <a:cubicBezTo>
                      <a:pt x="1" y="2560"/>
                      <a:pt x="739" y="3310"/>
                      <a:pt x="1656" y="3310"/>
                    </a:cubicBezTo>
                    <a:cubicBezTo>
                      <a:pt x="2561" y="3310"/>
                      <a:pt x="3299" y="2560"/>
                      <a:pt x="3299" y="1655"/>
                    </a:cubicBezTo>
                    <a:cubicBezTo>
                      <a:pt x="3299" y="738"/>
                      <a:pt x="2561" y="0"/>
                      <a:pt x="1656" y="0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454;p29">
                <a:extLst>
                  <a:ext uri="{FF2B5EF4-FFF2-40B4-BE49-F238E27FC236}">
                    <a16:creationId xmlns:a16="http://schemas.microsoft.com/office/drawing/2014/main" id="{F52835BA-6275-4246-8812-3CD11A6EC175}"/>
                  </a:ext>
                </a:extLst>
              </p:cNvPr>
              <p:cNvSpPr/>
              <p:nvPr/>
            </p:nvSpPr>
            <p:spPr>
              <a:xfrm>
                <a:off x="5536400" y="1283625"/>
                <a:ext cx="3752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314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7" y="1012"/>
                      <a:pt x="357" y="2060"/>
                      <a:pt x="560" y="3144"/>
                    </a:cubicBezTo>
                    <a:cubicBezTo>
                      <a:pt x="1119" y="2870"/>
                      <a:pt x="1500" y="2310"/>
                      <a:pt x="1500" y="1643"/>
                    </a:cubicBezTo>
                    <a:cubicBezTo>
                      <a:pt x="1500" y="786"/>
                      <a:pt x="846" y="72"/>
                      <a:pt x="0" y="0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455;p29">
                <a:extLst>
                  <a:ext uri="{FF2B5EF4-FFF2-40B4-BE49-F238E27FC236}">
                    <a16:creationId xmlns:a16="http://schemas.microsoft.com/office/drawing/2014/main" id="{FB3B21AC-BE01-4416-A42B-9380FE80A31E}"/>
                  </a:ext>
                </a:extLst>
              </p:cNvPr>
              <p:cNvSpPr/>
              <p:nvPr/>
            </p:nvSpPr>
            <p:spPr>
              <a:xfrm>
                <a:off x="5864700" y="1242250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56" y="0"/>
                    </a:moveTo>
                    <a:cubicBezTo>
                      <a:pt x="739" y="0"/>
                      <a:pt x="1" y="739"/>
                      <a:pt x="1" y="1655"/>
                    </a:cubicBezTo>
                    <a:cubicBezTo>
                      <a:pt x="1" y="2560"/>
                      <a:pt x="739" y="3298"/>
                      <a:pt x="1656" y="3298"/>
                    </a:cubicBezTo>
                    <a:cubicBezTo>
                      <a:pt x="2561" y="3298"/>
                      <a:pt x="3299" y="2560"/>
                      <a:pt x="3299" y="1655"/>
                    </a:cubicBezTo>
                    <a:cubicBezTo>
                      <a:pt x="3299" y="739"/>
                      <a:pt x="2561" y="0"/>
                      <a:pt x="1656" y="0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" name="Google Shape;456;p29">
                <a:extLst>
                  <a:ext uri="{FF2B5EF4-FFF2-40B4-BE49-F238E27FC236}">
                    <a16:creationId xmlns:a16="http://schemas.microsoft.com/office/drawing/2014/main" id="{861C9379-0583-4A27-B6BF-88D367A87598}"/>
                  </a:ext>
                </a:extLst>
              </p:cNvPr>
              <p:cNvSpPr/>
              <p:nvPr/>
            </p:nvSpPr>
            <p:spPr>
              <a:xfrm>
                <a:off x="6535925" y="843100"/>
                <a:ext cx="80100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2168" extrusionOk="0">
                    <a:moveTo>
                      <a:pt x="84" y="0"/>
                    </a:moveTo>
                    <a:cubicBezTo>
                      <a:pt x="36" y="167"/>
                      <a:pt x="0" y="334"/>
                      <a:pt x="0" y="512"/>
                    </a:cubicBezTo>
                    <a:cubicBezTo>
                      <a:pt x="0" y="1417"/>
                      <a:pt x="751" y="2167"/>
                      <a:pt x="1655" y="2167"/>
                    </a:cubicBezTo>
                    <a:cubicBezTo>
                      <a:pt x="2370" y="2167"/>
                      <a:pt x="2965" y="1715"/>
                      <a:pt x="3203" y="1095"/>
                    </a:cubicBezTo>
                    <a:lnTo>
                      <a:pt x="1191" y="39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457;p29">
                <a:extLst>
                  <a:ext uri="{FF2B5EF4-FFF2-40B4-BE49-F238E27FC236}">
                    <a16:creationId xmlns:a16="http://schemas.microsoft.com/office/drawing/2014/main" id="{3EE618E9-1F35-49CA-B82C-27C457A8A212}"/>
                  </a:ext>
                </a:extLst>
              </p:cNvPr>
              <p:cNvSpPr/>
              <p:nvPr/>
            </p:nvSpPr>
            <p:spPr>
              <a:xfrm>
                <a:off x="5682850" y="1398225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55" y="0"/>
                    </a:moveTo>
                    <a:cubicBezTo>
                      <a:pt x="738" y="0"/>
                      <a:pt x="0" y="738"/>
                      <a:pt x="0" y="1643"/>
                    </a:cubicBezTo>
                    <a:cubicBezTo>
                      <a:pt x="0" y="2560"/>
                      <a:pt x="738" y="3298"/>
                      <a:pt x="1655" y="3298"/>
                    </a:cubicBezTo>
                    <a:cubicBezTo>
                      <a:pt x="2560" y="3298"/>
                      <a:pt x="3298" y="2560"/>
                      <a:pt x="3298" y="1643"/>
                    </a:cubicBezTo>
                    <a:cubicBezTo>
                      <a:pt x="3298" y="738"/>
                      <a:pt x="2560" y="0"/>
                      <a:pt x="1655" y="0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458;p29">
                <a:extLst>
                  <a:ext uri="{FF2B5EF4-FFF2-40B4-BE49-F238E27FC236}">
                    <a16:creationId xmlns:a16="http://schemas.microsoft.com/office/drawing/2014/main" id="{84A13D10-78F0-4042-AE49-09D63C41CB31}"/>
                  </a:ext>
                </a:extLst>
              </p:cNvPr>
              <p:cNvSpPr/>
              <p:nvPr/>
            </p:nvSpPr>
            <p:spPr>
              <a:xfrm>
                <a:off x="5958175" y="1482450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43" y="1"/>
                    </a:moveTo>
                    <a:cubicBezTo>
                      <a:pt x="739" y="1"/>
                      <a:pt x="0" y="739"/>
                      <a:pt x="0" y="1644"/>
                    </a:cubicBezTo>
                    <a:cubicBezTo>
                      <a:pt x="0" y="2561"/>
                      <a:pt x="739" y="3299"/>
                      <a:pt x="1643" y="3299"/>
                    </a:cubicBezTo>
                    <a:cubicBezTo>
                      <a:pt x="2560" y="3299"/>
                      <a:pt x="3298" y="2561"/>
                      <a:pt x="3298" y="1644"/>
                    </a:cubicBezTo>
                    <a:cubicBezTo>
                      <a:pt x="3298" y="739"/>
                      <a:pt x="2560" y="1"/>
                      <a:pt x="1643" y="1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" name="Google Shape;459;p29">
                <a:extLst>
                  <a:ext uri="{FF2B5EF4-FFF2-40B4-BE49-F238E27FC236}">
                    <a16:creationId xmlns:a16="http://schemas.microsoft.com/office/drawing/2014/main" id="{D439ADF3-56A1-4E99-AC5E-9931A87CA1F1}"/>
                  </a:ext>
                </a:extLst>
              </p:cNvPr>
              <p:cNvSpPr/>
              <p:nvPr/>
            </p:nvSpPr>
            <p:spPr>
              <a:xfrm>
                <a:off x="6449900" y="1667300"/>
                <a:ext cx="4735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3239" extrusionOk="0">
                    <a:moveTo>
                      <a:pt x="1656" y="0"/>
                    </a:moveTo>
                    <a:cubicBezTo>
                      <a:pt x="739" y="0"/>
                      <a:pt x="1" y="739"/>
                      <a:pt x="1" y="1644"/>
                    </a:cubicBezTo>
                    <a:cubicBezTo>
                      <a:pt x="1" y="2406"/>
                      <a:pt x="501" y="3037"/>
                      <a:pt x="1203" y="3239"/>
                    </a:cubicBezTo>
                    <a:lnTo>
                      <a:pt x="1620" y="1286"/>
                    </a:lnTo>
                    <a:lnTo>
                      <a:pt x="1894" y="12"/>
                    </a:lnTo>
                    <a:cubicBezTo>
                      <a:pt x="1822" y="0"/>
                      <a:pt x="1739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460;p29">
                <a:extLst>
                  <a:ext uri="{FF2B5EF4-FFF2-40B4-BE49-F238E27FC236}">
                    <a16:creationId xmlns:a16="http://schemas.microsoft.com/office/drawing/2014/main" id="{C33304A0-EEA4-4EC2-913A-D46497B903B2}"/>
                  </a:ext>
                </a:extLst>
              </p:cNvPr>
              <p:cNvSpPr/>
              <p:nvPr/>
            </p:nvSpPr>
            <p:spPr>
              <a:xfrm>
                <a:off x="5599200" y="1600625"/>
                <a:ext cx="49725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3251" extrusionOk="0">
                    <a:moveTo>
                      <a:pt x="346" y="0"/>
                    </a:moveTo>
                    <a:cubicBezTo>
                      <a:pt x="227" y="0"/>
                      <a:pt x="108" y="12"/>
                      <a:pt x="0" y="36"/>
                    </a:cubicBezTo>
                    <a:cubicBezTo>
                      <a:pt x="227" y="1084"/>
                      <a:pt x="477" y="2167"/>
                      <a:pt x="727" y="3251"/>
                    </a:cubicBezTo>
                    <a:cubicBezTo>
                      <a:pt x="1465" y="3084"/>
                      <a:pt x="1989" y="2429"/>
                      <a:pt x="1989" y="1655"/>
                    </a:cubicBezTo>
                    <a:cubicBezTo>
                      <a:pt x="1989" y="739"/>
                      <a:pt x="1251" y="0"/>
                      <a:pt x="346" y="0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461;p29">
                <a:extLst>
                  <a:ext uri="{FF2B5EF4-FFF2-40B4-BE49-F238E27FC236}">
                    <a16:creationId xmlns:a16="http://schemas.microsoft.com/office/drawing/2014/main" id="{643D0E0C-95F9-4F34-BA56-B6E742280826}"/>
                  </a:ext>
                </a:extLst>
              </p:cNvPr>
              <p:cNvSpPr/>
              <p:nvPr/>
            </p:nvSpPr>
            <p:spPr>
              <a:xfrm>
                <a:off x="6244525" y="1546450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55" y="1"/>
                    </a:moveTo>
                    <a:cubicBezTo>
                      <a:pt x="738" y="1"/>
                      <a:pt x="0" y="739"/>
                      <a:pt x="0" y="1656"/>
                    </a:cubicBezTo>
                    <a:cubicBezTo>
                      <a:pt x="0" y="2560"/>
                      <a:pt x="738" y="3299"/>
                      <a:pt x="1655" y="3299"/>
                    </a:cubicBezTo>
                    <a:cubicBezTo>
                      <a:pt x="2560" y="3299"/>
                      <a:pt x="3298" y="2560"/>
                      <a:pt x="3298" y="1656"/>
                    </a:cubicBezTo>
                    <a:cubicBezTo>
                      <a:pt x="3298" y="739"/>
                      <a:pt x="2560" y="1"/>
                      <a:pt x="1655" y="1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" name="Google Shape;462;p29">
                <a:extLst>
                  <a:ext uri="{FF2B5EF4-FFF2-40B4-BE49-F238E27FC236}">
                    <a16:creationId xmlns:a16="http://schemas.microsoft.com/office/drawing/2014/main" id="{13662352-7430-4694-8B37-EEB9DC4F92BE}"/>
                  </a:ext>
                </a:extLst>
              </p:cNvPr>
              <p:cNvSpPr/>
              <p:nvPr/>
            </p:nvSpPr>
            <p:spPr>
              <a:xfrm>
                <a:off x="6326975" y="1152650"/>
                <a:ext cx="827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299" extrusionOk="0">
                    <a:moveTo>
                      <a:pt x="1655" y="1"/>
                    </a:moveTo>
                    <a:cubicBezTo>
                      <a:pt x="738" y="1"/>
                      <a:pt x="0" y="739"/>
                      <a:pt x="0" y="1644"/>
                    </a:cubicBezTo>
                    <a:cubicBezTo>
                      <a:pt x="0" y="2560"/>
                      <a:pt x="738" y="3299"/>
                      <a:pt x="1655" y="3299"/>
                    </a:cubicBezTo>
                    <a:cubicBezTo>
                      <a:pt x="2572" y="3299"/>
                      <a:pt x="3310" y="2560"/>
                      <a:pt x="3310" y="1644"/>
                    </a:cubicBezTo>
                    <a:cubicBezTo>
                      <a:pt x="3310" y="739"/>
                      <a:pt x="2572" y="1"/>
                      <a:pt x="1655" y="1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463;p29">
                <a:extLst>
                  <a:ext uri="{FF2B5EF4-FFF2-40B4-BE49-F238E27FC236}">
                    <a16:creationId xmlns:a16="http://schemas.microsoft.com/office/drawing/2014/main" id="{CF0F9C13-A7B6-451D-8FC1-AAA693FAA200}"/>
                  </a:ext>
                </a:extLst>
              </p:cNvPr>
              <p:cNvSpPr/>
              <p:nvPr/>
            </p:nvSpPr>
            <p:spPr>
              <a:xfrm>
                <a:off x="6494850" y="1028825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43" y="1"/>
                    </a:moveTo>
                    <a:cubicBezTo>
                      <a:pt x="739" y="1"/>
                      <a:pt x="0" y="739"/>
                      <a:pt x="0" y="1644"/>
                    </a:cubicBezTo>
                    <a:cubicBezTo>
                      <a:pt x="0" y="2560"/>
                      <a:pt x="739" y="3299"/>
                      <a:pt x="1643" y="3299"/>
                    </a:cubicBezTo>
                    <a:cubicBezTo>
                      <a:pt x="2560" y="3299"/>
                      <a:pt x="3298" y="2560"/>
                      <a:pt x="3298" y="1644"/>
                    </a:cubicBezTo>
                    <a:cubicBezTo>
                      <a:pt x="3298" y="739"/>
                      <a:pt x="2560" y="1"/>
                      <a:pt x="1643" y="1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464;p29">
                <a:extLst>
                  <a:ext uri="{FF2B5EF4-FFF2-40B4-BE49-F238E27FC236}">
                    <a16:creationId xmlns:a16="http://schemas.microsoft.com/office/drawing/2014/main" id="{F41F5528-6D66-4D02-A8B9-AAEC19F2D06F}"/>
                  </a:ext>
                </a:extLst>
              </p:cNvPr>
              <p:cNvSpPr/>
              <p:nvPr/>
            </p:nvSpPr>
            <p:spPr>
              <a:xfrm>
                <a:off x="6351075" y="885050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44" y="1"/>
                    </a:moveTo>
                    <a:cubicBezTo>
                      <a:pt x="739" y="1"/>
                      <a:pt x="1" y="739"/>
                      <a:pt x="1" y="1656"/>
                    </a:cubicBezTo>
                    <a:cubicBezTo>
                      <a:pt x="1" y="2561"/>
                      <a:pt x="739" y="3299"/>
                      <a:pt x="1644" y="3299"/>
                    </a:cubicBezTo>
                    <a:cubicBezTo>
                      <a:pt x="2561" y="3299"/>
                      <a:pt x="3299" y="2561"/>
                      <a:pt x="3299" y="1656"/>
                    </a:cubicBezTo>
                    <a:cubicBezTo>
                      <a:pt x="3299" y="739"/>
                      <a:pt x="2561" y="1"/>
                      <a:pt x="1644" y="1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465;p29">
                <a:extLst>
                  <a:ext uri="{FF2B5EF4-FFF2-40B4-BE49-F238E27FC236}">
                    <a16:creationId xmlns:a16="http://schemas.microsoft.com/office/drawing/2014/main" id="{BAEEEBC6-215B-4D3E-A36A-55E4739F079B}"/>
                  </a:ext>
                </a:extLst>
              </p:cNvPr>
              <p:cNvSpPr/>
              <p:nvPr/>
            </p:nvSpPr>
            <p:spPr>
              <a:xfrm>
                <a:off x="6040625" y="1756900"/>
                <a:ext cx="824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311" extrusionOk="0">
                    <a:moveTo>
                      <a:pt x="1655" y="0"/>
                    </a:moveTo>
                    <a:cubicBezTo>
                      <a:pt x="739" y="0"/>
                      <a:pt x="0" y="738"/>
                      <a:pt x="0" y="1655"/>
                    </a:cubicBezTo>
                    <a:cubicBezTo>
                      <a:pt x="0" y="2572"/>
                      <a:pt x="739" y="3310"/>
                      <a:pt x="1655" y="3310"/>
                    </a:cubicBezTo>
                    <a:cubicBezTo>
                      <a:pt x="2560" y="3310"/>
                      <a:pt x="3298" y="2572"/>
                      <a:pt x="3298" y="1655"/>
                    </a:cubicBezTo>
                    <a:cubicBezTo>
                      <a:pt x="3298" y="738"/>
                      <a:pt x="2560" y="0"/>
                      <a:pt x="1655" y="0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" name="Google Shape;466;p29">
                <a:extLst>
                  <a:ext uri="{FF2B5EF4-FFF2-40B4-BE49-F238E27FC236}">
                    <a16:creationId xmlns:a16="http://schemas.microsoft.com/office/drawing/2014/main" id="{9DA65A39-A2B6-4756-B9EA-4C98D7E45D54}"/>
                  </a:ext>
                </a:extLst>
              </p:cNvPr>
              <p:cNvSpPr/>
              <p:nvPr/>
            </p:nvSpPr>
            <p:spPr>
              <a:xfrm>
                <a:off x="5801000" y="1923875"/>
                <a:ext cx="827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299" extrusionOk="0">
                    <a:moveTo>
                      <a:pt x="1656" y="1"/>
                    </a:moveTo>
                    <a:cubicBezTo>
                      <a:pt x="739" y="1"/>
                      <a:pt x="1" y="739"/>
                      <a:pt x="1" y="1656"/>
                    </a:cubicBezTo>
                    <a:cubicBezTo>
                      <a:pt x="1" y="2560"/>
                      <a:pt x="739" y="3299"/>
                      <a:pt x="1656" y="3299"/>
                    </a:cubicBezTo>
                    <a:cubicBezTo>
                      <a:pt x="2573" y="3299"/>
                      <a:pt x="3311" y="2560"/>
                      <a:pt x="3311" y="1656"/>
                    </a:cubicBezTo>
                    <a:cubicBezTo>
                      <a:pt x="3311" y="739"/>
                      <a:pt x="2573" y="1"/>
                      <a:pt x="1656" y="1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467;p29">
                <a:extLst>
                  <a:ext uri="{FF2B5EF4-FFF2-40B4-BE49-F238E27FC236}">
                    <a16:creationId xmlns:a16="http://schemas.microsoft.com/office/drawing/2014/main" id="{4277C112-6F20-49C7-96F7-66F92BBE0B9D}"/>
                  </a:ext>
                </a:extLst>
              </p:cNvPr>
              <p:cNvSpPr/>
              <p:nvPr/>
            </p:nvSpPr>
            <p:spPr>
              <a:xfrm>
                <a:off x="5660825" y="2009000"/>
                <a:ext cx="39600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3204" extrusionOk="0">
                    <a:moveTo>
                      <a:pt x="524" y="1"/>
                    </a:moveTo>
                    <a:cubicBezTo>
                      <a:pt x="405" y="929"/>
                      <a:pt x="238" y="1894"/>
                      <a:pt x="60" y="2894"/>
                    </a:cubicBezTo>
                    <a:cubicBezTo>
                      <a:pt x="36" y="3001"/>
                      <a:pt x="24" y="3108"/>
                      <a:pt x="0" y="3204"/>
                    </a:cubicBezTo>
                    <a:cubicBezTo>
                      <a:pt x="869" y="3168"/>
                      <a:pt x="1584" y="2442"/>
                      <a:pt x="1584" y="1549"/>
                    </a:cubicBezTo>
                    <a:cubicBezTo>
                      <a:pt x="1584" y="846"/>
                      <a:pt x="1143" y="251"/>
                      <a:pt x="524" y="1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468;p29">
                <a:extLst>
                  <a:ext uri="{FF2B5EF4-FFF2-40B4-BE49-F238E27FC236}">
                    <a16:creationId xmlns:a16="http://schemas.microsoft.com/office/drawing/2014/main" id="{9C6F6332-1ED2-4D6B-A5D4-95ED59DC37A9}"/>
                  </a:ext>
                </a:extLst>
              </p:cNvPr>
              <p:cNvSpPr/>
              <p:nvPr/>
            </p:nvSpPr>
            <p:spPr>
              <a:xfrm>
                <a:off x="5744150" y="1683075"/>
                <a:ext cx="827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1" extrusionOk="0">
                    <a:moveTo>
                      <a:pt x="1656" y="0"/>
                    </a:moveTo>
                    <a:cubicBezTo>
                      <a:pt x="739" y="0"/>
                      <a:pt x="1" y="739"/>
                      <a:pt x="1" y="1655"/>
                    </a:cubicBezTo>
                    <a:cubicBezTo>
                      <a:pt x="1" y="2572"/>
                      <a:pt x="739" y="3310"/>
                      <a:pt x="1656" y="3310"/>
                    </a:cubicBezTo>
                    <a:cubicBezTo>
                      <a:pt x="2573" y="3310"/>
                      <a:pt x="3311" y="2572"/>
                      <a:pt x="3311" y="1655"/>
                    </a:cubicBezTo>
                    <a:cubicBezTo>
                      <a:pt x="3311" y="739"/>
                      <a:pt x="2573" y="0"/>
                      <a:pt x="1656" y="0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469;p29">
                <a:extLst>
                  <a:ext uri="{FF2B5EF4-FFF2-40B4-BE49-F238E27FC236}">
                    <a16:creationId xmlns:a16="http://schemas.microsoft.com/office/drawing/2014/main" id="{D4CCB901-8F79-437E-AFE9-7ADAA5B76BD7}"/>
                  </a:ext>
                </a:extLst>
              </p:cNvPr>
              <p:cNvSpPr/>
              <p:nvPr/>
            </p:nvSpPr>
            <p:spPr>
              <a:xfrm>
                <a:off x="6127550" y="1264575"/>
                <a:ext cx="82750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3299" extrusionOk="0">
                    <a:moveTo>
                      <a:pt x="1655" y="0"/>
                    </a:moveTo>
                    <a:cubicBezTo>
                      <a:pt x="750" y="0"/>
                      <a:pt x="0" y="739"/>
                      <a:pt x="0" y="1643"/>
                    </a:cubicBezTo>
                    <a:cubicBezTo>
                      <a:pt x="0" y="2560"/>
                      <a:pt x="750" y="3298"/>
                      <a:pt x="1655" y="3298"/>
                    </a:cubicBezTo>
                    <a:cubicBezTo>
                      <a:pt x="2572" y="3298"/>
                      <a:pt x="3310" y="2560"/>
                      <a:pt x="3310" y="1643"/>
                    </a:cubicBezTo>
                    <a:cubicBezTo>
                      <a:pt x="3310" y="739"/>
                      <a:pt x="2572" y="0"/>
                      <a:pt x="1655" y="0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470;p29">
                <a:extLst>
                  <a:ext uri="{FF2B5EF4-FFF2-40B4-BE49-F238E27FC236}">
                    <a16:creationId xmlns:a16="http://schemas.microsoft.com/office/drawing/2014/main" id="{D03D26C7-E732-4DD1-845E-D950594EAEDB}"/>
                  </a:ext>
                </a:extLst>
              </p:cNvPr>
              <p:cNvSpPr/>
              <p:nvPr/>
            </p:nvSpPr>
            <p:spPr>
              <a:xfrm>
                <a:off x="6398400" y="1383925"/>
                <a:ext cx="827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1" extrusionOk="0">
                    <a:moveTo>
                      <a:pt x="1656" y="1"/>
                    </a:moveTo>
                    <a:cubicBezTo>
                      <a:pt x="751" y="1"/>
                      <a:pt x="1" y="751"/>
                      <a:pt x="1" y="1656"/>
                    </a:cubicBezTo>
                    <a:cubicBezTo>
                      <a:pt x="1" y="2572"/>
                      <a:pt x="751" y="3311"/>
                      <a:pt x="1656" y="3311"/>
                    </a:cubicBezTo>
                    <a:cubicBezTo>
                      <a:pt x="2573" y="3311"/>
                      <a:pt x="3311" y="2572"/>
                      <a:pt x="3311" y="1656"/>
                    </a:cubicBezTo>
                    <a:cubicBezTo>
                      <a:pt x="3311" y="751"/>
                      <a:pt x="2573" y="1"/>
                      <a:pt x="1656" y="1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" name="Google Shape;471;p29">
                <a:extLst>
                  <a:ext uri="{FF2B5EF4-FFF2-40B4-BE49-F238E27FC236}">
                    <a16:creationId xmlns:a16="http://schemas.microsoft.com/office/drawing/2014/main" id="{BB47A273-9B30-4605-A455-5D62619C58DB}"/>
                  </a:ext>
                </a:extLst>
              </p:cNvPr>
              <p:cNvSpPr/>
              <p:nvPr/>
            </p:nvSpPr>
            <p:spPr>
              <a:xfrm>
                <a:off x="6297500" y="1830425"/>
                <a:ext cx="824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3299" extrusionOk="0">
                    <a:moveTo>
                      <a:pt x="1656" y="0"/>
                    </a:moveTo>
                    <a:cubicBezTo>
                      <a:pt x="739" y="0"/>
                      <a:pt x="1" y="738"/>
                      <a:pt x="1" y="1655"/>
                    </a:cubicBezTo>
                    <a:cubicBezTo>
                      <a:pt x="1" y="2560"/>
                      <a:pt x="739" y="3298"/>
                      <a:pt x="1656" y="3298"/>
                    </a:cubicBezTo>
                    <a:cubicBezTo>
                      <a:pt x="2560" y="3298"/>
                      <a:pt x="3299" y="2560"/>
                      <a:pt x="3299" y="1655"/>
                    </a:cubicBezTo>
                    <a:cubicBezTo>
                      <a:pt x="3299" y="738"/>
                      <a:pt x="2560" y="0"/>
                      <a:pt x="1656" y="0"/>
                    </a:cubicBezTo>
                    <a:close/>
                  </a:path>
                </a:pathLst>
              </a:custGeom>
              <a:solidFill>
                <a:srgbClr val="445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" name="Google Shape;472;p29">
                <a:extLst>
                  <a:ext uri="{FF2B5EF4-FFF2-40B4-BE49-F238E27FC236}">
                    <a16:creationId xmlns:a16="http://schemas.microsoft.com/office/drawing/2014/main" id="{B0CD0749-B5FB-4A01-9F42-8A9B36AD01FA}"/>
                  </a:ext>
                </a:extLst>
              </p:cNvPr>
              <p:cNvSpPr/>
              <p:nvPr/>
            </p:nvSpPr>
            <p:spPr>
              <a:xfrm>
                <a:off x="6069800" y="2037875"/>
                <a:ext cx="827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1" extrusionOk="0">
                    <a:moveTo>
                      <a:pt x="1655" y="1"/>
                    </a:moveTo>
                    <a:cubicBezTo>
                      <a:pt x="738" y="1"/>
                      <a:pt x="0" y="751"/>
                      <a:pt x="0" y="1656"/>
                    </a:cubicBezTo>
                    <a:cubicBezTo>
                      <a:pt x="0" y="2572"/>
                      <a:pt x="738" y="3311"/>
                      <a:pt x="1655" y="3311"/>
                    </a:cubicBezTo>
                    <a:cubicBezTo>
                      <a:pt x="2560" y="3311"/>
                      <a:pt x="3310" y="2572"/>
                      <a:pt x="3310" y="1656"/>
                    </a:cubicBezTo>
                    <a:cubicBezTo>
                      <a:pt x="3310" y="751"/>
                      <a:pt x="2560" y="1"/>
                      <a:pt x="1655" y="1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473;p29">
                <a:extLst>
                  <a:ext uri="{FF2B5EF4-FFF2-40B4-BE49-F238E27FC236}">
                    <a16:creationId xmlns:a16="http://schemas.microsoft.com/office/drawing/2014/main" id="{4FCA99B5-F73C-4579-AE30-8BD7B701431F}"/>
                  </a:ext>
                </a:extLst>
              </p:cNvPr>
              <p:cNvSpPr/>
              <p:nvPr/>
            </p:nvSpPr>
            <p:spPr>
              <a:xfrm>
                <a:off x="5801000" y="2166775"/>
                <a:ext cx="82775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311" extrusionOk="0">
                    <a:moveTo>
                      <a:pt x="1656" y="0"/>
                    </a:moveTo>
                    <a:cubicBezTo>
                      <a:pt x="739" y="0"/>
                      <a:pt x="1" y="738"/>
                      <a:pt x="1" y="1655"/>
                    </a:cubicBezTo>
                    <a:cubicBezTo>
                      <a:pt x="1" y="2572"/>
                      <a:pt x="739" y="3310"/>
                      <a:pt x="1656" y="3310"/>
                    </a:cubicBezTo>
                    <a:cubicBezTo>
                      <a:pt x="2561" y="3310"/>
                      <a:pt x="3311" y="2572"/>
                      <a:pt x="3311" y="1655"/>
                    </a:cubicBezTo>
                    <a:cubicBezTo>
                      <a:pt x="3311" y="738"/>
                      <a:pt x="2561" y="0"/>
                      <a:pt x="1656" y="0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474;p29">
                <a:extLst>
                  <a:ext uri="{FF2B5EF4-FFF2-40B4-BE49-F238E27FC236}">
                    <a16:creationId xmlns:a16="http://schemas.microsoft.com/office/drawing/2014/main" id="{22D31F60-E678-4A8B-8F1E-3CD2E0F39A5C}"/>
                  </a:ext>
                </a:extLst>
              </p:cNvPr>
              <p:cNvSpPr/>
              <p:nvPr/>
            </p:nvSpPr>
            <p:spPr>
              <a:xfrm>
                <a:off x="6315650" y="2140575"/>
                <a:ext cx="82775" cy="824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299" extrusionOk="0">
                    <a:moveTo>
                      <a:pt x="1656" y="0"/>
                    </a:moveTo>
                    <a:cubicBezTo>
                      <a:pt x="751" y="0"/>
                      <a:pt x="1" y="739"/>
                      <a:pt x="1" y="1643"/>
                    </a:cubicBezTo>
                    <a:cubicBezTo>
                      <a:pt x="1" y="2560"/>
                      <a:pt x="751" y="3298"/>
                      <a:pt x="1656" y="3298"/>
                    </a:cubicBezTo>
                    <a:cubicBezTo>
                      <a:pt x="2573" y="3298"/>
                      <a:pt x="3311" y="2560"/>
                      <a:pt x="3311" y="1643"/>
                    </a:cubicBezTo>
                    <a:cubicBezTo>
                      <a:pt x="3311" y="739"/>
                      <a:pt x="2573" y="0"/>
                      <a:pt x="1656" y="0"/>
                    </a:cubicBezTo>
                    <a:close/>
                  </a:path>
                </a:pathLst>
              </a:custGeom>
              <a:solidFill>
                <a:srgbClr val="C3C3C3">
                  <a:alpha val="258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" name="Google Shape;475;p29">
                <a:extLst>
                  <a:ext uri="{FF2B5EF4-FFF2-40B4-BE49-F238E27FC236}">
                    <a16:creationId xmlns:a16="http://schemas.microsoft.com/office/drawing/2014/main" id="{0A5C0846-340B-4915-BA2F-CCF7EF669BA5}"/>
                  </a:ext>
                </a:extLst>
              </p:cNvPr>
              <p:cNvSpPr/>
              <p:nvPr/>
            </p:nvSpPr>
            <p:spPr>
              <a:xfrm>
                <a:off x="5766175" y="713025"/>
                <a:ext cx="547125" cy="426625"/>
              </a:xfrm>
              <a:custGeom>
                <a:avLst/>
                <a:gdLst/>
                <a:ahLst/>
                <a:cxnLst/>
                <a:rect l="l" t="t" r="r" b="b"/>
                <a:pathLst>
                  <a:path w="21885" h="17065" extrusionOk="0">
                    <a:moveTo>
                      <a:pt x="5585" y="0"/>
                    </a:moveTo>
                    <a:cubicBezTo>
                      <a:pt x="5585" y="0"/>
                      <a:pt x="3120" y="441"/>
                      <a:pt x="1" y="1203"/>
                    </a:cubicBezTo>
                    <a:cubicBezTo>
                      <a:pt x="1371" y="6086"/>
                      <a:pt x="5182" y="17064"/>
                      <a:pt x="11961" y="17064"/>
                    </a:cubicBezTo>
                    <a:cubicBezTo>
                      <a:pt x="12190" y="17064"/>
                      <a:pt x="12422" y="17052"/>
                      <a:pt x="12657" y="17026"/>
                    </a:cubicBezTo>
                    <a:cubicBezTo>
                      <a:pt x="18753" y="16371"/>
                      <a:pt x="21039" y="7787"/>
                      <a:pt x="21885" y="2048"/>
                    </a:cubicBezTo>
                    <a:lnTo>
                      <a:pt x="18146" y="726"/>
                    </a:lnTo>
                    <a:cubicBezTo>
                      <a:pt x="18146" y="726"/>
                      <a:pt x="17083" y="1087"/>
                      <a:pt x="14595" y="1087"/>
                    </a:cubicBezTo>
                    <a:cubicBezTo>
                      <a:pt x="12585" y="1087"/>
                      <a:pt x="9645" y="852"/>
                      <a:pt x="5585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" name="Google Shape;476;p29">
                <a:extLst>
                  <a:ext uri="{FF2B5EF4-FFF2-40B4-BE49-F238E27FC236}">
                    <a16:creationId xmlns:a16="http://schemas.microsoft.com/office/drawing/2014/main" id="{D8534B79-E2EF-4EA9-A37A-5C96BE575103}"/>
                  </a:ext>
                </a:extLst>
              </p:cNvPr>
              <p:cNvSpPr/>
              <p:nvPr/>
            </p:nvSpPr>
            <p:spPr>
              <a:xfrm>
                <a:off x="5393225" y="2198625"/>
                <a:ext cx="1364775" cy="1559750"/>
              </a:xfrm>
              <a:custGeom>
                <a:avLst/>
                <a:gdLst/>
                <a:ahLst/>
                <a:cxnLst/>
                <a:rect l="l" t="t" r="r" b="b"/>
                <a:pathLst>
                  <a:path w="54591" h="62390" extrusionOk="0">
                    <a:moveTo>
                      <a:pt x="43577" y="0"/>
                    </a:moveTo>
                    <a:cubicBezTo>
                      <a:pt x="38091" y="1619"/>
                      <a:pt x="32470" y="2179"/>
                      <a:pt x="27315" y="2179"/>
                    </a:cubicBezTo>
                    <a:cubicBezTo>
                      <a:pt x="19920" y="2179"/>
                      <a:pt x="13485" y="1026"/>
                      <a:pt x="9787" y="191"/>
                    </a:cubicBezTo>
                    <a:cubicBezTo>
                      <a:pt x="9502" y="1465"/>
                      <a:pt x="9204" y="2774"/>
                      <a:pt x="8894" y="4120"/>
                    </a:cubicBezTo>
                    <a:cubicBezTo>
                      <a:pt x="8763" y="4667"/>
                      <a:pt x="8632" y="5215"/>
                      <a:pt x="8501" y="5763"/>
                    </a:cubicBezTo>
                    <a:cubicBezTo>
                      <a:pt x="8406" y="6191"/>
                      <a:pt x="8311" y="6620"/>
                      <a:pt x="8204" y="7049"/>
                    </a:cubicBezTo>
                    <a:cubicBezTo>
                      <a:pt x="8120" y="7370"/>
                      <a:pt x="8049" y="7703"/>
                      <a:pt x="7966" y="8037"/>
                    </a:cubicBezTo>
                    <a:cubicBezTo>
                      <a:pt x="7358" y="10585"/>
                      <a:pt x="6727" y="13168"/>
                      <a:pt x="6120" y="15740"/>
                    </a:cubicBezTo>
                    <a:cubicBezTo>
                      <a:pt x="5894" y="16716"/>
                      <a:pt x="5668" y="17693"/>
                      <a:pt x="5453" y="18645"/>
                    </a:cubicBezTo>
                    <a:cubicBezTo>
                      <a:pt x="5406" y="18860"/>
                      <a:pt x="5358" y="19074"/>
                      <a:pt x="5311" y="19276"/>
                    </a:cubicBezTo>
                    <a:cubicBezTo>
                      <a:pt x="5156" y="19967"/>
                      <a:pt x="5013" y="20669"/>
                      <a:pt x="4858" y="21348"/>
                    </a:cubicBezTo>
                    <a:cubicBezTo>
                      <a:pt x="4418" y="23432"/>
                      <a:pt x="4037" y="25456"/>
                      <a:pt x="3715" y="27361"/>
                    </a:cubicBezTo>
                    <a:cubicBezTo>
                      <a:pt x="3537" y="28385"/>
                      <a:pt x="3394" y="29361"/>
                      <a:pt x="3286" y="30301"/>
                    </a:cubicBezTo>
                    <a:cubicBezTo>
                      <a:pt x="3203" y="30944"/>
                      <a:pt x="3132" y="31563"/>
                      <a:pt x="3084" y="32159"/>
                    </a:cubicBezTo>
                    <a:cubicBezTo>
                      <a:pt x="3060" y="32361"/>
                      <a:pt x="3036" y="32564"/>
                      <a:pt x="3025" y="32766"/>
                    </a:cubicBezTo>
                    <a:lnTo>
                      <a:pt x="2834" y="34254"/>
                    </a:lnTo>
                    <a:lnTo>
                      <a:pt x="2239" y="39124"/>
                    </a:lnTo>
                    <a:lnTo>
                      <a:pt x="1882" y="42089"/>
                    </a:lnTo>
                    <a:lnTo>
                      <a:pt x="1572" y="44565"/>
                    </a:lnTo>
                    <a:lnTo>
                      <a:pt x="1310" y="46661"/>
                    </a:lnTo>
                    <a:lnTo>
                      <a:pt x="798" y="50875"/>
                    </a:lnTo>
                    <a:lnTo>
                      <a:pt x="548" y="52852"/>
                    </a:lnTo>
                    <a:lnTo>
                      <a:pt x="429" y="53840"/>
                    </a:lnTo>
                    <a:lnTo>
                      <a:pt x="0" y="57340"/>
                    </a:lnTo>
                    <a:cubicBezTo>
                      <a:pt x="6747" y="60509"/>
                      <a:pt x="15833" y="62389"/>
                      <a:pt x="25239" y="62389"/>
                    </a:cubicBezTo>
                    <a:cubicBezTo>
                      <a:pt x="35520" y="62389"/>
                      <a:pt x="46184" y="60142"/>
                      <a:pt x="54591" y="54876"/>
                    </a:cubicBezTo>
                    <a:lnTo>
                      <a:pt x="54317" y="53233"/>
                    </a:lnTo>
                    <a:lnTo>
                      <a:pt x="53864" y="50494"/>
                    </a:lnTo>
                    <a:lnTo>
                      <a:pt x="53829" y="50280"/>
                    </a:lnTo>
                    <a:lnTo>
                      <a:pt x="52959" y="45089"/>
                    </a:lnTo>
                    <a:lnTo>
                      <a:pt x="52614" y="42993"/>
                    </a:lnTo>
                    <a:lnTo>
                      <a:pt x="52400" y="41731"/>
                    </a:lnTo>
                    <a:lnTo>
                      <a:pt x="51912" y="38802"/>
                    </a:lnTo>
                    <a:lnTo>
                      <a:pt x="50935" y="32945"/>
                    </a:lnTo>
                    <a:lnTo>
                      <a:pt x="50578" y="30801"/>
                    </a:lnTo>
                    <a:lnTo>
                      <a:pt x="50542" y="30611"/>
                    </a:lnTo>
                    <a:lnTo>
                      <a:pt x="50435" y="30159"/>
                    </a:lnTo>
                    <a:lnTo>
                      <a:pt x="49792" y="27289"/>
                    </a:lnTo>
                    <a:lnTo>
                      <a:pt x="48316" y="20836"/>
                    </a:lnTo>
                    <a:lnTo>
                      <a:pt x="47828" y="18669"/>
                    </a:lnTo>
                    <a:lnTo>
                      <a:pt x="47816" y="18610"/>
                    </a:lnTo>
                    <a:lnTo>
                      <a:pt x="47161" y="15788"/>
                    </a:lnTo>
                    <a:lnTo>
                      <a:pt x="45935" y="10335"/>
                    </a:lnTo>
                    <a:lnTo>
                      <a:pt x="45447" y="8239"/>
                    </a:lnTo>
                    <a:lnTo>
                      <a:pt x="45185" y="7084"/>
                    </a:lnTo>
                    <a:lnTo>
                      <a:pt x="44530" y="4179"/>
                    </a:lnTo>
                    <a:lnTo>
                      <a:pt x="435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477;p29">
                <a:extLst>
                  <a:ext uri="{FF2B5EF4-FFF2-40B4-BE49-F238E27FC236}">
                    <a16:creationId xmlns:a16="http://schemas.microsoft.com/office/drawing/2014/main" id="{328BE83D-E03B-4B50-88F2-D82EB4EDEC26}"/>
                  </a:ext>
                </a:extLst>
              </p:cNvPr>
              <p:cNvSpPr/>
              <p:nvPr/>
            </p:nvSpPr>
            <p:spPr>
              <a:xfrm>
                <a:off x="5592350" y="2340400"/>
                <a:ext cx="948950" cy="163050"/>
              </a:xfrm>
              <a:custGeom>
                <a:avLst/>
                <a:gdLst/>
                <a:ahLst/>
                <a:cxnLst/>
                <a:rect l="l" t="t" r="r" b="b"/>
                <a:pathLst>
                  <a:path w="37958" h="6522" extrusionOk="0">
                    <a:moveTo>
                      <a:pt x="1816" y="0"/>
                    </a:moveTo>
                    <a:cubicBezTo>
                      <a:pt x="1382" y="0"/>
                      <a:pt x="955" y="31"/>
                      <a:pt x="536" y="92"/>
                    </a:cubicBezTo>
                    <a:cubicBezTo>
                      <a:pt x="441" y="520"/>
                      <a:pt x="346" y="949"/>
                      <a:pt x="239" y="1378"/>
                    </a:cubicBezTo>
                    <a:cubicBezTo>
                      <a:pt x="155" y="1699"/>
                      <a:pt x="84" y="2032"/>
                      <a:pt x="1" y="2366"/>
                    </a:cubicBezTo>
                    <a:cubicBezTo>
                      <a:pt x="96" y="2342"/>
                      <a:pt x="203" y="2306"/>
                      <a:pt x="310" y="2282"/>
                    </a:cubicBezTo>
                    <a:cubicBezTo>
                      <a:pt x="799" y="2169"/>
                      <a:pt x="1306" y="2112"/>
                      <a:pt x="1831" y="2112"/>
                    </a:cubicBezTo>
                    <a:cubicBezTo>
                      <a:pt x="4005" y="2112"/>
                      <a:pt x="6487" y="3086"/>
                      <a:pt x="9240" y="5033"/>
                    </a:cubicBezTo>
                    <a:cubicBezTo>
                      <a:pt x="10764" y="6116"/>
                      <a:pt x="12145" y="6521"/>
                      <a:pt x="13419" y="6521"/>
                    </a:cubicBezTo>
                    <a:cubicBezTo>
                      <a:pt x="15407" y="6521"/>
                      <a:pt x="17134" y="5545"/>
                      <a:pt x="18741" y="4640"/>
                    </a:cubicBezTo>
                    <a:cubicBezTo>
                      <a:pt x="20454" y="3683"/>
                      <a:pt x="22096" y="2755"/>
                      <a:pt x="24097" y="2755"/>
                    </a:cubicBezTo>
                    <a:cubicBezTo>
                      <a:pt x="24933" y="2755"/>
                      <a:pt x="25832" y="2917"/>
                      <a:pt x="26825" y="3306"/>
                    </a:cubicBezTo>
                    <a:cubicBezTo>
                      <a:pt x="29518" y="4355"/>
                      <a:pt x="32273" y="5255"/>
                      <a:pt x="34789" y="5255"/>
                    </a:cubicBezTo>
                    <a:cubicBezTo>
                      <a:pt x="35901" y="5255"/>
                      <a:pt x="36966" y="5080"/>
                      <a:pt x="37958" y="4664"/>
                    </a:cubicBezTo>
                    <a:lnTo>
                      <a:pt x="37482" y="2568"/>
                    </a:lnTo>
                    <a:cubicBezTo>
                      <a:pt x="37458" y="2580"/>
                      <a:pt x="37446" y="2592"/>
                      <a:pt x="37422" y="2592"/>
                    </a:cubicBezTo>
                    <a:cubicBezTo>
                      <a:pt x="36668" y="2967"/>
                      <a:pt x="35814" y="3158"/>
                      <a:pt x="34798" y="3158"/>
                    </a:cubicBezTo>
                    <a:cubicBezTo>
                      <a:pt x="33008" y="3158"/>
                      <a:pt x="30717" y="2565"/>
                      <a:pt x="27587" y="1342"/>
                    </a:cubicBezTo>
                    <a:cubicBezTo>
                      <a:pt x="26330" y="851"/>
                      <a:pt x="25175" y="652"/>
                      <a:pt x="24108" y="652"/>
                    </a:cubicBezTo>
                    <a:cubicBezTo>
                      <a:pt x="21529" y="652"/>
                      <a:pt x="19465" y="1813"/>
                      <a:pt x="17705" y="2806"/>
                    </a:cubicBezTo>
                    <a:cubicBezTo>
                      <a:pt x="16150" y="3685"/>
                      <a:pt x="14851" y="4416"/>
                      <a:pt x="13446" y="4416"/>
                    </a:cubicBezTo>
                    <a:cubicBezTo>
                      <a:pt x="12528" y="4416"/>
                      <a:pt x="11564" y="4104"/>
                      <a:pt x="10454" y="3318"/>
                    </a:cubicBezTo>
                    <a:cubicBezTo>
                      <a:pt x="7338" y="1111"/>
                      <a:pt x="4441" y="0"/>
                      <a:pt x="18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" name="Google Shape;478;p29">
                <a:extLst>
                  <a:ext uri="{FF2B5EF4-FFF2-40B4-BE49-F238E27FC236}">
                    <a16:creationId xmlns:a16="http://schemas.microsoft.com/office/drawing/2014/main" id="{7CFB51DD-71B2-4623-9D83-032B3CB49477}"/>
                  </a:ext>
                </a:extLst>
              </p:cNvPr>
              <p:cNvSpPr/>
              <p:nvPr/>
            </p:nvSpPr>
            <p:spPr>
              <a:xfrm>
                <a:off x="5425975" y="3273450"/>
                <a:ext cx="1291250" cy="225350"/>
              </a:xfrm>
              <a:custGeom>
                <a:avLst/>
                <a:gdLst/>
                <a:ahLst/>
                <a:cxnLst/>
                <a:rect l="l" t="t" r="r" b="b"/>
                <a:pathLst>
                  <a:path w="51650" h="9014" extrusionOk="0">
                    <a:moveTo>
                      <a:pt x="51304" y="0"/>
                    </a:moveTo>
                    <a:cubicBezTo>
                      <a:pt x="49459" y="298"/>
                      <a:pt x="47625" y="1001"/>
                      <a:pt x="45887" y="2286"/>
                    </a:cubicBezTo>
                    <a:cubicBezTo>
                      <a:pt x="42973" y="4453"/>
                      <a:pt x="41198" y="5376"/>
                      <a:pt x="38993" y="5376"/>
                    </a:cubicBezTo>
                    <a:cubicBezTo>
                      <a:pt x="37054" y="5376"/>
                      <a:pt x="34782" y="4662"/>
                      <a:pt x="31111" y="3453"/>
                    </a:cubicBezTo>
                    <a:cubicBezTo>
                      <a:pt x="29426" y="2895"/>
                      <a:pt x="27915" y="2669"/>
                      <a:pt x="26544" y="2669"/>
                    </a:cubicBezTo>
                    <a:cubicBezTo>
                      <a:pt x="23208" y="2669"/>
                      <a:pt x="20705" y="4008"/>
                      <a:pt x="18562" y="5156"/>
                    </a:cubicBezTo>
                    <a:cubicBezTo>
                      <a:pt x="16778" y="6108"/>
                      <a:pt x="15291" y="6904"/>
                      <a:pt x="13639" y="6904"/>
                    </a:cubicBezTo>
                    <a:cubicBezTo>
                      <a:pt x="12525" y="6904"/>
                      <a:pt x="11336" y="6541"/>
                      <a:pt x="9930" y="5620"/>
                    </a:cubicBezTo>
                    <a:cubicBezTo>
                      <a:pt x="5965" y="3013"/>
                      <a:pt x="2774" y="1882"/>
                      <a:pt x="262" y="1572"/>
                    </a:cubicBezTo>
                    <a:lnTo>
                      <a:pt x="0" y="3668"/>
                    </a:lnTo>
                    <a:cubicBezTo>
                      <a:pt x="2179" y="3941"/>
                      <a:pt x="5072" y="4942"/>
                      <a:pt x="8775" y="7382"/>
                    </a:cubicBezTo>
                    <a:cubicBezTo>
                      <a:pt x="10585" y="8573"/>
                      <a:pt x="12168" y="9013"/>
                      <a:pt x="13621" y="9013"/>
                    </a:cubicBezTo>
                    <a:cubicBezTo>
                      <a:pt x="15823" y="9013"/>
                      <a:pt x="17705" y="8001"/>
                      <a:pt x="19562" y="7013"/>
                    </a:cubicBezTo>
                    <a:cubicBezTo>
                      <a:pt x="21630" y="5904"/>
                      <a:pt x="23751" y="4764"/>
                      <a:pt x="26550" y="4764"/>
                    </a:cubicBezTo>
                    <a:cubicBezTo>
                      <a:pt x="27715" y="4764"/>
                      <a:pt x="28999" y="4962"/>
                      <a:pt x="30444" y="5442"/>
                    </a:cubicBezTo>
                    <a:cubicBezTo>
                      <a:pt x="34217" y="6692"/>
                      <a:pt x="36745" y="7467"/>
                      <a:pt x="39003" y="7467"/>
                    </a:cubicBezTo>
                    <a:cubicBezTo>
                      <a:pt x="41585" y="7467"/>
                      <a:pt x="43815" y="6454"/>
                      <a:pt x="47149" y="3977"/>
                    </a:cubicBezTo>
                    <a:cubicBezTo>
                      <a:pt x="48566" y="2929"/>
                      <a:pt x="50102" y="2346"/>
                      <a:pt x="51649" y="2096"/>
                    </a:cubicBezTo>
                    <a:lnTo>
                      <a:pt x="513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" name="Google Shape;479;p29">
                <a:extLst>
                  <a:ext uri="{FF2B5EF4-FFF2-40B4-BE49-F238E27FC236}">
                    <a16:creationId xmlns:a16="http://schemas.microsoft.com/office/drawing/2014/main" id="{7C5529A8-4291-487A-BC0E-FC651A35E28D}"/>
                  </a:ext>
                </a:extLst>
              </p:cNvPr>
              <p:cNvSpPr/>
              <p:nvPr/>
            </p:nvSpPr>
            <p:spPr>
              <a:xfrm>
                <a:off x="5464075" y="2968650"/>
                <a:ext cx="1202550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48102" h="8514" extrusionOk="0">
                    <a:moveTo>
                      <a:pt x="47744" y="0"/>
                    </a:moveTo>
                    <a:cubicBezTo>
                      <a:pt x="46589" y="393"/>
                      <a:pt x="45458" y="977"/>
                      <a:pt x="44363" y="1786"/>
                    </a:cubicBezTo>
                    <a:cubicBezTo>
                      <a:pt x="41446" y="3955"/>
                      <a:pt x="39671" y="4881"/>
                      <a:pt x="37464" y="4881"/>
                    </a:cubicBezTo>
                    <a:cubicBezTo>
                      <a:pt x="35526" y="4881"/>
                      <a:pt x="33255" y="4167"/>
                      <a:pt x="29587" y="2953"/>
                    </a:cubicBezTo>
                    <a:cubicBezTo>
                      <a:pt x="27902" y="2395"/>
                      <a:pt x="26391" y="2169"/>
                      <a:pt x="25020" y="2169"/>
                    </a:cubicBezTo>
                    <a:cubicBezTo>
                      <a:pt x="21684" y="2169"/>
                      <a:pt x="19181" y="3508"/>
                      <a:pt x="17038" y="4656"/>
                    </a:cubicBezTo>
                    <a:cubicBezTo>
                      <a:pt x="15253" y="5609"/>
                      <a:pt x="13765" y="6409"/>
                      <a:pt x="12113" y="6409"/>
                    </a:cubicBezTo>
                    <a:cubicBezTo>
                      <a:pt x="10999" y="6409"/>
                      <a:pt x="9811" y="6045"/>
                      <a:pt x="8406" y="5120"/>
                    </a:cubicBezTo>
                    <a:cubicBezTo>
                      <a:pt x="5203" y="3001"/>
                      <a:pt x="2488" y="1870"/>
                      <a:pt x="238" y="1358"/>
                    </a:cubicBezTo>
                    <a:cubicBezTo>
                      <a:pt x="226" y="1560"/>
                      <a:pt x="202" y="1763"/>
                      <a:pt x="191" y="1965"/>
                    </a:cubicBezTo>
                    <a:lnTo>
                      <a:pt x="0" y="3453"/>
                    </a:lnTo>
                    <a:cubicBezTo>
                      <a:pt x="1953" y="3941"/>
                      <a:pt x="4346" y="4977"/>
                      <a:pt x="7251" y="6882"/>
                    </a:cubicBezTo>
                    <a:cubicBezTo>
                      <a:pt x="9061" y="8073"/>
                      <a:pt x="10644" y="8513"/>
                      <a:pt x="12097" y="8513"/>
                    </a:cubicBezTo>
                    <a:cubicBezTo>
                      <a:pt x="14299" y="8513"/>
                      <a:pt x="16181" y="7501"/>
                      <a:pt x="18038" y="6513"/>
                    </a:cubicBezTo>
                    <a:cubicBezTo>
                      <a:pt x="20103" y="5405"/>
                      <a:pt x="22221" y="4274"/>
                      <a:pt x="25013" y="4274"/>
                    </a:cubicBezTo>
                    <a:cubicBezTo>
                      <a:pt x="26182" y="4274"/>
                      <a:pt x="27469" y="4472"/>
                      <a:pt x="28920" y="4953"/>
                    </a:cubicBezTo>
                    <a:cubicBezTo>
                      <a:pt x="32696" y="6199"/>
                      <a:pt x="35224" y="6974"/>
                      <a:pt x="37484" y="6974"/>
                    </a:cubicBezTo>
                    <a:cubicBezTo>
                      <a:pt x="40064" y="6974"/>
                      <a:pt x="42293" y="5964"/>
                      <a:pt x="45625" y="3489"/>
                    </a:cubicBezTo>
                    <a:cubicBezTo>
                      <a:pt x="46423" y="2894"/>
                      <a:pt x="47244" y="2453"/>
                      <a:pt x="48101" y="2144"/>
                    </a:cubicBezTo>
                    <a:lnTo>
                      <a:pt x="477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480;p29">
                <a:extLst>
                  <a:ext uri="{FF2B5EF4-FFF2-40B4-BE49-F238E27FC236}">
                    <a16:creationId xmlns:a16="http://schemas.microsoft.com/office/drawing/2014/main" id="{D68D8A93-30D9-47E9-AE4A-D1DF7745A522}"/>
                  </a:ext>
                </a:extLst>
              </p:cNvPr>
              <p:cNvSpPr/>
              <p:nvPr/>
            </p:nvSpPr>
            <p:spPr>
              <a:xfrm>
                <a:off x="5514675" y="2663850"/>
                <a:ext cx="1086450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43458" h="7145" extrusionOk="0">
                    <a:moveTo>
                      <a:pt x="42958" y="1"/>
                    </a:moveTo>
                    <a:cubicBezTo>
                      <a:pt x="42755" y="131"/>
                      <a:pt x="42541" y="274"/>
                      <a:pt x="42339" y="429"/>
                    </a:cubicBezTo>
                    <a:cubicBezTo>
                      <a:pt x="39425" y="2589"/>
                      <a:pt x="37650" y="3513"/>
                      <a:pt x="35445" y="3513"/>
                    </a:cubicBezTo>
                    <a:cubicBezTo>
                      <a:pt x="33506" y="3513"/>
                      <a:pt x="31235" y="2799"/>
                      <a:pt x="27563" y="1584"/>
                    </a:cubicBezTo>
                    <a:cubicBezTo>
                      <a:pt x="25883" y="1031"/>
                      <a:pt x="24375" y="807"/>
                      <a:pt x="23007" y="807"/>
                    </a:cubicBezTo>
                    <a:cubicBezTo>
                      <a:pt x="19662" y="807"/>
                      <a:pt x="17152" y="2146"/>
                      <a:pt x="15014" y="3287"/>
                    </a:cubicBezTo>
                    <a:cubicBezTo>
                      <a:pt x="13232" y="4245"/>
                      <a:pt x="11747" y="5038"/>
                      <a:pt x="10098" y="5038"/>
                    </a:cubicBezTo>
                    <a:cubicBezTo>
                      <a:pt x="8982" y="5038"/>
                      <a:pt x="7791" y="4674"/>
                      <a:pt x="6382" y="3751"/>
                    </a:cubicBezTo>
                    <a:cubicBezTo>
                      <a:pt x="4179" y="2298"/>
                      <a:pt x="2203" y="1298"/>
                      <a:pt x="453" y="667"/>
                    </a:cubicBezTo>
                    <a:cubicBezTo>
                      <a:pt x="298" y="1358"/>
                      <a:pt x="155" y="2060"/>
                      <a:pt x="0" y="2739"/>
                    </a:cubicBezTo>
                    <a:cubicBezTo>
                      <a:pt x="1524" y="3322"/>
                      <a:pt x="3262" y="4215"/>
                      <a:pt x="5227" y="5513"/>
                    </a:cubicBezTo>
                    <a:cubicBezTo>
                      <a:pt x="7037" y="6704"/>
                      <a:pt x="8620" y="7144"/>
                      <a:pt x="10073" y="7144"/>
                    </a:cubicBezTo>
                    <a:cubicBezTo>
                      <a:pt x="12275" y="7144"/>
                      <a:pt x="14157" y="6144"/>
                      <a:pt x="16014" y="5144"/>
                    </a:cubicBezTo>
                    <a:cubicBezTo>
                      <a:pt x="18081" y="4043"/>
                      <a:pt x="20202" y="2907"/>
                      <a:pt x="22999" y="2907"/>
                    </a:cubicBezTo>
                    <a:cubicBezTo>
                      <a:pt x="24166" y="2907"/>
                      <a:pt x="25449" y="3104"/>
                      <a:pt x="26896" y="3584"/>
                    </a:cubicBezTo>
                    <a:cubicBezTo>
                      <a:pt x="30667" y="4828"/>
                      <a:pt x="33196" y="5603"/>
                      <a:pt x="35457" y="5603"/>
                    </a:cubicBezTo>
                    <a:cubicBezTo>
                      <a:pt x="38001" y="5603"/>
                      <a:pt x="40205" y="4622"/>
                      <a:pt x="43458" y="2227"/>
                    </a:cubicBezTo>
                    <a:lnTo>
                      <a:pt x="42970" y="60"/>
                    </a:lnTo>
                    <a:lnTo>
                      <a:pt x="429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481;p29">
                <a:extLst>
                  <a:ext uri="{FF2B5EF4-FFF2-40B4-BE49-F238E27FC236}">
                    <a16:creationId xmlns:a16="http://schemas.microsoft.com/office/drawing/2014/main" id="{E39C01F1-B37F-4979-B827-FA13DA4FD680}"/>
                  </a:ext>
                </a:extLst>
              </p:cNvPr>
              <p:cNvSpPr/>
              <p:nvPr/>
            </p:nvSpPr>
            <p:spPr>
              <a:xfrm>
                <a:off x="5393225" y="3460975"/>
                <a:ext cx="1364775" cy="297400"/>
              </a:xfrm>
              <a:custGeom>
                <a:avLst/>
                <a:gdLst/>
                <a:ahLst/>
                <a:cxnLst/>
                <a:rect l="l" t="t" r="r" b="b"/>
                <a:pathLst>
                  <a:path w="54591" h="11896" extrusionOk="0">
                    <a:moveTo>
                      <a:pt x="53864" y="0"/>
                    </a:moveTo>
                    <a:cubicBezTo>
                      <a:pt x="49530" y="2632"/>
                      <a:pt x="40636" y="6763"/>
                      <a:pt x="27301" y="6870"/>
                    </a:cubicBezTo>
                    <a:cubicBezTo>
                      <a:pt x="27051" y="6872"/>
                      <a:pt x="26803" y="6873"/>
                      <a:pt x="26556" y="6873"/>
                    </a:cubicBezTo>
                    <a:cubicBezTo>
                      <a:pt x="12893" y="6873"/>
                      <a:pt x="4314" y="3995"/>
                      <a:pt x="548" y="2358"/>
                    </a:cubicBezTo>
                    <a:lnTo>
                      <a:pt x="429" y="3358"/>
                    </a:lnTo>
                    <a:lnTo>
                      <a:pt x="0" y="6846"/>
                    </a:lnTo>
                    <a:cubicBezTo>
                      <a:pt x="6752" y="10015"/>
                      <a:pt x="15839" y="11895"/>
                      <a:pt x="25243" y="11895"/>
                    </a:cubicBezTo>
                    <a:cubicBezTo>
                      <a:pt x="35524" y="11895"/>
                      <a:pt x="46184" y="9648"/>
                      <a:pt x="54591" y="4382"/>
                    </a:cubicBezTo>
                    <a:lnTo>
                      <a:pt x="54317" y="2739"/>
                    </a:lnTo>
                    <a:lnTo>
                      <a:pt x="538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482;p29">
                <a:extLst>
                  <a:ext uri="{FF2B5EF4-FFF2-40B4-BE49-F238E27FC236}">
                    <a16:creationId xmlns:a16="http://schemas.microsoft.com/office/drawing/2014/main" id="{F993E36C-6903-4608-884B-1DE95751E797}"/>
                  </a:ext>
                </a:extLst>
              </p:cNvPr>
              <p:cNvSpPr/>
              <p:nvPr/>
            </p:nvSpPr>
            <p:spPr>
              <a:xfrm>
                <a:off x="5460500" y="-570775"/>
                <a:ext cx="1230225" cy="1211775"/>
              </a:xfrm>
              <a:custGeom>
                <a:avLst/>
                <a:gdLst/>
                <a:ahLst/>
                <a:cxnLst/>
                <a:rect l="l" t="t" r="r" b="b"/>
                <a:pathLst>
                  <a:path w="49209" h="48471" extrusionOk="0">
                    <a:moveTo>
                      <a:pt x="24609" y="1"/>
                    </a:moveTo>
                    <a:cubicBezTo>
                      <a:pt x="23685" y="1"/>
                      <a:pt x="22759" y="370"/>
                      <a:pt x="22074" y="1108"/>
                    </a:cubicBezTo>
                    <a:cubicBezTo>
                      <a:pt x="21401" y="1828"/>
                      <a:pt x="20480" y="2214"/>
                      <a:pt x="19542" y="2214"/>
                    </a:cubicBezTo>
                    <a:cubicBezTo>
                      <a:pt x="19055" y="2214"/>
                      <a:pt x="18562" y="2110"/>
                      <a:pt x="18098" y="1894"/>
                    </a:cubicBezTo>
                    <a:cubicBezTo>
                      <a:pt x="17630" y="1681"/>
                      <a:pt x="17140" y="1581"/>
                      <a:pt x="16660" y="1581"/>
                    </a:cubicBezTo>
                    <a:cubicBezTo>
                      <a:pt x="15259" y="1581"/>
                      <a:pt x="13933" y="2433"/>
                      <a:pt x="13419" y="3834"/>
                    </a:cubicBezTo>
                    <a:cubicBezTo>
                      <a:pt x="12908" y="5204"/>
                      <a:pt x="11605" y="6098"/>
                      <a:pt x="10161" y="6098"/>
                    </a:cubicBezTo>
                    <a:cubicBezTo>
                      <a:pt x="10124" y="6098"/>
                      <a:pt x="10086" y="6098"/>
                      <a:pt x="10049" y="6097"/>
                    </a:cubicBezTo>
                    <a:lnTo>
                      <a:pt x="10037" y="6097"/>
                    </a:lnTo>
                    <a:cubicBezTo>
                      <a:pt x="9989" y="6095"/>
                      <a:pt x="9940" y="6094"/>
                      <a:pt x="9892" y="6094"/>
                    </a:cubicBezTo>
                    <a:cubicBezTo>
                      <a:pt x="7958" y="6094"/>
                      <a:pt x="6384" y="7717"/>
                      <a:pt x="6465" y="9668"/>
                    </a:cubicBezTo>
                    <a:lnTo>
                      <a:pt x="6465" y="9680"/>
                    </a:lnTo>
                    <a:cubicBezTo>
                      <a:pt x="6513" y="11169"/>
                      <a:pt x="5608" y="12526"/>
                      <a:pt x="4215" y="13050"/>
                    </a:cubicBezTo>
                    <a:cubicBezTo>
                      <a:pt x="2322" y="13740"/>
                      <a:pt x="1429" y="15895"/>
                      <a:pt x="2274" y="17729"/>
                    </a:cubicBezTo>
                    <a:cubicBezTo>
                      <a:pt x="2893" y="19086"/>
                      <a:pt x="2572" y="20682"/>
                      <a:pt x="1477" y="21694"/>
                    </a:cubicBezTo>
                    <a:lnTo>
                      <a:pt x="1477" y="21706"/>
                    </a:lnTo>
                    <a:cubicBezTo>
                      <a:pt x="0" y="23075"/>
                      <a:pt x="0" y="25397"/>
                      <a:pt x="1477" y="26766"/>
                    </a:cubicBezTo>
                    <a:lnTo>
                      <a:pt x="1477" y="26778"/>
                    </a:lnTo>
                    <a:cubicBezTo>
                      <a:pt x="2572" y="27790"/>
                      <a:pt x="2893" y="29385"/>
                      <a:pt x="2274" y="30742"/>
                    </a:cubicBezTo>
                    <a:cubicBezTo>
                      <a:pt x="1429" y="32576"/>
                      <a:pt x="2322" y="34731"/>
                      <a:pt x="4215" y="35433"/>
                    </a:cubicBezTo>
                    <a:cubicBezTo>
                      <a:pt x="5608" y="35945"/>
                      <a:pt x="6513" y="37303"/>
                      <a:pt x="6465" y="38791"/>
                    </a:cubicBezTo>
                    <a:lnTo>
                      <a:pt x="6465" y="38803"/>
                    </a:lnTo>
                    <a:cubicBezTo>
                      <a:pt x="6384" y="40773"/>
                      <a:pt x="7968" y="42389"/>
                      <a:pt x="9912" y="42389"/>
                    </a:cubicBezTo>
                    <a:cubicBezTo>
                      <a:pt x="9953" y="42389"/>
                      <a:pt x="9995" y="42388"/>
                      <a:pt x="10037" y="42387"/>
                    </a:cubicBezTo>
                    <a:lnTo>
                      <a:pt x="10049" y="42387"/>
                    </a:lnTo>
                    <a:cubicBezTo>
                      <a:pt x="10095" y="42385"/>
                      <a:pt x="10141" y="42384"/>
                      <a:pt x="10187" y="42384"/>
                    </a:cubicBezTo>
                    <a:cubicBezTo>
                      <a:pt x="11621" y="42384"/>
                      <a:pt x="12911" y="43276"/>
                      <a:pt x="13419" y="44637"/>
                    </a:cubicBezTo>
                    <a:cubicBezTo>
                      <a:pt x="13933" y="46038"/>
                      <a:pt x="15259" y="46891"/>
                      <a:pt x="16660" y="46891"/>
                    </a:cubicBezTo>
                    <a:cubicBezTo>
                      <a:pt x="17140" y="46891"/>
                      <a:pt x="17630" y="46791"/>
                      <a:pt x="18098" y="46578"/>
                    </a:cubicBezTo>
                    <a:cubicBezTo>
                      <a:pt x="18562" y="46362"/>
                      <a:pt x="19055" y="46257"/>
                      <a:pt x="19542" y="46257"/>
                    </a:cubicBezTo>
                    <a:cubicBezTo>
                      <a:pt x="20480" y="46257"/>
                      <a:pt x="21401" y="46643"/>
                      <a:pt x="22074" y="47364"/>
                    </a:cubicBezTo>
                    <a:cubicBezTo>
                      <a:pt x="22759" y="48102"/>
                      <a:pt x="23685" y="48471"/>
                      <a:pt x="24609" y="48471"/>
                    </a:cubicBezTo>
                    <a:cubicBezTo>
                      <a:pt x="25533" y="48471"/>
                      <a:pt x="26456" y="48102"/>
                      <a:pt x="27135" y="47364"/>
                    </a:cubicBezTo>
                    <a:lnTo>
                      <a:pt x="27146" y="47364"/>
                    </a:lnTo>
                    <a:cubicBezTo>
                      <a:pt x="27812" y="46643"/>
                      <a:pt x="28735" y="46257"/>
                      <a:pt x="29672" y="46257"/>
                    </a:cubicBezTo>
                    <a:cubicBezTo>
                      <a:pt x="30160" y="46257"/>
                      <a:pt x="30651" y="46362"/>
                      <a:pt x="31111" y="46578"/>
                    </a:cubicBezTo>
                    <a:lnTo>
                      <a:pt x="31123" y="46578"/>
                    </a:lnTo>
                    <a:cubicBezTo>
                      <a:pt x="31588" y="46791"/>
                      <a:pt x="32075" y="46891"/>
                      <a:pt x="32554" y="46891"/>
                    </a:cubicBezTo>
                    <a:cubicBezTo>
                      <a:pt x="33950" y="46891"/>
                      <a:pt x="35279" y="46038"/>
                      <a:pt x="35802" y="44637"/>
                    </a:cubicBezTo>
                    <a:cubicBezTo>
                      <a:pt x="36298" y="43276"/>
                      <a:pt x="37588" y="42384"/>
                      <a:pt x="39032" y="42384"/>
                    </a:cubicBezTo>
                    <a:cubicBezTo>
                      <a:pt x="39079" y="42384"/>
                      <a:pt x="39125" y="42385"/>
                      <a:pt x="39172" y="42387"/>
                    </a:cubicBezTo>
                    <a:cubicBezTo>
                      <a:pt x="39214" y="42388"/>
                      <a:pt x="39256" y="42389"/>
                      <a:pt x="39298" y="42389"/>
                    </a:cubicBezTo>
                    <a:cubicBezTo>
                      <a:pt x="41252" y="42389"/>
                      <a:pt x="42825" y="40773"/>
                      <a:pt x="42756" y="38803"/>
                    </a:cubicBezTo>
                    <a:lnTo>
                      <a:pt x="42756" y="38791"/>
                    </a:lnTo>
                    <a:cubicBezTo>
                      <a:pt x="42696" y="37303"/>
                      <a:pt x="43601" y="35945"/>
                      <a:pt x="45006" y="35433"/>
                    </a:cubicBezTo>
                    <a:cubicBezTo>
                      <a:pt x="46887" y="34731"/>
                      <a:pt x="47780" y="32576"/>
                      <a:pt x="46947" y="30742"/>
                    </a:cubicBezTo>
                    <a:cubicBezTo>
                      <a:pt x="46327" y="29385"/>
                      <a:pt x="46637" y="27790"/>
                      <a:pt x="47732" y="26778"/>
                    </a:cubicBezTo>
                    <a:lnTo>
                      <a:pt x="47744" y="26766"/>
                    </a:lnTo>
                    <a:cubicBezTo>
                      <a:pt x="49209" y="25397"/>
                      <a:pt x="49209" y="23075"/>
                      <a:pt x="47744" y="21706"/>
                    </a:cubicBezTo>
                    <a:lnTo>
                      <a:pt x="47732" y="21694"/>
                    </a:lnTo>
                    <a:cubicBezTo>
                      <a:pt x="46637" y="20682"/>
                      <a:pt x="46327" y="19086"/>
                      <a:pt x="46947" y="17729"/>
                    </a:cubicBezTo>
                    <a:cubicBezTo>
                      <a:pt x="47780" y="15895"/>
                      <a:pt x="46887" y="13740"/>
                      <a:pt x="45006" y="13050"/>
                    </a:cubicBezTo>
                    <a:cubicBezTo>
                      <a:pt x="43601" y="12526"/>
                      <a:pt x="42696" y="11169"/>
                      <a:pt x="42756" y="9680"/>
                    </a:cubicBezTo>
                    <a:lnTo>
                      <a:pt x="42756" y="9668"/>
                    </a:lnTo>
                    <a:cubicBezTo>
                      <a:pt x="42825" y="7717"/>
                      <a:pt x="41262" y="6094"/>
                      <a:pt x="39317" y="6094"/>
                    </a:cubicBezTo>
                    <a:cubicBezTo>
                      <a:pt x="39269" y="6094"/>
                      <a:pt x="39220" y="6095"/>
                      <a:pt x="39172" y="6097"/>
                    </a:cubicBezTo>
                    <a:cubicBezTo>
                      <a:pt x="39134" y="6098"/>
                      <a:pt x="39096" y="6098"/>
                      <a:pt x="39059" y="6098"/>
                    </a:cubicBezTo>
                    <a:cubicBezTo>
                      <a:pt x="37604" y="6098"/>
                      <a:pt x="36301" y="5204"/>
                      <a:pt x="35802" y="3834"/>
                    </a:cubicBezTo>
                    <a:cubicBezTo>
                      <a:pt x="35279" y="2433"/>
                      <a:pt x="33950" y="1581"/>
                      <a:pt x="32554" y="1581"/>
                    </a:cubicBezTo>
                    <a:cubicBezTo>
                      <a:pt x="32075" y="1581"/>
                      <a:pt x="31588" y="1681"/>
                      <a:pt x="31123" y="1894"/>
                    </a:cubicBezTo>
                    <a:lnTo>
                      <a:pt x="31111" y="1894"/>
                    </a:lnTo>
                    <a:cubicBezTo>
                      <a:pt x="30651" y="2110"/>
                      <a:pt x="30160" y="2214"/>
                      <a:pt x="29672" y="2214"/>
                    </a:cubicBezTo>
                    <a:cubicBezTo>
                      <a:pt x="28735" y="2214"/>
                      <a:pt x="27812" y="1828"/>
                      <a:pt x="27146" y="1108"/>
                    </a:cubicBezTo>
                    <a:lnTo>
                      <a:pt x="27135" y="1108"/>
                    </a:lnTo>
                    <a:cubicBezTo>
                      <a:pt x="26456" y="370"/>
                      <a:pt x="25533" y="1"/>
                      <a:pt x="24609" y="1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" name="Google Shape;483;p29">
                <a:extLst>
                  <a:ext uri="{FF2B5EF4-FFF2-40B4-BE49-F238E27FC236}">
                    <a16:creationId xmlns:a16="http://schemas.microsoft.com/office/drawing/2014/main" id="{51A97EA8-D4EE-41B4-9A9C-CC706E2ED006}"/>
                  </a:ext>
                </a:extLst>
              </p:cNvPr>
              <p:cNvSpPr/>
              <p:nvPr/>
            </p:nvSpPr>
            <p:spPr>
              <a:xfrm>
                <a:off x="5891800" y="397600"/>
                <a:ext cx="338450" cy="393500"/>
              </a:xfrm>
              <a:custGeom>
                <a:avLst/>
                <a:gdLst/>
                <a:ahLst/>
                <a:cxnLst/>
                <a:rect l="l" t="t" r="r" b="b"/>
                <a:pathLst>
                  <a:path w="13538" h="15740" extrusionOk="0">
                    <a:moveTo>
                      <a:pt x="9123" y="1"/>
                    </a:moveTo>
                    <a:cubicBezTo>
                      <a:pt x="8840" y="1"/>
                      <a:pt x="8557" y="20"/>
                      <a:pt x="8275" y="56"/>
                    </a:cubicBezTo>
                    <a:cubicBezTo>
                      <a:pt x="7227" y="354"/>
                      <a:pt x="6156" y="723"/>
                      <a:pt x="5156" y="1092"/>
                    </a:cubicBezTo>
                    <a:cubicBezTo>
                      <a:pt x="2858" y="2283"/>
                      <a:pt x="941" y="4152"/>
                      <a:pt x="0" y="5164"/>
                    </a:cubicBezTo>
                    <a:cubicBezTo>
                      <a:pt x="703" y="7664"/>
                      <a:pt x="1084" y="10462"/>
                      <a:pt x="536" y="14046"/>
                    </a:cubicBezTo>
                    <a:cubicBezTo>
                      <a:pt x="2618" y="15173"/>
                      <a:pt x="4721" y="15739"/>
                      <a:pt x="6845" y="15739"/>
                    </a:cubicBezTo>
                    <a:cubicBezTo>
                      <a:pt x="8668" y="15739"/>
                      <a:pt x="10506" y="15322"/>
                      <a:pt x="12359" y="14486"/>
                    </a:cubicBezTo>
                    <a:cubicBezTo>
                      <a:pt x="12085" y="11212"/>
                      <a:pt x="12169" y="8771"/>
                      <a:pt x="12478" y="6616"/>
                    </a:cubicBezTo>
                    <a:cubicBezTo>
                      <a:pt x="12716" y="4973"/>
                      <a:pt x="13085" y="3497"/>
                      <a:pt x="13538" y="1949"/>
                    </a:cubicBezTo>
                    <a:cubicBezTo>
                      <a:pt x="12136" y="537"/>
                      <a:pt x="10624" y="1"/>
                      <a:pt x="9123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484;p29">
                <a:extLst>
                  <a:ext uri="{FF2B5EF4-FFF2-40B4-BE49-F238E27FC236}">
                    <a16:creationId xmlns:a16="http://schemas.microsoft.com/office/drawing/2014/main" id="{A645A8EC-6022-481B-B8A9-7F42E3EF7B7C}"/>
                  </a:ext>
                </a:extLst>
              </p:cNvPr>
              <p:cNvSpPr/>
              <p:nvPr/>
            </p:nvSpPr>
            <p:spPr>
              <a:xfrm>
                <a:off x="5891800" y="397600"/>
                <a:ext cx="338450" cy="351150"/>
              </a:xfrm>
              <a:custGeom>
                <a:avLst/>
                <a:gdLst/>
                <a:ahLst/>
                <a:cxnLst/>
                <a:rect l="l" t="t" r="r" b="b"/>
                <a:pathLst>
                  <a:path w="13538" h="14046" extrusionOk="0">
                    <a:moveTo>
                      <a:pt x="9123" y="1"/>
                    </a:moveTo>
                    <a:cubicBezTo>
                      <a:pt x="8840" y="1"/>
                      <a:pt x="8557" y="20"/>
                      <a:pt x="8275" y="56"/>
                    </a:cubicBezTo>
                    <a:cubicBezTo>
                      <a:pt x="7227" y="354"/>
                      <a:pt x="6156" y="723"/>
                      <a:pt x="5156" y="1092"/>
                    </a:cubicBezTo>
                    <a:cubicBezTo>
                      <a:pt x="2858" y="2283"/>
                      <a:pt x="929" y="4152"/>
                      <a:pt x="0" y="5164"/>
                    </a:cubicBezTo>
                    <a:cubicBezTo>
                      <a:pt x="703" y="7664"/>
                      <a:pt x="1084" y="10462"/>
                      <a:pt x="536" y="14046"/>
                    </a:cubicBezTo>
                    <a:cubicBezTo>
                      <a:pt x="6811" y="13379"/>
                      <a:pt x="10502" y="9593"/>
                      <a:pt x="12478" y="6616"/>
                    </a:cubicBezTo>
                    <a:cubicBezTo>
                      <a:pt x="12716" y="4973"/>
                      <a:pt x="13085" y="3497"/>
                      <a:pt x="13538" y="1949"/>
                    </a:cubicBezTo>
                    <a:cubicBezTo>
                      <a:pt x="12136" y="537"/>
                      <a:pt x="10624" y="1"/>
                      <a:pt x="9123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485;p29">
                <a:extLst>
                  <a:ext uri="{FF2B5EF4-FFF2-40B4-BE49-F238E27FC236}">
                    <a16:creationId xmlns:a16="http://schemas.microsoft.com/office/drawing/2014/main" id="{484D6315-0ED8-43DB-975B-A702945A1010}"/>
                  </a:ext>
                </a:extLst>
              </p:cNvPr>
              <p:cNvSpPr/>
              <p:nvPr/>
            </p:nvSpPr>
            <p:spPr>
              <a:xfrm>
                <a:off x="5570900" y="96225"/>
                <a:ext cx="182500" cy="271425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10857" extrusionOk="0">
                    <a:moveTo>
                      <a:pt x="3250" y="0"/>
                    </a:moveTo>
                    <a:cubicBezTo>
                      <a:pt x="2680" y="0"/>
                      <a:pt x="2102" y="228"/>
                      <a:pt x="1609" y="872"/>
                    </a:cubicBezTo>
                    <a:cubicBezTo>
                      <a:pt x="0" y="2997"/>
                      <a:pt x="1374" y="10857"/>
                      <a:pt x="5946" y="10857"/>
                    </a:cubicBezTo>
                    <a:cubicBezTo>
                      <a:pt x="6111" y="10857"/>
                      <a:pt x="6281" y="10846"/>
                      <a:pt x="6455" y="10825"/>
                    </a:cubicBezTo>
                    <a:cubicBezTo>
                      <a:pt x="6455" y="10825"/>
                      <a:pt x="7300" y="5991"/>
                      <a:pt x="5943" y="1312"/>
                    </a:cubicBezTo>
                    <a:cubicBezTo>
                      <a:pt x="5943" y="1312"/>
                      <a:pt x="4619" y="0"/>
                      <a:pt x="3250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" name="Google Shape;486;p29">
                <a:extLst>
                  <a:ext uri="{FF2B5EF4-FFF2-40B4-BE49-F238E27FC236}">
                    <a16:creationId xmlns:a16="http://schemas.microsoft.com/office/drawing/2014/main" id="{FB9220AB-E9F6-4524-91D0-A7EA8908E35D}"/>
                  </a:ext>
                </a:extLst>
              </p:cNvPr>
              <p:cNvSpPr/>
              <p:nvPr/>
            </p:nvSpPr>
            <p:spPr>
              <a:xfrm>
                <a:off x="6326075" y="7275"/>
                <a:ext cx="325" cy="9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37" extrusionOk="0">
                    <a:moveTo>
                      <a:pt x="1" y="0"/>
                    </a:moveTo>
                    <a:cubicBezTo>
                      <a:pt x="12" y="24"/>
                      <a:pt x="12" y="36"/>
                      <a:pt x="12" y="36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487;p29">
                <a:extLst>
                  <a:ext uri="{FF2B5EF4-FFF2-40B4-BE49-F238E27FC236}">
                    <a16:creationId xmlns:a16="http://schemas.microsoft.com/office/drawing/2014/main" id="{BBCD9145-2B9B-4075-BD1B-E906EC6A143B}"/>
                  </a:ext>
                </a:extLst>
              </p:cNvPr>
              <p:cNvSpPr/>
              <p:nvPr/>
            </p:nvSpPr>
            <p:spPr>
              <a:xfrm>
                <a:off x="5634325" y="-226300"/>
                <a:ext cx="697725" cy="857900"/>
              </a:xfrm>
              <a:custGeom>
                <a:avLst/>
                <a:gdLst/>
                <a:ahLst/>
                <a:cxnLst/>
                <a:rect l="l" t="t" r="r" b="b"/>
                <a:pathLst>
                  <a:path w="27909" h="34316" extrusionOk="0">
                    <a:moveTo>
                      <a:pt x="14255" y="1"/>
                    </a:moveTo>
                    <a:cubicBezTo>
                      <a:pt x="14020" y="1"/>
                      <a:pt x="13781" y="4"/>
                      <a:pt x="13538" y="9"/>
                    </a:cubicBezTo>
                    <a:cubicBezTo>
                      <a:pt x="6215" y="164"/>
                      <a:pt x="2834" y="4688"/>
                      <a:pt x="1453" y="7415"/>
                    </a:cubicBezTo>
                    <a:cubicBezTo>
                      <a:pt x="953" y="8415"/>
                      <a:pt x="643" y="9510"/>
                      <a:pt x="548" y="10629"/>
                    </a:cubicBezTo>
                    <a:cubicBezTo>
                      <a:pt x="536" y="10820"/>
                      <a:pt x="536" y="10951"/>
                      <a:pt x="548" y="10951"/>
                    </a:cubicBezTo>
                    <a:cubicBezTo>
                      <a:pt x="500" y="12332"/>
                      <a:pt x="0" y="30882"/>
                      <a:pt x="9656" y="33775"/>
                    </a:cubicBezTo>
                    <a:cubicBezTo>
                      <a:pt x="10879" y="34143"/>
                      <a:pt x="12051" y="34316"/>
                      <a:pt x="13168" y="34316"/>
                    </a:cubicBezTo>
                    <a:cubicBezTo>
                      <a:pt x="18781" y="34316"/>
                      <a:pt x="23009" y="29944"/>
                      <a:pt x="25432" y="23917"/>
                    </a:cubicBezTo>
                    <a:cubicBezTo>
                      <a:pt x="25575" y="23548"/>
                      <a:pt x="25706" y="23190"/>
                      <a:pt x="25837" y="22821"/>
                    </a:cubicBezTo>
                    <a:cubicBezTo>
                      <a:pt x="25873" y="22714"/>
                      <a:pt x="25908" y="22619"/>
                      <a:pt x="25944" y="22524"/>
                    </a:cubicBezTo>
                    <a:cubicBezTo>
                      <a:pt x="26075" y="22155"/>
                      <a:pt x="26194" y="21774"/>
                      <a:pt x="26301" y="21393"/>
                    </a:cubicBezTo>
                    <a:cubicBezTo>
                      <a:pt x="27421" y="17654"/>
                      <a:pt x="27909" y="13463"/>
                      <a:pt x="27682" y="9379"/>
                    </a:cubicBezTo>
                    <a:cubicBezTo>
                      <a:pt x="27682" y="9379"/>
                      <a:pt x="27587" y="7593"/>
                      <a:pt x="27587" y="7569"/>
                    </a:cubicBezTo>
                    <a:cubicBezTo>
                      <a:pt x="26878" y="4420"/>
                      <a:pt x="23822" y="1"/>
                      <a:pt x="14255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488;p29">
                <a:extLst>
                  <a:ext uri="{FF2B5EF4-FFF2-40B4-BE49-F238E27FC236}">
                    <a16:creationId xmlns:a16="http://schemas.microsoft.com/office/drawing/2014/main" id="{6C4C071F-D2F4-4C29-88C5-DA02FD8A9EC3}"/>
                  </a:ext>
                </a:extLst>
              </p:cNvPr>
              <p:cNvSpPr/>
              <p:nvPr/>
            </p:nvSpPr>
            <p:spPr>
              <a:xfrm>
                <a:off x="6213850" y="84050"/>
                <a:ext cx="210050" cy="261450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10458" extrusionOk="0">
                    <a:moveTo>
                      <a:pt x="5004" y="0"/>
                    </a:moveTo>
                    <a:cubicBezTo>
                      <a:pt x="3546" y="0"/>
                      <a:pt x="2025" y="835"/>
                      <a:pt x="2025" y="835"/>
                    </a:cubicBezTo>
                    <a:cubicBezTo>
                      <a:pt x="1" y="5276"/>
                      <a:pt x="930" y="10312"/>
                      <a:pt x="930" y="10312"/>
                    </a:cubicBezTo>
                    <a:cubicBezTo>
                      <a:pt x="1293" y="10411"/>
                      <a:pt x="1644" y="10458"/>
                      <a:pt x="1983" y="10458"/>
                    </a:cubicBezTo>
                    <a:cubicBezTo>
                      <a:pt x="6152" y="10458"/>
                      <a:pt x="8402" y="3414"/>
                      <a:pt x="7168" y="1168"/>
                    </a:cubicBezTo>
                    <a:cubicBezTo>
                      <a:pt x="6675" y="281"/>
                      <a:pt x="5850" y="0"/>
                      <a:pt x="5004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489;p29">
                <a:extLst>
                  <a:ext uri="{FF2B5EF4-FFF2-40B4-BE49-F238E27FC236}">
                    <a16:creationId xmlns:a16="http://schemas.microsoft.com/office/drawing/2014/main" id="{972E8485-D699-4F99-A0F9-F8DD7A92BC63}"/>
                  </a:ext>
                </a:extLst>
              </p:cNvPr>
              <p:cNvSpPr/>
              <p:nvPr/>
            </p:nvSpPr>
            <p:spPr>
              <a:xfrm>
                <a:off x="6213275" y="331725"/>
                <a:ext cx="6697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59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3" y="1298"/>
                      <a:pt x="1572" y="1584"/>
                      <a:pt x="2274" y="1596"/>
                    </a:cubicBezTo>
                    <a:cubicBezTo>
                      <a:pt x="2417" y="1227"/>
                      <a:pt x="2548" y="869"/>
                      <a:pt x="2679" y="500"/>
                    </a:cubicBezTo>
                    <a:lnTo>
                      <a:pt x="2679" y="500"/>
                    </a:lnTo>
                    <a:cubicBezTo>
                      <a:pt x="2493" y="559"/>
                      <a:pt x="2293" y="583"/>
                      <a:pt x="2090" y="583"/>
                    </a:cubicBezTo>
                    <a:cubicBezTo>
                      <a:pt x="1092" y="58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490;p29">
                <a:extLst>
                  <a:ext uri="{FF2B5EF4-FFF2-40B4-BE49-F238E27FC236}">
                    <a16:creationId xmlns:a16="http://schemas.microsoft.com/office/drawing/2014/main" id="{4D6A3315-C009-4D92-84EB-C3E90FE11D6B}"/>
                  </a:ext>
                </a:extLst>
              </p:cNvPr>
              <p:cNvSpPr/>
              <p:nvPr/>
            </p:nvSpPr>
            <p:spPr>
              <a:xfrm>
                <a:off x="5584700" y="-360275"/>
                <a:ext cx="847950" cy="620950"/>
              </a:xfrm>
              <a:custGeom>
                <a:avLst/>
                <a:gdLst/>
                <a:ahLst/>
                <a:cxnLst/>
                <a:rect l="l" t="t" r="r" b="b"/>
                <a:pathLst>
                  <a:path w="33918" h="24838" extrusionOk="0">
                    <a:moveTo>
                      <a:pt x="17763" y="1"/>
                    </a:moveTo>
                    <a:cubicBezTo>
                      <a:pt x="11444" y="1"/>
                      <a:pt x="4827" y="3642"/>
                      <a:pt x="2152" y="9452"/>
                    </a:cubicBezTo>
                    <a:cubicBezTo>
                      <a:pt x="1" y="14098"/>
                      <a:pt x="1981" y="24838"/>
                      <a:pt x="3061" y="24838"/>
                    </a:cubicBezTo>
                    <a:cubicBezTo>
                      <a:pt x="3141" y="24838"/>
                      <a:pt x="3215" y="24779"/>
                      <a:pt x="3283" y="24656"/>
                    </a:cubicBezTo>
                    <a:cubicBezTo>
                      <a:pt x="4283" y="22858"/>
                      <a:pt x="3021" y="19358"/>
                      <a:pt x="4355" y="16024"/>
                    </a:cubicBezTo>
                    <a:cubicBezTo>
                      <a:pt x="4474" y="15714"/>
                      <a:pt x="4581" y="15417"/>
                      <a:pt x="4664" y="15131"/>
                    </a:cubicBezTo>
                    <a:cubicBezTo>
                      <a:pt x="4966" y="14144"/>
                      <a:pt x="5849" y="13577"/>
                      <a:pt x="6755" y="13577"/>
                    </a:cubicBezTo>
                    <a:cubicBezTo>
                      <a:pt x="7281" y="13577"/>
                      <a:pt x="7815" y="13768"/>
                      <a:pt x="8248" y="14179"/>
                    </a:cubicBezTo>
                    <a:cubicBezTo>
                      <a:pt x="12308" y="18036"/>
                      <a:pt x="17523" y="21489"/>
                      <a:pt x="17523" y="21489"/>
                    </a:cubicBezTo>
                    <a:cubicBezTo>
                      <a:pt x="20750" y="23418"/>
                      <a:pt x="23405" y="24156"/>
                      <a:pt x="24964" y="24156"/>
                    </a:cubicBezTo>
                    <a:cubicBezTo>
                      <a:pt x="26119" y="24156"/>
                      <a:pt x="27858" y="22822"/>
                      <a:pt x="28501" y="20596"/>
                    </a:cubicBezTo>
                    <a:cubicBezTo>
                      <a:pt x="29132" y="18358"/>
                      <a:pt x="31001" y="17786"/>
                      <a:pt x="31001" y="17786"/>
                    </a:cubicBezTo>
                    <a:cubicBezTo>
                      <a:pt x="31001" y="17786"/>
                      <a:pt x="33918" y="8928"/>
                      <a:pt x="26488" y="2915"/>
                    </a:cubicBezTo>
                    <a:cubicBezTo>
                      <a:pt x="24008" y="911"/>
                      <a:pt x="20923" y="1"/>
                      <a:pt x="17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491;p29">
                <a:extLst>
                  <a:ext uri="{FF2B5EF4-FFF2-40B4-BE49-F238E27FC236}">
                    <a16:creationId xmlns:a16="http://schemas.microsoft.com/office/drawing/2014/main" id="{36DAD139-9E75-45B9-8AEC-A21049708799}"/>
                  </a:ext>
                </a:extLst>
              </p:cNvPr>
              <p:cNvSpPr/>
              <p:nvPr/>
            </p:nvSpPr>
            <p:spPr>
              <a:xfrm>
                <a:off x="5613475" y="-364200"/>
                <a:ext cx="784950" cy="473600"/>
              </a:xfrm>
              <a:custGeom>
                <a:avLst/>
                <a:gdLst/>
                <a:ahLst/>
                <a:cxnLst/>
                <a:rect l="l" t="t" r="r" b="b"/>
                <a:pathLst>
                  <a:path w="31398" h="18944" extrusionOk="0">
                    <a:moveTo>
                      <a:pt x="15562" y="0"/>
                    </a:moveTo>
                    <a:cubicBezTo>
                      <a:pt x="14384" y="24"/>
                      <a:pt x="13217" y="120"/>
                      <a:pt x="12062" y="274"/>
                    </a:cubicBezTo>
                    <a:cubicBezTo>
                      <a:pt x="11479" y="358"/>
                      <a:pt x="10895" y="477"/>
                      <a:pt x="10312" y="620"/>
                    </a:cubicBezTo>
                    <a:cubicBezTo>
                      <a:pt x="9740" y="774"/>
                      <a:pt x="9169" y="953"/>
                      <a:pt x="8609" y="1179"/>
                    </a:cubicBezTo>
                    <a:cubicBezTo>
                      <a:pt x="7502" y="1620"/>
                      <a:pt x="6442" y="2215"/>
                      <a:pt x="5514" y="2977"/>
                    </a:cubicBezTo>
                    <a:cubicBezTo>
                      <a:pt x="4573" y="3715"/>
                      <a:pt x="3751" y="4608"/>
                      <a:pt x="3073" y="5573"/>
                    </a:cubicBezTo>
                    <a:cubicBezTo>
                      <a:pt x="1715" y="7525"/>
                      <a:pt x="906" y="9775"/>
                      <a:pt x="453" y="12050"/>
                    </a:cubicBezTo>
                    <a:cubicBezTo>
                      <a:pt x="239" y="13193"/>
                      <a:pt x="108" y="14347"/>
                      <a:pt x="61" y="15490"/>
                    </a:cubicBezTo>
                    <a:cubicBezTo>
                      <a:pt x="1" y="16645"/>
                      <a:pt x="13" y="17800"/>
                      <a:pt x="144" y="18943"/>
                    </a:cubicBezTo>
                    <a:lnTo>
                      <a:pt x="322" y="18931"/>
                    </a:lnTo>
                    <a:cubicBezTo>
                      <a:pt x="287" y="16657"/>
                      <a:pt x="537" y="14371"/>
                      <a:pt x="1096" y="12192"/>
                    </a:cubicBezTo>
                    <a:cubicBezTo>
                      <a:pt x="1644" y="10014"/>
                      <a:pt x="2525" y="7906"/>
                      <a:pt x="3859" y="6144"/>
                    </a:cubicBezTo>
                    <a:cubicBezTo>
                      <a:pt x="4525" y="5275"/>
                      <a:pt x="5299" y="4489"/>
                      <a:pt x="6180" y="3834"/>
                    </a:cubicBezTo>
                    <a:cubicBezTo>
                      <a:pt x="7049" y="3191"/>
                      <a:pt x="8026" y="2679"/>
                      <a:pt x="9038" y="2286"/>
                    </a:cubicBezTo>
                    <a:cubicBezTo>
                      <a:pt x="9550" y="2108"/>
                      <a:pt x="10074" y="1953"/>
                      <a:pt x="10609" y="1822"/>
                    </a:cubicBezTo>
                    <a:cubicBezTo>
                      <a:pt x="11145" y="1703"/>
                      <a:pt x="11681" y="1608"/>
                      <a:pt x="12229" y="1548"/>
                    </a:cubicBezTo>
                    <a:cubicBezTo>
                      <a:pt x="13256" y="1416"/>
                      <a:pt x="14295" y="1345"/>
                      <a:pt x="15324" y="1345"/>
                    </a:cubicBezTo>
                    <a:cubicBezTo>
                      <a:pt x="15403" y="1345"/>
                      <a:pt x="15483" y="1345"/>
                      <a:pt x="15562" y="1346"/>
                    </a:cubicBezTo>
                    <a:cubicBezTo>
                      <a:pt x="17789" y="1346"/>
                      <a:pt x="20003" y="1691"/>
                      <a:pt x="22016" y="2513"/>
                    </a:cubicBezTo>
                    <a:cubicBezTo>
                      <a:pt x="24028" y="3322"/>
                      <a:pt x="25802" y="4656"/>
                      <a:pt x="27076" y="6394"/>
                    </a:cubicBezTo>
                    <a:cubicBezTo>
                      <a:pt x="27719" y="7263"/>
                      <a:pt x="28255" y="8216"/>
                      <a:pt x="28671" y="9216"/>
                    </a:cubicBezTo>
                    <a:cubicBezTo>
                      <a:pt x="29088" y="10228"/>
                      <a:pt x="29398" y="11276"/>
                      <a:pt x="29600" y="12359"/>
                    </a:cubicBezTo>
                    <a:cubicBezTo>
                      <a:pt x="29969" y="14217"/>
                      <a:pt x="30029" y="16133"/>
                      <a:pt x="29874" y="18038"/>
                    </a:cubicBezTo>
                    <a:cubicBezTo>
                      <a:pt x="30338" y="18181"/>
                      <a:pt x="30767" y="18455"/>
                      <a:pt x="31076" y="18931"/>
                    </a:cubicBezTo>
                    <a:cubicBezTo>
                      <a:pt x="31398" y="16681"/>
                      <a:pt x="31398" y="14371"/>
                      <a:pt x="30993" y="12097"/>
                    </a:cubicBezTo>
                    <a:cubicBezTo>
                      <a:pt x="30791" y="10930"/>
                      <a:pt x="30457" y="9775"/>
                      <a:pt x="30005" y="8668"/>
                    </a:cubicBezTo>
                    <a:cubicBezTo>
                      <a:pt x="29552" y="7561"/>
                      <a:pt x="28969" y="6489"/>
                      <a:pt x="28243" y="5525"/>
                    </a:cubicBezTo>
                    <a:cubicBezTo>
                      <a:pt x="27516" y="4561"/>
                      <a:pt x="26659" y="3691"/>
                      <a:pt x="25695" y="2953"/>
                    </a:cubicBezTo>
                    <a:cubicBezTo>
                      <a:pt x="24730" y="2227"/>
                      <a:pt x="23659" y="1644"/>
                      <a:pt x="22540" y="1191"/>
                    </a:cubicBezTo>
                    <a:cubicBezTo>
                      <a:pt x="21432" y="739"/>
                      <a:pt x="20265" y="441"/>
                      <a:pt x="19099" y="251"/>
                    </a:cubicBezTo>
                    <a:cubicBezTo>
                      <a:pt x="18503" y="155"/>
                      <a:pt x="17920" y="96"/>
                      <a:pt x="17325" y="48"/>
                    </a:cubicBezTo>
                    <a:cubicBezTo>
                      <a:pt x="16741" y="12"/>
                      <a:pt x="16146" y="0"/>
                      <a:pt x="15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492;p29">
                <a:extLst>
                  <a:ext uri="{FF2B5EF4-FFF2-40B4-BE49-F238E27FC236}">
                    <a16:creationId xmlns:a16="http://schemas.microsoft.com/office/drawing/2014/main" id="{853BE106-BD6B-4D40-B94C-17AB7901A3EB}"/>
                  </a:ext>
                </a:extLst>
              </p:cNvPr>
              <p:cNvSpPr/>
              <p:nvPr/>
            </p:nvSpPr>
            <p:spPr>
              <a:xfrm>
                <a:off x="4948225" y="668675"/>
                <a:ext cx="597425" cy="530150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21206" extrusionOk="0">
                    <a:moveTo>
                      <a:pt x="1" y="0"/>
                    </a:moveTo>
                    <a:cubicBezTo>
                      <a:pt x="1" y="1"/>
                      <a:pt x="4275" y="5168"/>
                      <a:pt x="5037" y="15562"/>
                    </a:cubicBezTo>
                    <a:cubicBezTo>
                      <a:pt x="10121" y="17800"/>
                      <a:pt x="17134" y="20562"/>
                      <a:pt x="23896" y="21205"/>
                    </a:cubicBezTo>
                    <a:lnTo>
                      <a:pt x="21598" y="6918"/>
                    </a:lnTo>
                    <a:cubicBezTo>
                      <a:pt x="21598" y="6918"/>
                      <a:pt x="20270" y="7746"/>
                      <a:pt x="17561" y="7746"/>
                    </a:cubicBezTo>
                    <a:cubicBezTo>
                      <a:pt x="14056" y="7746"/>
                      <a:pt x="8240" y="636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493;p29">
                <a:extLst>
                  <a:ext uri="{FF2B5EF4-FFF2-40B4-BE49-F238E27FC236}">
                    <a16:creationId xmlns:a16="http://schemas.microsoft.com/office/drawing/2014/main" id="{F3BF6228-001C-467D-9DAA-547E4A9516E1}"/>
                  </a:ext>
                </a:extLst>
              </p:cNvPr>
              <p:cNvSpPr/>
              <p:nvPr/>
            </p:nvSpPr>
            <p:spPr>
              <a:xfrm>
                <a:off x="6188850" y="1652475"/>
                <a:ext cx="387875" cy="337050"/>
              </a:xfrm>
              <a:custGeom>
                <a:avLst/>
                <a:gdLst/>
                <a:ahLst/>
                <a:cxnLst/>
                <a:rect l="l" t="t" r="r" b="b"/>
                <a:pathLst>
                  <a:path w="15515" h="13482" extrusionOk="0">
                    <a:moveTo>
                      <a:pt x="6101" y="1"/>
                    </a:moveTo>
                    <a:cubicBezTo>
                      <a:pt x="5254" y="1"/>
                      <a:pt x="4499" y="138"/>
                      <a:pt x="3977" y="498"/>
                    </a:cubicBezTo>
                    <a:cubicBezTo>
                      <a:pt x="2334" y="1629"/>
                      <a:pt x="10609" y="3868"/>
                      <a:pt x="10609" y="3868"/>
                    </a:cubicBezTo>
                    <a:cubicBezTo>
                      <a:pt x="10609" y="3868"/>
                      <a:pt x="7585" y="3279"/>
                      <a:pt x="5008" y="3279"/>
                    </a:cubicBezTo>
                    <a:cubicBezTo>
                      <a:pt x="3884" y="3279"/>
                      <a:pt x="2845" y="3391"/>
                      <a:pt x="2180" y="3713"/>
                    </a:cubicBezTo>
                    <a:cubicBezTo>
                      <a:pt x="1" y="4761"/>
                      <a:pt x="9050" y="7106"/>
                      <a:pt x="9050" y="7106"/>
                    </a:cubicBezTo>
                    <a:cubicBezTo>
                      <a:pt x="9050" y="7106"/>
                      <a:pt x="7080" y="6867"/>
                      <a:pt x="5257" y="6867"/>
                    </a:cubicBezTo>
                    <a:cubicBezTo>
                      <a:pt x="3729" y="6867"/>
                      <a:pt x="2303" y="7035"/>
                      <a:pt x="2227" y="7654"/>
                    </a:cubicBezTo>
                    <a:cubicBezTo>
                      <a:pt x="2132" y="8463"/>
                      <a:pt x="8657" y="10559"/>
                      <a:pt x="8657" y="10559"/>
                    </a:cubicBezTo>
                    <a:cubicBezTo>
                      <a:pt x="8657" y="10559"/>
                      <a:pt x="4013" y="10642"/>
                      <a:pt x="4204" y="11178"/>
                    </a:cubicBezTo>
                    <a:cubicBezTo>
                      <a:pt x="4751" y="12762"/>
                      <a:pt x="7966" y="12893"/>
                      <a:pt x="7966" y="12893"/>
                    </a:cubicBezTo>
                    <a:cubicBezTo>
                      <a:pt x="7966" y="12893"/>
                      <a:pt x="8490" y="12976"/>
                      <a:pt x="10323" y="13381"/>
                    </a:cubicBezTo>
                    <a:cubicBezTo>
                      <a:pt x="10639" y="13451"/>
                      <a:pt x="10924" y="13482"/>
                      <a:pt x="11179" y="13482"/>
                    </a:cubicBezTo>
                    <a:cubicBezTo>
                      <a:pt x="12085" y="13482"/>
                      <a:pt x="12615" y="13096"/>
                      <a:pt x="12848" y="12762"/>
                    </a:cubicBezTo>
                    <a:cubicBezTo>
                      <a:pt x="13431" y="11928"/>
                      <a:pt x="14550" y="10357"/>
                      <a:pt x="14836" y="8321"/>
                    </a:cubicBezTo>
                    <a:cubicBezTo>
                      <a:pt x="15515" y="3344"/>
                      <a:pt x="12455" y="1403"/>
                      <a:pt x="12455" y="1403"/>
                    </a:cubicBezTo>
                    <a:cubicBezTo>
                      <a:pt x="12455" y="1403"/>
                      <a:pt x="8807" y="1"/>
                      <a:pt x="6101" y="1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494;p29">
                <a:extLst>
                  <a:ext uri="{FF2B5EF4-FFF2-40B4-BE49-F238E27FC236}">
                    <a16:creationId xmlns:a16="http://schemas.microsoft.com/office/drawing/2014/main" id="{45CA18E1-A0DD-4862-9F8B-21DE743AFA4A}"/>
                  </a:ext>
                </a:extLst>
              </p:cNvPr>
              <p:cNvSpPr/>
              <p:nvPr/>
            </p:nvSpPr>
            <p:spPr>
              <a:xfrm>
                <a:off x="6473725" y="1587025"/>
                <a:ext cx="7115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5427" extrusionOk="0">
                    <a:moveTo>
                      <a:pt x="1626" y="1"/>
                    </a:moveTo>
                    <a:cubicBezTo>
                      <a:pt x="1597" y="1"/>
                      <a:pt x="1571" y="11"/>
                      <a:pt x="1548" y="33"/>
                    </a:cubicBezTo>
                    <a:cubicBezTo>
                      <a:pt x="595" y="1771"/>
                      <a:pt x="381" y="2842"/>
                      <a:pt x="0" y="5212"/>
                    </a:cubicBezTo>
                    <a:lnTo>
                      <a:pt x="1250" y="5426"/>
                    </a:lnTo>
                    <a:cubicBezTo>
                      <a:pt x="1250" y="5426"/>
                      <a:pt x="2846" y="2830"/>
                      <a:pt x="2346" y="949"/>
                    </a:cubicBezTo>
                    <a:cubicBezTo>
                      <a:pt x="2271" y="684"/>
                      <a:pt x="1865" y="1"/>
                      <a:pt x="1626" y="1"/>
                    </a:cubicBez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" name="Google Shape;495;p29">
                <a:extLst>
                  <a:ext uri="{FF2B5EF4-FFF2-40B4-BE49-F238E27FC236}">
                    <a16:creationId xmlns:a16="http://schemas.microsoft.com/office/drawing/2014/main" id="{E3359E45-47CF-475A-A54C-38F8CED2B306}"/>
                  </a:ext>
                </a:extLst>
              </p:cNvPr>
              <p:cNvSpPr/>
              <p:nvPr/>
            </p:nvSpPr>
            <p:spPr>
              <a:xfrm>
                <a:off x="6565700" y="855900"/>
                <a:ext cx="790300" cy="909950"/>
              </a:xfrm>
              <a:custGeom>
                <a:avLst/>
                <a:gdLst/>
                <a:ahLst/>
                <a:cxnLst/>
                <a:rect l="l" t="t" r="r" b="b"/>
                <a:pathLst>
                  <a:path w="31612" h="36398" extrusionOk="0">
                    <a:moveTo>
                      <a:pt x="26265" y="0"/>
                    </a:moveTo>
                    <a:cubicBezTo>
                      <a:pt x="26265" y="0"/>
                      <a:pt x="24444" y="4405"/>
                      <a:pt x="22205" y="9918"/>
                    </a:cubicBezTo>
                    <a:cubicBezTo>
                      <a:pt x="19967" y="15431"/>
                      <a:pt x="16466" y="22300"/>
                      <a:pt x="16466" y="22300"/>
                    </a:cubicBezTo>
                    <a:cubicBezTo>
                      <a:pt x="11168" y="15442"/>
                      <a:pt x="4024" y="1286"/>
                      <a:pt x="4024" y="1286"/>
                    </a:cubicBezTo>
                    <a:cubicBezTo>
                      <a:pt x="1869" y="9930"/>
                      <a:pt x="988" y="10489"/>
                      <a:pt x="0" y="16550"/>
                    </a:cubicBezTo>
                    <a:cubicBezTo>
                      <a:pt x="5239" y="31373"/>
                      <a:pt x="17764" y="36397"/>
                      <a:pt x="17764" y="36397"/>
                    </a:cubicBezTo>
                    <a:cubicBezTo>
                      <a:pt x="28801" y="26396"/>
                      <a:pt x="31611" y="1857"/>
                      <a:pt x="31611" y="1857"/>
                    </a:cubicBezTo>
                    <a:lnTo>
                      <a:pt x="26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" name="Google Shape;496;p29">
                <a:extLst>
                  <a:ext uri="{FF2B5EF4-FFF2-40B4-BE49-F238E27FC236}">
                    <a16:creationId xmlns:a16="http://schemas.microsoft.com/office/drawing/2014/main" id="{070E4A76-D293-4C32-B6D3-8EA942F678A6}"/>
                  </a:ext>
                </a:extLst>
              </p:cNvPr>
              <p:cNvSpPr/>
              <p:nvPr/>
            </p:nvSpPr>
            <p:spPr>
              <a:xfrm>
                <a:off x="7053850" y="331425"/>
                <a:ext cx="391450" cy="587300"/>
              </a:xfrm>
              <a:custGeom>
                <a:avLst/>
                <a:gdLst/>
                <a:ahLst/>
                <a:cxnLst/>
                <a:rect l="l" t="t" r="r" b="b"/>
                <a:pathLst>
                  <a:path w="15658" h="23492" extrusionOk="0">
                    <a:moveTo>
                      <a:pt x="5168" y="1"/>
                    </a:moveTo>
                    <a:cubicBezTo>
                      <a:pt x="5043" y="1"/>
                      <a:pt x="4916" y="83"/>
                      <a:pt x="4787" y="262"/>
                    </a:cubicBezTo>
                    <a:cubicBezTo>
                      <a:pt x="3275" y="2358"/>
                      <a:pt x="4703" y="10013"/>
                      <a:pt x="4703" y="10013"/>
                    </a:cubicBezTo>
                    <a:cubicBezTo>
                      <a:pt x="2393" y="10299"/>
                      <a:pt x="0" y="12097"/>
                      <a:pt x="1501" y="14847"/>
                    </a:cubicBezTo>
                    <a:cubicBezTo>
                      <a:pt x="3013" y="17598"/>
                      <a:pt x="6215" y="21586"/>
                      <a:pt x="6215" y="21586"/>
                    </a:cubicBezTo>
                    <a:cubicBezTo>
                      <a:pt x="7668" y="23467"/>
                      <a:pt x="11704" y="23491"/>
                      <a:pt x="11704" y="23491"/>
                    </a:cubicBezTo>
                    <a:cubicBezTo>
                      <a:pt x="13335" y="21896"/>
                      <a:pt x="13657" y="18026"/>
                      <a:pt x="13728" y="16490"/>
                    </a:cubicBezTo>
                    <a:cubicBezTo>
                      <a:pt x="13740" y="16181"/>
                      <a:pt x="13740" y="15967"/>
                      <a:pt x="13740" y="15883"/>
                    </a:cubicBezTo>
                    <a:lnTo>
                      <a:pt x="13740" y="15848"/>
                    </a:lnTo>
                    <a:cubicBezTo>
                      <a:pt x="13740" y="15848"/>
                      <a:pt x="15657" y="15026"/>
                      <a:pt x="15086" y="11930"/>
                    </a:cubicBezTo>
                    <a:cubicBezTo>
                      <a:pt x="14693" y="9852"/>
                      <a:pt x="12296" y="9591"/>
                      <a:pt x="11118" y="9591"/>
                    </a:cubicBezTo>
                    <a:cubicBezTo>
                      <a:pt x="10724" y="9591"/>
                      <a:pt x="10466" y="9621"/>
                      <a:pt x="10466" y="9621"/>
                    </a:cubicBezTo>
                    <a:cubicBezTo>
                      <a:pt x="10466" y="9621"/>
                      <a:pt x="11782" y="221"/>
                      <a:pt x="10130" y="221"/>
                    </a:cubicBezTo>
                    <a:cubicBezTo>
                      <a:pt x="10067" y="221"/>
                      <a:pt x="10001" y="235"/>
                      <a:pt x="9930" y="262"/>
                    </a:cubicBezTo>
                    <a:cubicBezTo>
                      <a:pt x="7978" y="1024"/>
                      <a:pt x="7489" y="9347"/>
                      <a:pt x="7489" y="9347"/>
                    </a:cubicBezTo>
                    <a:cubicBezTo>
                      <a:pt x="7489" y="9347"/>
                      <a:pt x="6494" y="1"/>
                      <a:pt x="5168" y="1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497;p29">
                <a:extLst>
                  <a:ext uri="{FF2B5EF4-FFF2-40B4-BE49-F238E27FC236}">
                    <a16:creationId xmlns:a16="http://schemas.microsoft.com/office/drawing/2014/main" id="{85D402C7-8AA9-4B8C-BD27-51A8E7A1D594}"/>
                  </a:ext>
                </a:extLst>
              </p:cNvPr>
              <p:cNvSpPr/>
              <p:nvPr/>
            </p:nvSpPr>
            <p:spPr>
              <a:xfrm>
                <a:off x="7341375" y="617550"/>
                <a:ext cx="56000" cy="126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5046" extrusionOk="0">
                    <a:moveTo>
                      <a:pt x="817" y="1"/>
                    </a:moveTo>
                    <a:cubicBezTo>
                      <a:pt x="679" y="1"/>
                      <a:pt x="555" y="82"/>
                      <a:pt x="525" y="223"/>
                    </a:cubicBezTo>
                    <a:cubicBezTo>
                      <a:pt x="501" y="295"/>
                      <a:pt x="1" y="2164"/>
                      <a:pt x="263" y="3760"/>
                    </a:cubicBezTo>
                    <a:lnTo>
                      <a:pt x="275" y="3855"/>
                    </a:lnTo>
                    <a:cubicBezTo>
                      <a:pt x="334" y="4081"/>
                      <a:pt x="417" y="4272"/>
                      <a:pt x="548" y="4438"/>
                    </a:cubicBezTo>
                    <a:cubicBezTo>
                      <a:pt x="644" y="4569"/>
                      <a:pt x="763" y="4664"/>
                      <a:pt x="906" y="4760"/>
                    </a:cubicBezTo>
                    <a:cubicBezTo>
                      <a:pt x="1251" y="4986"/>
                      <a:pt x="1680" y="5045"/>
                      <a:pt x="2072" y="5045"/>
                    </a:cubicBezTo>
                    <a:lnTo>
                      <a:pt x="2227" y="5045"/>
                    </a:lnTo>
                    <a:cubicBezTo>
                      <a:pt x="2239" y="4736"/>
                      <a:pt x="2239" y="4522"/>
                      <a:pt x="2239" y="4438"/>
                    </a:cubicBezTo>
                    <a:lnTo>
                      <a:pt x="2239" y="4438"/>
                    </a:lnTo>
                    <a:cubicBezTo>
                      <a:pt x="2176" y="4442"/>
                      <a:pt x="2111" y="4445"/>
                      <a:pt x="2046" y="4445"/>
                    </a:cubicBezTo>
                    <a:cubicBezTo>
                      <a:pt x="1746" y="4445"/>
                      <a:pt x="1440" y="4395"/>
                      <a:pt x="1215" y="4248"/>
                    </a:cubicBezTo>
                    <a:cubicBezTo>
                      <a:pt x="1025" y="4117"/>
                      <a:pt x="906" y="3926"/>
                      <a:pt x="858" y="3664"/>
                    </a:cubicBezTo>
                    <a:cubicBezTo>
                      <a:pt x="620" y="2200"/>
                      <a:pt x="1096" y="402"/>
                      <a:pt x="1108" y="378"/>
                    </a:cubicBezTo>
                    <a:cubicBezTo>
                      <a:pt x="1144" y="212"/>
                      <a:pt x="1049" y="57"/>
                      <a:pt x="894" y="9"/>
                    </a:cubicBezTo>
                    <a:cubicBezTo>
                      <a:pt x="868" y="4"/>
                      <a:pt x="843" y="1"/>
                      <a:pt x="817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498;p29">
                <a:extLst>
                  <a:ext uri="{FF2B5EF4-FFF2-40B4-BE49-F238E27FC236}">
                    <a16:creationId xmlns:a16="http://schemas.microsoft.com/office/drawing/2014/main" id="{C7B6D68D-EE42-4430-AAD4-CC970BAD3461}"/>
                  </a:ext>
                </a:extLst>
              </p:cNvPr>
              <p:cNvSpPr/>
              <p:nvPr/>
            </p:nvSpPr>
            <p:spPr>
              <a:xfrm>
                <a:off x="7271725" y="614000"/>
                <a:ext cx="90525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295" extrusionOk="0">
                    <a:moveTo>
                      <a:pt x="1017" y="1"/>
                    </a:moveTo>
                    <a:cubicBezTo>
                      <a:pt x="897" y="1"/>
                      <a:pt x="785" y="78"/>
                      <a:pt x="739" y="199"/>
                    </a:cubicBezTo>
                    <a:cubicBezTo>
                      <a:pt x="703" y="270"/>
                      <a:pt x="1" y="2211"/>
                      <a:pt x="477" y="3794"/>
                    </a:cubicBezTo>
                    <a:cubicBezTo>
                      <a:pt x="751" y="4664"/>
                      <a:pt x="1156" y="5164"/>
                      <a:pt x="1703" y="5271"/>
                    </a:cubicBezTo>
                    <a:cubicBezTo>
                      <a:pt x="1787" y="5283"/>
                      <a:pt x="1858" y="5295"/>
                      <a:pt x="1941" y="5295"/>
                    </a:cubicBezTo>
                    <a:cubicBezTo>
                      <a:pt x="2739" y="5295"/>
                      <a:pt x="3430" y="4497"/>
                      <a:pt x="3513" y="4390"/>
                    </a:cubicBezTo>
                    <a:cubicBezTo>
                      <a:pt x="3620" y="4271"/>
                      <a:pt x="3596" y="4080"/>
                      <a:pt x="3465" y="3973"/>
                    </a:cubicBezTo>
                    <a:cubicBezTo>
                      <a:pt x="3412" y="3925"/>
                      <a:pt x="3344" y="3901"/>
                      <a:pt x="3275" y="3901"/>
                    </a:cubicBezTo>
                    <a:cubicBezTo>
                      <a:pt x="3192" y="3901"/>
                      <a:pt x="3108" y="3937"/>
                      <a:pt x="3049" y="4009"/>
                    </a:cubicBezTo>
                    <a:cubicBezTo>
                      <a:pt x="2872" y="4219"/>
                      <a:pt x="2366" y="4696"/>
                      <a:pt x="1923" y="4696"/>
                    </a:cubicBezTo>
                    <a:cubicBezTo>
                      <a:pt x="1889" y="4696"/>
                      <a:pt x="1855" y="4693"/>
                      <a:pt x="1822" y="4687"/>
                    </a:cubicBezTo>
                    <a:cubicBezTo>
                      <a:pt x="1429" y="4604"/>
                      <a:pt x="1191" y="4056"/>
                      <a:pt x="1060" y="3616"/>
                    </a:cubicBezTo>
                    <a:cubicBezTo>
                      <a:pt x="632" y="2235"/>
                      <a:pt x="1298" y="425"/>
                      <a:pt x="1298" y="401"/>
                    </a:cubicBezTo>
                    <a:cubicBezTo>
                      <a:pt x="1358" y="246"/>
                      <a:pt x="1287" y="80"/>
                      <a:pt x="1120" y="20"/>
                    </a:cubicBezTo>
                    <a:cubicBezTo>
                      <a:pt x="1086" y="7"/>
                      <a:pt x="1051" y="1"/>
                      <a:pt x="1017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499;p29">
                <a:extLst>
                  <a:ext uri="{FF2B5EF4-FFF2-40B4-BE49-F238E27FC236}">
                    <a16:creationId xmlns:a16="http://schemas.microsoft.com/office/drawing/2014/main" id="{AF43F0DA-A7E9-4EA0-924C-87B88C7C83A6}"/>
                  </a:ext>
                </a:extLst>
              </p:cNvPr>
              <p:cNvSpPr/>
              <p:nvPr/>
            </p:nvSpPr>
            <p:spPr>
              <a:xfrm>
                <a:off x="7119925" y="622250"/>
                <a:ext cx="129200" cy="80975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3239" extrusionOk="0">
                    <a:moveTo>
                      <a:pt x="4444" y="1"/>
                    </a:moveTo>
                    <a:cubicBezTo>
                      <a:pt x="4403" y="1"/>
                      <a:pt x="4362" y="8"/>
                      <a:pt x="4322" y="24"/>
                    </a:cubicBezTo>
                    <a:cubicBezTo>
                      <a:pt x="4168" y="95"/>
                      <a:pt x="4108" y="274"/>
                      <a:pt x="4180" y="428"/>
                    </a:cubicBezTo>
                    <a:cubicBezTo>
                      <a:pt x="4239" y="547"/>
                      <a:pt x="4703" y="1667"/>
                      <a:pt x="3513" y="2262"/>
                    </a:cubicBezTo>
                    <a:cubicBezTo>
                      <a:pt x="2915" y="2555"/>
                      <a:pt x="2258" y="2640"/>
                      <a:pt x="1702" y="2640"/>
                    </a:cubicBezTo>
                    <a:cubicBezTo>
                      <a:pt x="973" y="2640"/>
                      <a:pt x="419" y="2495"/>
                      <a:pt x="405" y="2488"/>
                    </a:cubicBezTo>
                    <a:cubicBezTo>
                      <a:pt x="383" y="2483"/>
                      <a:pt x="361" y="2481"/>
                      <a:pt x="339" y="2481"/>
                    </a:cubicBezTo>
                    <a:cubicBezTo>
                      <a:pt x="206" y="2481"/>
                      <a:pt x="77" y="2570"/>
                      <a:pt x="36" y="2702"/>
                    </a:cubicBezTo>
                    <a:cubicBezTo>
                      <a:pt x="1" y="2869"/>
                      <a:pt x="96" y="3024"/>
                      <a:pt x="251" y="3072"/>
                    </a:cubicBezTo>
                    <a:cubicBezTo>
                      <a:pt x="298" y="3083"/>
                      <a:pt x="893" y="3238"/>
                      <a:pt x="1691" y="3238"/>
                    </a:cubicBezTo>
                    <a:cubicBezTo>
                      <a:pt x="2322" y="3238"/>
                      <a:pt x="3072" y="3143"/>
                      <a:pt x="3775" y="2798"/>
                    </a:cubicBezTo>
                    <a:cubicBezTo>
                      <a:pt x="5168" y="2107"/>
                      <a:pt x="5001" y="786"/>
                      <a:pt x="4727" y="178"/>
                    </a:cubicBezTo>
                    <a:cubicBezTo>
                      <a:pt x="4674" y="63"/>
                      <a:pt x="4562" y="1"/>
                      <a:pt x="4444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500;p29">
                <a:extLst>
                  <a:ext uri="{FF2B5EF4-FFF2-40B4-BE49-F238E27FC236}">
                    <a16:creationId xmlns:a16="http://schemas.microsoft.com/office/drawing/2014/main" id="{6F8D0979-9009-4644-8F4D-0ED28F06D48F}"/>
                  </a:ext>
                </a:extLst>
              </p:cNvPr>
              <p:cNvSpPr/>
              <p:nvPr/>
            </p:nvSpPr>
            <p:spPr>
              <a:xfrm>
                <a:off x="7185100" y="688175"/>
                <a:ext cx="82200" cy="107025"/>
              </a:xfrm>
              <a:custGeom>
                <a:avLst/>
                <a:gdLst/>
                <a:ahLst/>
                <a:cxnLst/>
                <a:rect l="l" t="t" r="r" b="b"/>
                <a:pathLst>
                  <a:path w="3288" h="4281" extrusionOk="0">
                    <a:moveTo>
                      <a:pt x="343" y="0"/>
                    </a:moveTo>
                    <a:cubicBezTo>
                      <a:pt x="247" y="0"/>
                      <a:pt x="156" y="48"/>
                      <a:pt x="96" y="137"/>
                    </a:cubicBezTo>
                    <a:cubicBezTo>
                      <a:pt x="1" y="280"/>
                      <a:pt x="37" y="458"/>
                      <a:pt x="180" y="554"/>
                    </a:cubicBezTo>
                    <a:cubicBezTo>
                      <a:pt x="203" y="565"/>
                      <a:pt x="2132" y="1863"/>
                      <a:pt x="2656" y="4054"/>
                    </a:cubicBezTo>
                    <a:cubicBezTo>
                      <a:pt x="2692" y="4185"/>
                      <a:pt x="2811" y="4280"/>
                      <a:pt x="2954" y="4280"/>
                    </a:cubicBezTo>
                    <a:cubicBezTo>
                      <a:pt x="2978" y="4280"/>
                      <a:pt x="3001" y="4280"/>
                      <a:pt x="3025" y="4268"/>
                    </a:cubicBezTo>
                    <a:cubicBezTo>
                      <a:pt x="3180" y="4233"/>
                      <a:pt x="3287" y="4078"/>
                      <a:pt x="3239" y="3911"/>
                    </a:cubicBezTo>
                    <a:cubicBezTo>
                      <a:pt x="2656" y="1494"/>
                      <a:pt x="596" y="113"/>
                      <a:pt x="513" y="54"/>
                    </a:cubicBezTo>
                    <a:cubicBezTo>
                      <a:pt x="459" y="18"/>
                      <a:pt x="400" y="0"/>
                      <a:pt x="343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311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2" name="Google Shape;5102;p39"/>
          <p:cNvSpPr/>
          <p:nvPr/>
        </p:nvSpPr>
        <p:spPr>
          <a:xfrm>
            <a:off x="4056450" y="926663"/>
            <a:ext cx="4375200" cy="2771700"/>
          </a:xfrm>
          <a:prstGeom prst="roundRect">
            <a:avLst>
              <a:gd name="adj" fmla="val 3857"/>
            </a:avLst>
          </a:prstGeom>
          <a:noFill/>
          <a:ln w="19050" cap="flat" cmpd="sng">
            <a:solidFill>
              <a:srgbClr val="252D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3" name="Google Shape;5103;p39"/>
          <p:cNvSpPr/>
          <p:nvPr/>
        </p:nvSpPr>
        <p:spPr>
          <a:xfrm>
            <a:off x="4086150" y="956891"/>
            <a:ext cx="4315800" cy="2711100"/>
          </a:xfrm>
          <a:prstGeom prst="roundRect">
            <a:avLst>
              <a:gd name="adj" fmla="val 3282"/>
            </a:avLst>
          </a:prstGeom>
          <a:noFill/>
          <a:ln w="19050" cap="flat" cmpd="sng">
            <a:solidFill>
              <a:srgbClr val="252D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5" name="Google Shape;5105;p39"/>
          <p:cNvSpPr txBox="1">
            <a:spLocks noGrp="1"/>
          </p:cNvSpPr>
          <p:nvPr>
            <p:ph type="title"/>
          </p:nvPr>
        </p:nvSpPr>
        <p:spPr>
          <a:xfrm>
            <a:off x="156117" y="956891"/>
            <a:ext cx="3919986" cy="130023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BENEFI</a:t>
            </a:r>
            <a:r>
              <a:rPr lang="en-IN" dirty="0"/>
              <a:t>CI</a:t>
            </a:r>
            <a:r>
              <a:rPr lang="en" dirty="0"/>
              <a:t>ARY GRO</a:t>
            </a:r>
            <a:r>
              <a:rPr lang="en-IN" dirty="0"/>
              <a:t>UP</a:t>
            </a:r>
            <a:endParaRPr dirty="0"/>
          </a:p>
        </p:txBody>
      </p:sp>
      <p:sp>
        <p:nvSpPr>
          <p:cNvPr id="5106" name="Google Shape;5106;p39"/>
          <p:cNvSpPr txBox="1">
            <a:spLocks noGrp="1"/>
          </p:cNvSpPr>
          <p:nvPr>
            <p:ph type="subTitle" idx="1"/>
          </p:nvPr>
        </p:nvSpPr>
        <p:spPr>
          <a:xfrm>
            <a:off x="334537" y="2535516"/>
            <a:ext cx="3500663" cy="7593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ALL CITIZENS OF INDIA</a:t>
            </a:r>
            <a:endParaRPr dirty="0"/>
          </a:p>
        </p:txBody>
      </p:sp>
      <p:cxnSp>
        <p:nvCxnSpPr>
          <p:cNvPr id="5107" name="Google Shape;5107;p39"/>
          <p:cNvCxnSpPr/>
          <p:nvPr/>
        </p:nvCxnSpPr>
        <p:spPr>
          <a:xfrm>
            <a:off x="3691184" y="8334402"/>
            <a:ext cx="1353300" cy="0"/>
          </a:xfrm>
          <a:prstGeom prst="straightConnector1">
            <a:avLst/>
          </a:prstGeom>
          <a:noFill/>
          <a:ln w="19050" cap="flat" cmpd="sng">
            <a:solidFill>
              <a:srgbClr val="252D4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8" name="Google Shape;5108;p39"/>
          <p:cNvSpPr/>
          <p:nvPr/>
        </p:nvSpPr>
        <p:spPr>
          <a:xfrm>
            <a:off x="5557413" y="3698186"/>
            <a:ext cx="1373274" cy="518648"/>
          </a:xfrm>
          <a:custGeom>
            <a:avLst/>
            <a:gdLst/>
            <a:ahLst/>
            <a:cxnLst/>
            <a:rect l="l" t="t" r="r" b="b"/>
            <a:pathLst>
              <a:path w="65999" h="24926" extrusionOk="0">
                <a:moveTo>
                  <a:pt x="13372" y="0"/>
                </a:moveTo>
                <a:cubicBezTo>
                  <a:pt x="13051" y="1881"/>
                  <a:pt x="12653" y="8225"/>
                  <a:pt x="11445" y="11283"/>
                </a:cubicBezTo>
                <a:cubicBezTo>
                  <a:pt x="10237" y="14341"/>
                  <a:pt x="7883" y="16511"/>
                  <a:pt x="6125" y="18346"/>
                </a:cubicBezTo>
                <a:cubicBezTo>
                  <a:pt x="4367" y="20181"/>
                  <a:pt x="1875" y="21297"/>
                  <a:pt x="896" y="22291"/>
                </a:cubicBezTo>
                <a:cubicBezTo>
                  <a:pt x="-82" y="23285"/>
                  <a:pt x="-174" y="23896"/>
                  <a:pt x="254" y="24309"/>
                </a:cubicBezTo>
                <a:cubicBezTo>
                  <a:pt x="682" y="24722"/>
                  <a:pt x="805" y="24692"/>
                  <a:pt x="3465" y="24768"/>
                </a:cubicBezTo>
                <a:cubicBezTo>
                  <a:pt x="6125" y="24845"/>
                  <a:pt x="10925" y="24768"/>
                  <a:pt x="16215" y="24768"/>
                </a:cubicBezTo>
                <a:cubicBezTo>
                  <a:pt x="21505" y="24768"/>
                  <a:pt x="28630" y="24768"/>
                  <a:pt x="35204" y="24768"/>
                </a:cubicBezTo>
                <a:cubicBezTo>
                  <a:pt x="41778" y="24768"/>
                  <a:pt x="50783" y="24768"/>
                  <a:pt x="55660" y="24768"/>
                </a:cubicBezTo>
                <a:cubicBezTo>
                  <a:pt x="60537" y="24768"/>
                  <a:pt x="62754" y="25104"/>
                  <a:pt x="64466" y="24768"/>
                </a:cubicBezTo>
                <a:cubicBezTo>
                  <a:pt x="66178" y="24432"/>
                  <a:pt x="66056" y="23346"/>
                  <a:pt x="65934" y="22750"/>
                </a:cubicBezTo>
                <a:cubicBezTo>
                  <a:pt x="65812" y="22154"/>
                  <a:pt x="65353" y="22765"/>
                  <a:pt x="63732" y="21190"/>
                </a:cubicBezTo>
                <a:cubicBezTo>
                  <a:pt x="62111" y="19615"/>
                  <a:pt x="57999" y="16512"/>
                  <a:pt x="56210" y="13301"/>
                </a:cubicBezTo>
                <a:cubicBezTo>
                  <a:pt x="54421" y="10091"/>
                  <a:pt x="53505" y="4083"/>
                  <a:pt x="53000" y="1927"/>
                </a:cubicBezTo>
                <a:cubicBezTo>
                  <a:pt x="52496" y="-229"/>
                  <a:pt x="53153" y="627"/>
                  <a:pt x="53183" y="367"/>
                </a:cubicBezTo>
              </a:path>
            </a:pathLst>
          </a:custGeom>
          <a:noFill/>
          <a:ln w="19050" cap="flat" cmpd="sng">
            <a:solidFill>
              <a:srgbClr val="252D48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" name="Google Shape;5518;p48">
            <a:extLst>
              <a:ext uri="{FF2B5EF4-FFF2-40B4-BE49-F238E27FC236}">
                <a16:creationId xmlns:a16="http://schemas.microsoft.com/office/drawing/2014/main" id="{BCEBCF91-F7FD-483A-9C1E-4373E868E6E5}"/>
              </a:ext>
            </a:extLst>
          </p:cNvPr>
          <p:cNvGrpSpPr/>
          <p:nvPr/>
        </p:nvGrpSpPr>
        <p:grpSpPr>
          <a:xfrm>
            <a:off x="4207727" y="1040780"/>
            <a:ext cx="4059043" cy="2557347"/>
            <a:chOff x="5412842" y="3065264"/>
            <a:chExt cx="2362935" cy="1596336"/>
          </a:xfrm>
        </p:grpSpPr>
        <p:sp>
          <p:nvSpPr>
            <p:cNvPr id="10" name="Google Shape;5519;p48">
              <a:extLst>
                <a:ext uri="{FF2B5EF4-FFF2-40B4-BE49-F238E27FC236}">
                  <a16:creationId xmlns:a16="http://schemas.microsoft.com/office/drawing/2014/main" id="{CB24F10C-60E2-4E87-9178-417FBB012699}"/>
                </a:ext>
              </a:extLst>
            </p:cNvPr>
            <p:cNvSpPr/>
            <p:nvPr/>
          </p:nvSpPr>
          <p:spPr>
            <a:xfrm>
              <a:off x="5498325" y="4499625"/>
              <a:ext cx="2277445" cy="161975"/>
            </a:xfrm>
            <a:custGeom>
              <a:avLst/>
              <a:gdLst/>
              <a:ahLst/>
              <a:cxnLst/>
              <a:rect l="l" t="t" r="r" b="b"/>
              <a:pathLst>
                <a:path w="67390" h="12158" extrusionOk="0">
                  <a:moveTo>
                    <a:pt x="33695" y="1"/>
                  </a:moveTo>
                  <a:cubicBezTo>
                    <a:pt x="15086" y="1"/>
                    <a:pt x="1" y="2727"/>
                    <a:pt x="1" y="6085"/>
                  </a:cubicBezTo>
                  <a:cubicBezTo>
                    <a:pt x="1" y="9443"/>
                    <a:pt x="15086" y="12157"/>
                    <a:pt x="33695" y="12157"/>
                  </a:cubicBezTo>
                  <a:cubicBezTo>
                    <a:pt x="52305" y="12157"/>
                    <a:pt x="67390" y="9443"/>
                    <a:pt x="67390" y="6085"/>
                  </a:cubicBezTo>
                  <a:cubicBezTo>
                    <a:pt x="67390" y="2727"/>
                    <a:pt x="52305" y="1"/>
                    <a:pt x="33695" y="1"/>
                  </a:cubicBezTo>
                  <a:close/>
                </a:path>
              </a:pathLst>
            </a:custGeom>
            <a:solidFill>
              <a:srgbClr val="E9E5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" name="Google Shape;5520;p48">
              <a:extLst>
                <a:ext uri="{FF2B5EF4-FFF2-40B4-BE49-F238E27FC236}">
                  <a16:creationId xmlns:a16="http://schemas.microsoft.com/office/drawing/2014/main" id="{64D1F739-52BE-4717-8505-8944012C6233}"/>
                </a:ext>
              </a:extLst>
            </p:cNvPr>
            <p:cNvGrpSpPr/>
            <p:nvPr/>
          </p:nvGrpSpPr>
          <p:grpSpPr>
            <a:xfrm>
              <a:off x="5412842" y="3065264"/>
              <a:ext cx="2362935" cy="1542963"/>
              <a:chOff x="713775" y="833650"/>
              <a:chExt cx="6195425" cy="4045525"/>
            </a:xfrm>
          </p:grpSpPr>
          <p:sp>
            <p:nvSpPr>
              <p:cNvPr id="12" name="Google Shape;5521;p48">
                <a:extLst>
                  <a:ext uri="{FF2B5EF4-FFF2-40B4-BE49-F238E27FC236}">
                    <a16:creationId xmlns:a16="http://schemas.microsoft.com/office/drawing/2014/main" id="{E31CC813-697A-4BFB-AE59-D257BECFFF26}"/>
                  </a:ext>
                </a:extLst>
              </p:cNvPr>
              <p:cNvSpPr/>
              <p:nvPr/>
            </p:nvSpPr>
            <p:spPr>
              <a:xfrm>
                <a:off x="5938225" y="2012575"/>
                <a:ext cx="272675" cy="888225"/>
              </a:xfrm>
              <a:custGeom>
                <a:avLst/>
                <a:gdLst/>
                <a:ahLst/>
                <a:cxnLst/>
                <a:rect l="l" t="t" r="r" b="b"/>
                <a:pathLst>
                  <a:path w="10907" h="35529" extrusionOk="0">
                    <a:moveTo>
                      <a:pt x="10907" y="1"/>
                    </a:moveTo>
                    <a:cubicBezTo>
                      <a:pt x="10907" y="1"/>
                      <a:pt x="6978" y="3704"/>
                      <a:pt x="6549" y="4358"/>
                    </a:cubicBezTo>
                    <a:cubicBezTo>
                      <a:pt x="6109" y="5013"/>
                      <a:pt x="1" y="28992"/>
                      <a:pt x="1" y="28992"/>
                    </a:cubicBezTo>
                    <a:lnTo>
                      <a:pt x="10907" y="35529"/>
                    </a:lnTo>
                    <a:lnTo>
                      <a:pt x="109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5522;p48">
                <a:extLst>
                  <a:ext uri="{FF2B5EF4-FFF2-40B4-BE49-F238E27FC236}">
                    <a16:creationId xmlns:a16="http://schemas.microsoft.com/office/drawing/2014/main" id="{0EFCFAD1-8FA7-4562-822B-90FEB4564E03}"/>
                  </a:ext>
                </a:extLst>
              </p:cNvPr>
              <p:cNvSpPr/>
              <p:nvPr/>
            </p:nvSpPr>
            <p:spPr>
              <a:xfrm>
                <a:off x="6237675" y="1402600"/>
                <a:ext cx="450675" cy="480825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9233" extrusionOk="0">
                    <a:moveTo>
                      <a:pt x="12789" y="1"/>
                    </a:moveTo>
                    <a:cubicBezTo>
                      <a:pt x="12371" y="1"/>
                      <a:pt x="11958" y="126"/>
                      <a:pt x="11633" y="397"/>
                    </a:cubicBezTo>
                    <a:lnTo>
                      <a:pt x="12788" y="2468"/>
                    </a:lnTo>
                    <a:cubicBezTo>
                      <a:pt x="9597" y="2564"/>
                      <a:pt x="6418" y="2659"/>
                      <a:pt x="3227" y="2742"/>
                    </a:cubicBezTo>
                    <a:cubicBezTo>
                      <a:pt x="2263" y="2778"/>
                      <a:pt x="1143" y="2921"/>
                      <a:pt x="620" y="4123"/>
                    </a:cubicBezTo>
                    <a:cubicBezTo>
                      <a:pt x="322" y="4814"/>
                      <a:pt x="298" y="5683"/>
                      <a:pt x="286" y="6505"/>
                    </a:cubicBezTo>
                    <a:cubicBezTo>
                      <a:pt x="262" y="8624"/>
                      <a:pt x="239" y="10743"/>
                      <a:pt x="215" y="12863"/>
                    </a:cubicBezTo>
                    <a:cubicBezTo>
                      <a:pt x="191" y="14577"/>
                      <a:pt x="0" y="16351"/>
                      <a:pt x="1322" y="17589"/>
                    </a:cubicBezTo>
                    <a:cubicBezTo>
                      <a:pt x="2417" y="18601"/>
                      <a:pt x="3810" y="19220"/>
                      <a:pt x="5311" y="19232"/>
                    </a:cubicBezTo>
                    <a:cubicBezTo>
                      <a:pt x="5325" y="19232"/>
                      <a:pt x="5340" y="19233"/>
                      <a:pt x="5355" y="19233"/>
                    </a:cubicBezTo>
                    <a:cubicBezTo>
                      <a:pt x="6938" y="19233"/>
                      <a:pt x="8620" y="18604"/>
                      <a:pt x="9811" y="17577"/>
                    </a:cubicBezTo>
                    <a:cubicBezTo>
                      <a:pt x="11133" y="16434"/>
                      <a:pt x="11978" y="15982"/>
                      <a:pt x="13716" y="15410"/>
                    </a:cubicBezTo>
                    <a:cubicBezTo>
                      <a:pt x="14312" y="15220"/>
                      <a:pt x="14943" y="14994"/>
                      <a:pt x="15276" y="14482"/>
                    </a:cubicBezTo>
                    <a:cubicBezTo>
                      <a:pt x="15621" y="13958"/>
                      <a:pt x="15419" y="13077"/>
                      <a:pt x="14800" y="13005"/>
                    </a:cubicBezTo>
                    <a:cubicBezTo>
                      <a:pt x="15740" y="12755"/>
                      <a:pt x="16252" y="11767"/>
                      <a:pt x="16657" y="10874"/>
                    </a:cubicBezTo>
                    <a:cubicBezTo>
                      <a:pt x="16931" y="10267"/>
                      <a:pt x="17193" y="9660"/>
                      <a:pt x="17467" y="9064"/>
                    </a:cubicBezTo>
                    <a:cubicBezTo>
                      <a:pt x="17705" y="8529"/>
                      <a:pt x="17943" y="7981"/>
                      <a:pt x="17979" y="7386"/>
                    </a:cubicBezTo>
                    <a:cubicBezTo>
                      <a:pt x="18026" y="6493"/>
                      <a:pt x="17574" y="5659"/>
                      <a:pt x="17133" y="4873"/>
                    </a:cubicBezTo>
                    <a:cubicBezTo>
                      <a:pt x="16395" y="3576"/>
                      <a:pt x="15657" y="2254"/>
                      <a:pt x="14645" y="1159"/>
                    </a:cubicBezTo>
                    <a:cubicBezTo>
                      <a:pt x="14359" y="431"/>
                      <a:pt x="13565" y="1"/>
                      <a:pt x="12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5523;p48">
                <a:extLst>
                  <a:ext uri="{FF2B5EF4-FFF2-40B4-BE49-F238E27FC236}">
                    <a16:creationId xmlns:a16="http://schemas.microsoft.com/office/drawing/2014/main" id="{C4347792-2945-478D-8C01-B54322F84FD6}"/>
                  </a:ext>
                </a:extLst>
              </p:cNvPr>
              <p:cNvSpPr/>
              <p:nvPr/>
            </p:nvSpPr>
            <p:spPr>
              <a:xfrm>
                <a:off x="6300775" y="1779225"/>
                <a:ext cx="240225" cy="234925"/>
              </a:xfrm>
              <a:custGeom>
                <a:avLst/>
                <a:gdLst/>
                <a:ahLst/>
                <a:cxnLst/>
                <a:rect l="l" t="t" r="r" b="b"/>
                <a:pathLst>
                  <a:path w="9609" h="9397" extrusionOk="0">
                    <a:moveTo>
                      <a:pt x="6061" y="0"/>
                    </a:moveTo>
                    <a:lnTo>
                      <a:pt x="1" y="405"/>
                    </a:lnTo>
                    <a:lnTo>
                      <a:pt x="2060" y="6787"/>
                    </a:lnTo>
                    <a:cubicBezTo>
                      <a:pt x="2593" y="8431"/>
                      <a:pt x="4099" y="9396"/>
                      <a:pt x="5654" y="9396"/>
                    </a:cubicBezTo>
                    <a:cubicBezTo>
                      <a:pt x="6463" y="9396"/>
                      <a:pt x="7285" y="9135"/>
                      <a:pt x="7990" y="8573"/>
                    </a:cubicBezTo>
                    <a:lnTo>
                      <a:pt x="9609" y="7263"/>
                    </a:lnTo>
                    <a:lnTo>
                      <a:pt x="6061" y="0"/>
                    </a:ln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5524;p48">
                <a:extLst>
                  <a:ext uri="{FF2B5EF4-FFF2-40B4-BE49-F238E27FC236}">
                    <a16:creationId xmlns:a16="http://schemas.microsoft.com/office/drawing/2014/main" id="{1A833540-B178-4F7F-93A9-3162FF5C214E}"/>
                  </a:ext>
                </a:extLst>
              </p:cNvPr>
              <p:cNvSpPr/>
              <p:nvPr/>
            </p:nvSpPr>
            <p:spPr>
              <a:xfrm>
                <a:off x="6292450" y="1779525"/>
                <a:ext cx="203025" cy="163425"/>
              </a:xfrm>
              <a:custGeom>
                <a:avLst/>
                <a:gdLst/>
                <a:ahLst/>
                <a:cxnLst/>
                <a:rect l="l" t="t" r="r" b="b"/>
                <a:pathLst>
                  <a:path w="8121" h="6537" extrusionOk="0">
                    <a:moveTo>
                      <a:pt x="6322" y="0"/>
                    </a:moveTo>
                    <a:lnTo>
                      <a:pt x="0" y="476"/>
                    </a:lnTo>
                    <a:lnTo>
                      <a:pt x="2596" y="6537"/>
                    </a:lnTo>
                    <a:cubicBezTo>
                      <a:pt x="4548" y="6429"/>
                      <a:pt x="6430" y="5977"/>
                      <a:pt x="8120" y="4834"/>
                    </a:cubicBezTo>
                    <a:lnTo>
                      <a:pt x="6322" y="0"/>
                    </a:lnTo>
                    <a:close/>
                  </a:path>
                </a:pathLst>
              </a:custGeom>
              <a:solidFill>
                <a:srgbClr val="FFC0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5525;p48">
                <a:extLst>
                  <a:ext uri="{FF2B5EF4-FFF2-40B4-BE49-F238E27FC236}">
                    <a16:creationId xmlns:a16="http://schemas.microsoft.com/office/drawing/2014/main" id="{BDB25B37-137F-4314-928D-EA5D2FCCEEB7}"/>
                  </a:ext>
                </a:extLst>
              </p:cNvPr>
              <p:cNvSpPr/>
              <p:nvPr/>
            </p:nvSpPr>
            <p:spPr>
              <a:xfrm>
                <a:off x="6193025" y="1459450"/>
                <a:ext cx="371800" cy="423450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16938" extrusionOk="0">
                    <a:moveTo>
                      <a:pt x="4714" y="1"/>
                    </a:moveTo>
                    <a:cubicBezTo>
                      <a:pt x="3643" y="1"/>
                      <a:pt x="2626" y="338"/>
                      <a:pt x="1905" y="1361"/>
                    </a:cubicBezTo>
                    <a:cubicBezTo>
                      <a:pt x="1024" y="2588"/>
                      <a:pt x="1274" y="5052"/>
                      <a:pt x="917" y="6576"/>
                    </a:cubicBezTo>
                    <a:cubicBezTo>
                      <a:pt x="536" y="8172"/>
                      <a:pt x="0" y="9803"/>
                      <a:pt x="155" y="11505"/>
                    </a:cubicBezTo>
                    <a:cubicBezTo>
                      <a:pt x="274" y="12696"/>
                      <a:pt x="762" y="13851"/>
                      <a:pt x="1370" y="14791"/>
                    </a:cubicBezTo>
                    <a:cubicBezTo>
                      <a:pt x="2001" y="15756"/>
                      <a:pt x="2787" y="16077"/>
                      <a:pt x="3751" y="16435"/>
                    </a:cubicBezTo>
                    <a:cubicBezTo>
                      <a:pt x="4610" y="16757"/>
                      <a:pt x="5706" y="16938"/>
                      <a:pt x="6849" y="16938"/>
                    </a:cubicBezTo>
                    <a:cubicBezTo>
                      <a:pt x="9337" y="16938"/>
                      <a:pt x="12051" y="16082"/>
                      <a:pt x="13038" y="13970"/>
                    </a:cubicBezTo>
                    <a:cubicBezTo>
                      <a:pt x="13240" y="13529"/>
                      <a:pt x="13324" y="13053"/>
                      <a:pt x="13395" y="12577"/>
                    </a:cubicBezTo>
                    <a:cubicBezTo>
                      <a:pt x="14002" y="8862"/>
                      <a:pt x="14871" y="4624"/>
                      <a:pt x="11276" y="2218"/>
                    </a:cubicBezTo>
                    <a:cubicBezTo>
                      <a:pt x="10276" y="1540"/>
                      <a:pt x="9168" y="1135"/>
                      <a:pt x="8073" y="742"/>
                    </a:cubicBezTo>
                    <a:cubicBezTo>
                      <a:pt x="7095" y="396"/>
                      <a:pt x="5873" y="1"/>
                      <a:pt x="4714" y="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5526;p48">
                <a:extLst>
                  <a:ext uri="{FF2B5EF4-FFF2-40B4-BE49-F238E27FC236}">
                    <a16:creationId xmlns:a16="http://schemas.microsoft.com/office/drawing/2014/main" id="{A3BC5C3E-9EB2-4D76-BBC9-C33F0F551DCA}"/>
                  </a:ext>
                </a:extLst>
              </p:cNvPr>
              <p:cNvSpPr/>
              <p:nvPr/>
            </p:nvSpPr>
            <p:spPr>
              <a:xfrm>
                <a:off x="6498725" y="1619625"/>
                <a:ext cx="107175" cy="1326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5305" extrusionOk="0">
                    <a:moveTo>
                      <a:pt x="2994" y="1"/>
                    </a:moveTo>
                    <a:cubicBezTo>
                      <a:pt x="1760" y="1"/>
                      <a:pt x="614" y="2769"/>
                      <a:pt x="298" y="3598"/>
                    </a:cubicBezTo>
                    <a:cubicBezTo>
                      <a:pt x="119" y="4062"/>
                      <a:pt x="0" y="4634"/>
                      <a:pt x="322" y="5015"/>
                    </a:cubicBezTo>
                    <a:cubicBezTo>
                      <a:pt x="505" y="5226"/>
                      <a:pt x="774" y="5304"/>
                      <a:pt x="1057" y="5304"/>
                    </a:cubicBezTo>
                    <a:cubicBezTo>
                      <a:pt x="1270" y="5304"/>
                      <a:pt x="1492" y="5260"/>
                      <a:pt x="1691" y="5194"/>
                    </a:cubicBezTo>
                    <a:cubicBezTo>
                      <a:pt x="3227" y="4682"/>
                      <a:pt x="4286" y="3039"/>
                      <a:pt x="4132" y="1419"/>
                    </a:cubicBezTo>
                    <a:cubicBezTo>
                      <a:pt x="4072" y="884"/>
                      <a:pt x="3846" y="288"/>
                      <a:pt x="3334" y="74"/>
                    </a:cubicBezTo>
                    <a:cubicBezTo>
                      <a:pt x="3220" y="24"/>
                      <a:pt x="3107" y="1"/>
                      <a:pt x="2994" y="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5527;p48">
                <a:extLst>
                  <a:ext uri="{FF2B5EF4-FFF2-40B4-BE49-F238E27FC236}">
                    <a16:creationId xmlns:a16="http://schemas.microsoft.com/office/drawing/2014/main" id="{3D4D3956-3F4F-43E8-91F1-A503A31266FC}"/>
                  </a:ext>
                </a:extLst>
              </p:cNvPr>
              <p:cNvSpPr/>
              <p:nvPr/>
            </p:nvSpPr>
            <p:spPr>
              <a:xfrm>
                <a:off x="6139325" y="1344575"/>
                <a:ext cx="472825" cy="281075"/>
              </a:xfrm>
              <a:custGeom>
                <a:avLst/>
                <a:gdLst/>
                <a:ahLst/>
                <a:cxnLst/>
                <a:rect l="l" t="t" r="r" b="b"/>
                <a:pathLst>
                  <a:path w="18913" h="11243" extrusionOk="0">
                    <a:moveTo>
                      <a:pt x="12561" y="0"/>
                    </a:moveTo>
                    <a:cubicBezTo>
                      <a:pt x="12161" y="0"/>
                      <a:pt x="11760" y="40"/>
                      <a:pt x="11364" y="122"/>
                    </a:cubicBezTo>
                    <a:cubicBezTo>
                      <a:pt x="9993" y="416"/>
                      <a:pt x="8672" y="1167"/>
                      <a:pt x="7291" y="1167"/>
                    </a:cubicBezTo>
                    <a:cubicBezTo>
                      <a:pt x="7161" y="1167"/>
                      <a:pt x="7030" y="1160"/>
                      <a:pt x="6899" y="1146"/>
                    </a:cubicBezTo>
                    <a:cubicBezTo>
                      <a:pt x="5677" y="1008"/>
                      <a:pt x="4532" y="216"/>
                      <a:pt x="3343" y="216"/>
                    </a:cubicBezTo>
                    <a:cubicBezTo>
                      <a:pt x="3200" y="216"/>
                      <a:pt x="3055" y="227"/>
                      <a:pt x="2910" y="253"/>
                    </a:cubicBezTo>
                    <a:cubicBezTo>
                      <a:pt x="2006" y="420"/>
                      <a:pt x="1232" y="1170"/>
                      <a:pt x="1053" y="2075"/>
                    </a:cubicBezTo>
                    <a:cubicBezTo>
                      <a:pt x="874" y="2980"/>
                      <a:pt x="1303" y="3968"/>
                      <a:pt x="2077" y="4456"/>
                    </a:cubicBezTo>
                    <a:cubicBezTo>
                      <a:pt x="1944" y="4405"/>
                      <a:pt x="1807" y="4381"/>
                      <a:pt x="1671" y="4381"/>
                    </a:cubicBezTo>
                    <a:cubicBezTo>
                      <a:pt x="989" y="4381"/>
                      <a:pt x="319" y="4978"/>
                      <a:pt x="220" y="5682"/>
                    </a:cubicBezTo>
                    <a:cubicBezTo>
                      <a:pt x="0" y="7338"/>
                      <a:pt x="1677" y="8033"/>
                      <a:pt x="3095" y="8033"/>
                    </a:cubicBezTo>
                    <a:cubicBezTo>
                      <a:pt x="3370" y="8033"/>
                      <a:pt x="3635" y="8007"/>
                      <a:pt x="3875" y="7956"/>
                    </a:cubicBezTo>
                    <a:lnTo>
                      <a:pt x="3875" y="7956"/>
                    </a:lnTo>
                    <a:cubicBezTo>
                      <a:pt x="3208" y="8123"/>
                      <a:pt x="2732" y="8528"/>
                      <a:pt x="3280" y="8861"/>
                    </a:cubicBezTo>
                    <a:cubicBezTo>
                      <a:pt x="3387" y="8928"/>
                      <a:pt x="3553" y="8954"/>
                      <a:pt x="3751" y="8954"/>
                    </a:cubicBezTo>
                    <a:cubicBezTo>
                      <a:pt x="4407" y="8954"/>
                      <a:pt x="5413" y="8669"/>
                      <a:pt x="5816" y="8623"/>
                    </a:cubicBezTo>
                    <a:cubicBezTo>
                      <a:pt x="6498" y="8562"/>
                      <a:pt x="7230" y="8494"/>
                      <a:pt x="7953" y="8494"/>
                    </a:cubicBezTo>
                    <a:cubicBezTo>
                      <a:pt x="8505" y="8494"/>
                      <a:pt x="9051" y="8534"/>
                      <a:pt x="9566" y="8647"/>
                    </a:cubicBezTo>
                    <a:cubicBezTo>
                      <a:pt x="10551" y="8866"/>
                      <a:pt x="11434" y="9400"/>
                      <a:pt x="12372" y="9400"/>
                    </a:cubicBezTo>
                    <a:cubicBezTo>
                      <a:pt x="12761" y="9400"/>
                      <a:pt x="13159" y="9308"/>
                      <a:pt x="13578" y="9064"/>
                    </a:cubicBezTo>
                    <a:lnTo>
                      <a:pt x="13578" y="9064"/>
                    </a:lnTo>
                    <a:cubicBezTo>
                      <a:pt x="13450" y="9145"/>
                      <a:pt x="14724" y="11242"/>
                      <a:pt x="15965" y="11242"/>
                    </a:cubicBezTo>
                    <a:cubicBezTo>
                      <a:pt x="16377" y="11242"/>
                      <a:pt x="16786" y="11011"/>
                      <a:pt x="17138" y="10397"/>
                    </a:cubicBezTo>
                    <a:cubicBezTo>
                      <a:pt x="17567" y="9647"/>
                      <a:pt x="17829" y="8457"/>
                      <a:pt x="18162" y="7635"/>
                    </a:cubicBezTo>
                    <a:cubicBezTo>
                      <a:pt x="18603" y="6540"/>
                      <a:pt x="18912" y="5349"/>
                      <a:pt x="18615" y="4170"/>
                    </a:cubicBezTo>
                    <a:cubicBezTo>
                      <a:pt x="18424" y="3432"/>
                      <a:pt x="17996" y="2706"/>
                      <a:pt x="17269" y="1980"/>
                    </a:cubicBezTo>
                    <a:cubicBezTo>
                      <a:pt x="16040" y="750"/>
                      <a:pt x="14306" y="0"/>
                      <a:pt x="125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5528;p48">
                <a:extLst>
                  <a:ext uri="{FF2B5EF4-FFF2-40B4-BE49-F238E27FC236}">
                    <a16:creationId xmlns:a16="http://schemas.microsoft.com/office/drawing/2014/main" id="{9ABFE10F-6644-41D5-A49E-242A20E7E9A1}"/>
                  </a:ext>
                </a:extLst>
              </p:cNvPr>
              <p:cNvSpPr/>
              <p:nvPr/>
            </p:nvSpPr>
            <p:spPr>
              <a:xfrm>
                <a:off x="6346900" y="4560225"/>
                <a:ext cx="273275" cy="31895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12758" extrusionOk="0">
                    <a:moveTo>
                      <a:pt x="4263" y="0"/>
                    </a:moveTo>
                    <a:lnTo>
                      <a:pt x="4263" y="0"/>
                    </a:lnTo>
                    <a:cubicBezTo>
                      <a:pt x="4918" y="3608"/>
                      <a:pt x="3109" y="5572"/>
                      <a:pt x="1275" y="8346"/>
                    </a:cubicBezTo>
                    <a:cubicBezTo>
                      <a:pt x="656" y="9287"/>
                      <a:pt x="1" y="10489"/>
                      <a:pt x="465" y="11501"/>
                    </a:cubicBezTo>
                    <a:cubicBezTo>
                      <a:pt x="879" y="12400"/>
                      <a:pt x="1835" y="12758"/>
                      <a:pt x="2995" y="12758"/>
                    </a:cubicBezTo>
                    <a:cubicBezTo>
                      <a:pt x="5108" y="12758"/>
                      <a:pt x="7897" y="11571"/>
                      <a:pt x="9312" y="10311"/>
                    </a:cubicBezTo>
                    <a:cubicBezTo>
                      <a:pt x="9693" y="9977"/>
                      <a:pt x="9967" y="9632"/>
                      <a:pt x="10109" y="9311"/>
                    </a:cubicBezTo>
                    <a:cubicBezTo>
                      <a:pt x="10931" y="7465"/>
                      <a:pt x="10169" y="5822"/>
                      <a:pt x="9788" y="4036"/>
                    </a:cubicBezTo>
                    <a:cubicBezTo>
                      <a:pt x="9705" y="3705"/>
                      <a:pt x="9328" y="714"/>
                      <a:pt x="9593" y="714"/>
                    </a:cubicBezTo>
                    <a:cubicBezTo>
                      <a:pt x="9594" y="714"/>
                      <a:pt x="9596" y="714"/>
                      <a:pt x="9597" y="714"/>
                    </a:cubicBezTo>
                    <a:cubicBezTo>
                      <a:pt x="7823" y="476"/>
                      <a:pt x="6037" y="238"/>
                      <a:pt x="4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5529;p48">
                <a:extLst>
                  <a:ext uri="{FF2B5EF4-FFF2-40B4-BE49-F238E27FC236}">
                    <a16:creationId xmlns:a16="http://schemas.microsoft.com/office/drawing/2014/main" id="{0965CF36-9788-4803-AAC9-7047E0C699F5}"/>
                  </a:ext>
                </a:extLst>
              </p:cNvPr>
              <p:cNvSpPr/>
              <p:nvPr/>
            </p:nvSpPr>
            <p:spPr>
              <a:xfrm>
                <a:off x="5759925" y="4560225"/>
                <a:ext cx="409300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16372" h="7967" extrusionOk="0">
                    <a:moveTo>
                      <a:pt x="15169" y="0"/>
                    </a:moveTo>
                    <a:lnTo>
                      <a:pt x="15169" y="0"/>
                    </a:lnTo>
                    <a:cubicBezTo>
                      <a:pt x="14004" y="262"/>
                      <a:pt x="13210" y="368"/>
                      <a:pt x="12428" y="368"/>
                    </a:cubicBezTo>
                    <a:cubicBezTo>
                      <a:pt x="11573" y="368"/>
                      <a:pt x="10731" y="241"/>
                      <a:pt x="9431" y="48"/>
                    </a:cubicBezTo>
                    <a:lnTo>
                      <a:pt x="5037" y="3060"/>
                    </a:lnTo>
                    <a:cubicBezTo>
                      <a:pt x="5037" y="3060"/>
                      <a:pt x="1" y="6275"/>
                      <a:pt x="382" y="7632"/>
                    </a:cubicBezTo>
                    <a:cubicBezTo>
                      <a:pt x="447" y="7869"/>
                      <a:pt x="916" y="7967"/>
                      <a:pt x="1646" y="7967"/>
                    </a:cubicBezTo>
                    <a:cubicBezTo>
                      <a:pt x="5053" y="7967"/>
                      <a:pt x="14134" y="5834"/>
                      <a:pt x="14134" y="5834"/>
                    </a:cubicBezTo>
                    <a:cubicBezTo>
                      <a:pt x="14134" y="5834"/>
                      <a:pt x="16372" y="5310"/>
                      <a:pt x="15717" y="2941"/>
                    </a:cubicBezTo>
                    <a:cubicBezTo>
                      <a:pt x="15324" y="1512"/>
                      <a:pt x="14907" y="1238"/>
                      <a:pt x="15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5530;p48">
                <a:extLst>
                  <a:ext uri="{FF2B5EF4-FFF2-40B4-BE49-F238E27FC236}">
                    <a16:creationId xmlns:a16="http://schemas.microsoft.com/office/drawing/2014/main" id="{68CB01AC-F53A-492D-9ADC-E0FFA1343E71}"/>
                  </a:ext>
                </a:extLst>
              </p:cNvPr>
              <p:cNvSpPr/>
              <p:nvPr/>
            </p:nvSpPr>
            <p:spPr>
              <a:xfrm>
                <a:off x="5898650" y="3001975"/>
                <a:ext cx="797150" cy="1644150"/>
              </a:xfrm>
              <a:custGeom>
                <a:avLst/>
                <a:gdLst/>
                <a:ahLst/>
                <a:cxnLst/>
                <a:rect l="l" t="t" r="r" b="b"/>
                <a:pathLst>
                  <a:path w="31886" h="65766" extrusionOk="0">
                    <a:moveTo>
                      <a:pt x="28111" y="65449"/>
                    </a:moveTo>
                    <a:cubicBezTo>
                      <a:pt x="28111" y="65449"/>
                      <a:pt x="28110" y="65450"/>
                      <a:pt x="28107" y="65450"/>
                    </a:cubicBezTo>
                    <a:lnTo>
                      <a:pt x="28107" y="65450"/>
                    </a:lnTo>
                    <a:cubicBezTo>
                      <a:pt x="28108" y="65453"/>
                      <a:pt x="28108" y="65454"/>
                      <a:pt x="28109" y="65454"/>
                    </a:cubicBezTo>
                    <a:cubicBezTo>
                      <a:pt x="28109" y="65454"/>
                      <a:pt x="28110" y="65453"/>
                      <a:pt x="28111" y="65449"/>
                    </a:cubicBezTo>
                    <a:close/>
                    <a:moveTo>
                      <a:pt x="10097" y="1"/>
                    </a:moveTo>
                    <a:lnTo>
                      <a:pt x="0" y="32160"/>
                    </a:lnTo>
                    <a:cubicBezTo>
                      <a:pt x="0" y="32160"/>
                      <a:pt x="2381" y="61020"/>
                      <a:pt x="2798" y="62616"/>
                    </a:cubicBezTo>
                    <a:cubicBezTo>
                      <a:pt x="2967" y="63263"/>
                      <a:pt x="4117" y="63464"/>
                      <a:pt x="5485" y="63464"/>
                    </a:cubicBezTo>
                    <a:cubicBezTo>
                      <a:pt x="7489" y="63464"/>
                      <a:pt x="9962" y="63034"/>
                      <a:pt x="10513" y="62949"/>
                    </a:cubicBezTo>
                    <a:cubicBezTo>
                      <a:pt x="11454" y="62806"/>
                      <a:pt x="10001" y="34339"/>
                      <a:pt x="10001" y="34339"/>
                    </a:cubicBezTo>
                    <a:lnTo>
                      <a:pt x="14835" y="16324"/>
                    </a:lnTo>
                    <a:lnTo>
                      <a:pt x="17300" y="16574"/>
                    </a:lnTo>
                    <a:cubicBezTo>
                      <a:pt x="17300" y="16574"/>
                      <a:pt x="19836" y="63533"/>
                      <a:pt x="22110" y="64973"/>
                    </a:cubicBezTo>
                    <a:cubicBezTo>
                      <a:pt x="23087" y="65589"/>
                      <a:pt x="24326" y="65766"/>
                      <a:pt x="25424" y="65766"/>
                    </a:cubicBezTo>
                    <a:cubicBezTo>
                      <a:pt x="26846" y="65766"/>
                      <a:pt x="28032" y="65470"/>
                      <a:pt x="28107" y="65450"/>
                    </a:cubicBezTo>
                    <a:lnTo>
                      <a:pt x="28107" y="65450"/>
                    </a:lnTo>
                    <a:cubicBezTo>
                      <a:pt x="28027" y="64969"/>
                      <a:pt x="30657" y="19578"/>
                      <a:pt x="31516" y="13515"/>
                    </a:cubicBezTo>
                    <a:cubicBezTo>
                      <a:pt x="31885" y="10848"/>
                      <a:pt x="31599" y="870"/>
                      <a:pt x="31599" y="870"/>
                    </a:cubicBezTo>
                    <a:lnTo>
                      <a:pt x="100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5531;p48">
                <a:extLst>
                  <a:ext uri="{FF2B5EF4-FFF2-40B4-BE49-F238E27FC236}">
                    <a16:creationId xmlns:a16="http://schemas.microsoft.com/office/drawing/2014/main" id="{50D6F5CA-3DE5-42A3-9424-32CF6E400F95}"/>
                  </a:ext>
                </a:extLst>
              </p:cNvPr>
              <p:cNvSpPr/>
              <p:nvPr/>
            </p:nvSpPr>
            <p:spPr>
              <a:xfrm>
                <a:off x="6123675" y="1912025"/>
                <a:ext cx="715275" cy="1165625"/>
              </a:xfrm>
              <a:custGeom>
                <a:avLst/>
                <a:gdLst/>
                <a:ahLst/>
                <a:cxnLst/>
                <a:rect l="l" t="t" r="r" b="b"/>
                <a:pathLst>
                  <a:path w="28611" h="46625" extrusionOk="0">
                    <a:moveTo>
                      <a:pt x="28611" y="5582"/>
                    </a:moveTo>
                    <a:cubicBezTo>
                      <a:pt x="28611" y="5583"/>
                      <a:pt x="28611" y="5583"/>
                      <a:pt x="28611" y="5583"/>
                    </a:cubicBezTo>
                    <a:lnTo>
                      <a:pt x="28611" y="5583"/>
                    </a:lnTo>
                    <a:cubicBezTo>
                      <a:pt x="28611" y="5583"/>
                      <a:pt x="28611" y="5583"/>
                      <a:pt x="28611" y="5582"/>
                    </a:cubicBezTo>
                    <a:close/>
                    <a:moveTo>
                      <a:pt x="15182" y="1"/>
                    </a:moveTo>
                    <a:cubicBezTo>
                      <a:pt x="14929" y="1"/>
                      <a:pt x="14674" y="8"/>
                      <a:pt x="14419" y="22"/>
                    </a:cubicBezTo>
                    <a:cubicBezTo>
                      <a:pt x="11299" y="201"/>
                      <a:pt x="9073" y="939"/>
                      <a:pt x="6049" y="1701"/>
                    </a:cubicBezTo>
                    <a:cubicBezTo>
                      <a:pt x="5489" y="1832"/>
                      <a:pt x="1655" y="4177"/>
                      <a:pt x="1310" y="7333"/>
                    </a:cubicBezTo>
                    <a:cubicBezTo>
                      <a:pt x="846" y="11536"/>
                      <a:pt x="1072" y="18620"/>
                      <a:pt x="869" y="24894"/>
                    </a:cubicBezTo>
                    <a:cubicBezTo>
                      <a:pt x="738" y="28657"/>
                      <a:pt x="643" y="32407"/>
                      <a:pt x="572" y="36158"/>
                    </a:cubicBezTo>
                    <a:cubicBezTo>
                      <a:pt x="560" y="36908"/>
                      <a:pt x="0" y="44480"/>
                      <a:pt x="477" y="44659"/>
                    </a:cubicBezTo>
                    <a:cubicBezTo>
                      <a:pt x="3911" y="45970"/>
                      <a:pt x="7584" y="46625"/>
                      <a:pt x="11257" y="46625"/>
                    </a:cubicBezTo>
                    <a:cubicBezTo>
                      <a:pt x="13618" y="46625"/>
                      <a:pt x="15979" y="46354"/>
                      <a:pt x="18276" y="45814"/>
                    </a:cubicBezTo>
                    <a:cubicBezTo>
                      <a:pt x="20146" y="45373"/>
                      <a:pt x="23063" y="45194"/>
                      <a:pt x="23325" y="43027"/>
                    </a:cubicBezTo>
                    <a:cubicBezTo>
                      <a:pt x="23551" y="41099"/>
                      <a:pt x="22848" y="39003"/>
                      <a:pt x="22729" y="37086"/>
                    </a:cubicBezTo>
                    <a:cubicBezTo>
                      <a:pt x="22325" y="30740"/>
                      <a:pt x="24599" y="24132"/>
                      <a:pt x="24194" y="17798"/>
                    </a:cubicBezTo>
                    <a:cubicBezTo>
                      <a:pt x="23849" y="12369"/>
                      <a:pt x="26753" y="10690"/>
                      <a:pt x="28611" y="5583"/>
                    </a:cubicBezTo>
                    <a:lnTo>
                      <a:pt x="28611" y="5583"/>
                    </a:lnTo>
                    <a:cubicBezTo>
                      <a:pt x="28610" y="5584"/>
                      <a:pt x="28609" y="5584"/>
                      <a:pt x="28608" y="5584"/>
                    </a:cubicBezTo>
                    <a:cubicBezTo>
                      <a:pt x="28441" y="5584"/>
                      <a:pt x="22328" y="1"/>
                      <a:pt x="15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5532;p48">
                <a:extLst>
                  <a:ext uri="{FF2B5EF4-FFF2-40B4-BE49-F238E27FC236}">
                    <a16:creationId xmlns:a16="http://schemas.microsoft.com/office/drawing/2014/main" id="{FE802757-2BD1-4686-B50F-BF12FEACC028}"/>
                  </a:ext>
                </a:extLst>
              </p:cNvPr>
              <p:cNvSpPr/>
              <p:nvPr/>
            </p:nvSpPr>
            <p:spPr>
              <a:xfrm>
                <a:off x="6237675" y="1875575"/>
                <a:ext cx="416750" cy="130950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5238" extrusionOk="0">
                    <a:moveTo>
                      <a:pt x="11808" y="0"/>
                    </a:moveTo>
                    <a:cubicBezTo>
                      <a:pt x="11494" y="0"/>
                      <a:pt x="11182" y="45"/>
                      <a:pt x="10895" y="135"/>
                    </a:cubicBezTo>
                    <a:cubicBezTo>
                      <a:pt x="10145" y="373"/>
                      <a:pt x="9585" y="885"/>
                      <a:pt x="8859" y="1147"/>
                    </a:cubicBezTo>
                    <a:cubicBezTo>
                      <a:pt x="8240" y="1373"/>
                      <a:pt x="7525" y="1397"/>
                      <a:pt x="6846" y="1421"/>
                    </a:cubicBezTo>
                    <a:cubicBezTo>
                      <a:pt x="5906" y="1456"/>
                      <a:pt x="4965" y="1480"/>
                      <a:pt x="4025" y="1516"/>
                    </a:cubicBezTo>
                    <a:cubicBezTo>
                      <a:pt x="3870" y="1516"/>
                      <a:pt x="3715" y="1528"/>
                      <a:pt x="3572" y="1528"/>
                    </a:cubicBezTo>
                    <a:cubicBezTo>
                      <a:pt x="2977" y="1552"/>
                      <a:pt x="2394" y="1611"/>
                      <a:pt x="1846" y="1778"/>
                    </a:cubicBezTo>
                    <a:cubicBezTo>
                      <a:pt x="0" y="2337"/>
                      <a:pt x="429" y="3576"/>
                      <a:pt x="1834" y="4409"/>
                    </a:cubicBezTo>
                    <a:cubicBezTo>
                      <a:pt x="2854" y="5018"/>
                      <a:pt x="4185" y="5237"/>
                      <a:pt x="5546" y="5237"/>
                    </a:cubicBezTo>
                    <a:cubicBezTo>
                      <a:pt x="7060" y="5237"/>
                      <a:pt x="8613" y="4966"/>
                      <a:pt x="9823" y="4659"/>
                    </a:cubicBezTo>
                    <a:cubicBezTo>
                      <a:pt x="11621" y="4207"/>
                      <a:pt x="16669" y="2028"/>
                      <a:pt x="13181" y="313"/>
                    </a:cubicBezTo>
                    <a:cubicBezTo>
                      <a:pt x="12771" y="105"/>
                      <a:pt x="12287" y="0"/>
                      <a:pt x="11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5533;p48">
                <a:extLst>
                  <a:ext uri="{FF2B5EF4-FFF2-40B4-BE49-F238E27FC236}">
                    <a16:creationId xmlns:a16="http://schemas.microsoft.com/office/drawing/2014/main" id="{B6B83989-7632-4E2E-B263-067D5EF2F5BD}"/>
                  </a:ext>
                </a:extLst>
              </p:cNvPr>
              <p:cNvSpPr/>
              <p:nvPr/>
            </p:nvSpPr>
            <p:spPr>
              <a:xfrm>
                <a:off x="4715750" y="4561400"/>
                <a:ext cx="406325" cy="227450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9098" extrusionOk="0">
                    <a:moveTo>
                      <a:pt x="14610" y="1"/>
                    </a:moveTo>
                    <a:lnTo>
                      <a:pt x="14610" y="1"/>
                    </a:lnTo>
                    <a:cubicBezTo>
                      <a:pt x="13081" y="482"/>
                      <a:pt x="12190" y="630"/>
                      <a:pt x="11086" y="630"/>
                    </a:cubicBezTo>
                    <a:cubicBezTo>
                      <a:pt x="10471" y="630"/>
                      <a:pt x="9790" y="584"/>
                      <a:pt x="8895" y="525"/>
                    </a:cubicBezTo>
                    <a:lnTo>
                      <a:pt x="4763" y="3894"/>
                    </a:lnTo>
                    <a:cubicBezTo>
                      <a:pt x="4763" y="3894"/>
                      <a:pt x="1" y="7525"/>
                      <a:pt x="489" y="8847"/>
                    </a:cubicBezTo>
                    <a:cubicBezTo>
                      <a:pt x="554" y="9022"/>
                      <a:pt x="844" y="9098"/>
                      <a:pt x="1297" y="9098"/>
                    </a:cubicBezTo>
                    <a:cubicBezTo>
                      <a:pt x="4237" y="9098"/>
                      <a:pt x="14062" y="5906"/>
                      <a:pt x="14062" y="5906"/>
                    </a:cubicBezTo>
                    <a:cubicBezTo>
                      <a:pt x="14062" y="5906"/>
                      <a:pt x="16253" y="5204"/>
                      <a:pt x="15407" y="2894"/>
                    </a:cubicBezTo>
                    <a:cubicBezTo>
                      <a:pt x="14884" y="1489"/>
                      <a:pt x="14443" y="1251"/>
                      <a:pt x="14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5534;p48">
                <a:extLst>
                  <a:ext uri="{FF2B5EF4-FFF2-40B4-BE49-F238E27FC236}">
                    <a16:creationId xmlns:a16="http://schemas.microsoft.com/office/drawing/2014/main" id="{2D628BC9-0E8F-4A9D-BFCA-80C7A30D8AA1}"/>
                  </a:ext>
                </a:extLst>
              </p:cNvPr>
              <p:cNvSpPr/>
              <p:nvPr/>
            </p:nvSpPr>
            <p:spPr>
              <a:xfrm>
                <a:off x="5331600" y="4570325"/>
                <a:ext cx="409900" cy="196575"/>
              </a:xfrm>
              <a:custGeom>
                <a:avLst/>
                <a:gdLst/>
                <a:ahLst/>
                <a:cxnLst/>
                <a:rect l="l" t="t" r="r" b="b"/>
                <a:pathLst>
                  <a:path w="16396" h="7863" extrusionOk="0">
                    <a:moveTo>
                      <a:pt x="6894" y="1"/>
                    </a:moveTo>
                    <a:cubicBezTo>
                      <a:pt x="5554" y="214"/>
                      <a:pt x="4701" y="353"/>
                      <a:pt x="3814" y="353"/>
                    </a:cubicBezTo>
                    <a:cubicBezTo>
                      <a:pt x="3063" y="353"/>
                      <a:pt x="2287" y="253"/>
                      <a:pt x="1168" y="13"/>
                    </a:cubicBezTo>
                    <a:lnTo>
                      <a:pt x="1168" y="13"/>
                    </a:lnTo>
                    <a:cubicBezTo>
                      <a:pt x="1441" y="1239"/>
                      <a:pt x="1013" y="1525"/>
                      <a:pt x="632" y="2966"/>
                    </a:cubicBezTo>
                    <a:cubicBezTo>
                      <a:pt x="1" y="5335"/>
                      <a:pt x="2251" y="5835"/>
                      <a:pt x="2251" y="5835"/>
                    </a:cubicBezTo>
                    <a:cubicBezTo>
                      <a:pt x="2251" y="5835"/>
                      <a:pt x="11214" y="7863"/>
                      <a:pt x="14691" y="7863"/>
                    </a:cubicBezTo>
                    <a:cubicBezTo>
                      <a:pt x="15468" y="7863"/>
                      <a:pt x="15971" y="7762"/>
                      <a:pt x="16038" y="7514"/>
                    </a:cubicBezTo>
                    <a:cubicBezTo>
                      <a:pt x="16396" y="6168"/>
                      <a:pt x="11324" y="2977"/>
                      <a:pt x="11324" y="2977"/>
                    </a:cubicBezTo>
                    <a:lnTo>
                      <a:pt x="68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5535;p48">
                <a:extLst>
                  <a:ext uri="{FF2B5EF4-FFF2-40B4-BE49-F238E27FC236}">
                    <a16:creationId xmlns:a16="http://schemas.microsoft.com/office/drawing/2014/main" id="{9F046B69-B2A7-424E-BC71-2F093B4AC3C4}"/>
                  </a:ext>
                </a:extLst>
              </p:cNvPr>
              <p:cNvSpPr/>
              <p:nvPr/>
            </p:nvSpPr>
            <p:spPr>
              <a:xfrm>
                <a:off x="5000025" y="1050150"/>
                <a:ext cx="292725" cy="223425"/>
              </a:xfrm>
              <a:custGeom>
                <a:avLst/>
                <a:gdLst/>
                <a:ahLst/>
                <a:cxnLst/>
                <a:rect l="l" t="t" r="r" b="b"/>
                <a:pathLst>
                  <a:path w="11709" h="8937" extrusionOk="0">
                    <a:moveTo>
                      <a:pt x="9969" y="0"/>
                    </a:moveTo>
                    <a:cubicBezTo>
                      <a:pt x="9611" y="0"/>
                      <a:pt x="9253" y="45"/>
                      <a:pt x="9013" y="100"/>
                    </a:cubicBezTo>
                    <a:cubicBezTo>
                      <a:pt x="7239" y="529"/>
                      <a:pt x="4727" y="1779"/>
                      <a:pt x="3393" y="3065"/>
                    </a:cubicBezTo>
                    <a:cubicBezTo>
                      <a:pt x="2227" y="4172"/>
                      <a:pt x="0" y="6482"/>
                      <a:pt x="1584" y="8113"/>
                    </a:cubicBezTo>
                    <a:cubicBezTo>
                      <a:pt x="2157" y="8706"/>
                      <a:pt x="2872" y="8937"/>
                      <a:pt x="3651" y="8937"/>
                    </a:cubicBezTo>
                    <a:cubicBezTo>
                      <a:pt x="5749" y="8937"/>
                      <a:pt x="8304" y="7257"/>
                      <a:pt x="9763" y="6458"/>
                    </a:cubicBezTo>
                    <a:cubicBezTo>
                      <a:pt x="9120" y="5720"/>
                      <a:pt x="8263" y="5910"/>
                      <a:pt x="7430" y="5791"/>
                    </a:cubicBezTo>
                    <a:cubicBezTo>
                      <a:pt x="7858" y="5220"/>
                      <a:pt x="9382" y="4089"/>
                      <a:pt x="9882" y="3577"/>
                    </a:cubicBezTo>
                    <a:cubicBezTo>
                      <a:pt x="10049" y="3422"/>
                      <a:pt x="10192" y="3255"/>
                      <a:pt x="10347" y="3077"/>
                    </a:cubicBezTo>
                    <a:cubicBezTo>
                      <a:pt x="10561" y="2803"/>
                      <a:pt x="11156" y="2315"/>
                      <a:pt x="11156" y="1946"/>
                    </a:cubicBezTo>
                    <a:cubicBezTo>
                      <a:pt x="11167" y="1914"/>
                      <a:pt x="11054" y="1236"/>
                      <a:pt x="10911" y="1236"/>
                    </a:cubicBezTo>
                    <a:cubicBezTo>
                      <a:pt x="10895" y="1236"/>
                      <a:pt x="10878" y="1244"/>
                      <a:pt x="10862" y="1264"/>
                    </a:cubicBezTo>
                    <a:lnTo>
                      <a:pt x="10862" y="1264"/>
                    </a:lnTo>
                    <a:cubicBezTo>
                      <a:pt x="11709" y="262"/>
                      <a:pt x="10840" y="0"/>
                      <a:pt x="9969" y="0"/>
                    </a:cubicBez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5536;p48">
                <a:extLst>
                  <a:ext uri="{FF2B5EF4-FFF2-40B4-BE49-F238E27FC236}">
                    <a16:creationId xmlns:a16="http://schemas.microsoft.com/office/drawing/2014/main" id="{2A57BAC7-696B-4FC5-8CE5-75DA3B539D6A}"/>
                  </a:ext>
                </a:extLst>
              </p:cNvPr>
              <p:cNvSpPr/>
              <p:nvPr/>
            </p:nvSpPr>
            <p:spPr>
              <a:xfrm>
                <a:off x="4621700" y="1172800"/>
                <a:ext cx="643550" cy="1012150"/>
              </a:xfrm>
              <a:custGeom>
                <a:avLst/>
                <a:gdLst/>
                <a:ahLst/>
                <a:cxnLst/>
                <a:rect l="l" t="t" r="r" b="b"/>
                <a:pathLst>
                  <a:path w="25742" h="40486" extrusionOk="0">
                    <a:moveTo>
                      <a:pt x="16616" y="1"/>
                    </a:moveTo>
                    <a:cubicBezTo>
                      <a:pt x="16472" y="1"/>
                      <a:pt x="16345" y="43"/>
                      <a:pt x="16240" y="135"/>
                    </a:cubicBezTo>
                    <a:cubicBezTo>
                      <a:pt x="15312" y="957"/>
                      <a:pt x="4346" y="13625"/>
                      <a:pt x="560" y="17709"/>
                    </a:cubicBezTo>
                    <a:cubicBezTo>
                      <a:pt x="572" y="17721"/>
                      <a:pt x="572" y="17721"/>
                      <a:pt x="572" y="17721"/>
                    </a:cubicBezTo>
                    <a:cubicBezTo>
                      <a:pt x="667" y="18066"/>
                      <a:pt x="358" y="20364"/>
                      <a:pt x="131" y="21924"/>
                    </a:cubicBezTo>
                    <a:cubicBezTo>
                      <a:pt x="0" y="22840"/>
                      <a:pt x="310" y="23781"/>
                      <a:pt x="965" y="24448"/>
                    </a:cubicBezTo>
                    <a:lnTo>
                      <a:pt x="16991" y="40485"/>
                    </a:lnTo>
                    <a:lnTo>
                      <a:pt x="25742" y="29686"/>
                    </a:lnTo>
                    <a:lnTo>
                      <a:pt x="19122" y="28353"/>
                    </a:lnTo>
                    <a:lnTo>
                      <a:pt x="9894" y="20483"/>
                    </a:lnTo>
                    <a:cubicBezTo>
                      <a:pt x="9466" y="20114"/>
                      <a:pt x="9394" y="19483"/>
                      <a:pt x="9740" y="19030"/>
                    </a:cubicBezTo>
                    <a:lnTo>
                      <a:pt x="21027" y="3933"/>
                    </a:lnTo>
                    <a:cubicBezTo>
                      <a:pt x="21027" y="3933"/>
                      <a:pt x="18014" y="1"/>
                      <a:pt x="16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5537;p48">
                <a:extLst>
                  <a:ext uri="{FF2B5EF4-FFF2-40B4-BE49-F238E27FC236}">
                    <a16:creationId xmlns:a16="http://schemas.microsoft.com/office/drawing/2014/main" id="{183255B1-CC53-4BD3-8E79-AB8256547C85}"/>
                  </a:ext>
                </a:extLst>
              </p:cNvPr>
              <p:cNvSpPr/>
              <p:nvPr/>
            </p:nvSpPr>
            <p:spPr>
              <a:xfrm>
                <a:off x="4903275" y="2854350"/>
                <a:ext cx="379550" cy="1733675"/>
              </a:xfrm>
              <a:custGeom>
                <a:avLst/>
                <a:gdLst/>
                <a:ahLst/>
                <a:cxnLst/>
                <a:rect l="l" t="t" r="r" b="b"/>
                <a:pathLst>
                  <a:path w="15182" h="69347" extrusionOk="0">
                    <a:moveTo>
                      <a:pt x="3061" y="0"/>
                    </a:moveTo>
                    <a:lnTo>
                      <a:pt x="1" y="69009"/>
                    </a:lnTo>
                    <a:cubicBezTo>
                      <a:pt x="1" y="69009"/>
                      <a:pt x="2173" y="69347"/>
                      <a:pt x="4333" y="69347"/>
                    </a:cubicBezTo>
                    <a:cubicBezTo>
                      <a:pt x="6246" y="69347"/>
                      <a:pt x="8151" y="69082"/>
                      <a:pt x="8526" y="68080"/>
                    </a:cubicBezTo>
                    <a:cubicBezTo>
                      <a:pt x="9323" y="65949"/>
                      <a:pt x="15181" y="3465"/>
                      <a:pt x="15181" y="3465"/>
                    </a:cubicBezTo>
                    <a:lnTo>
                      <a:pt x="3061" y="0"/>
                    </a:ln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5538;p48">
                <a:extLst>
                  <a:ext uri="{FF2B5EF4-FFF2-40B4-BE49-F238E27FC236}">
                    <a16:creationId xmlns:a16="http://schemas.microsoft.com/office/drawing/2014/main" id="{BDA5C601-161E-4F42-84AD-96E093F5D753}"/>
                  </a:ext>
                </a:extLst>
              </p:cNvPr>
              <p:cNvSpPr/>
              <p:nvPr/>
            </p:nvSpPr>
            <p:spPr>
              <a:xfrm>
                <a:off x="5003300" y="2857625"/>
                <a:ext cx="609325" cy="1744775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69791" extrusionOk="0">
                    <a:moveTo>
                      <a:pt x="0" y="0"/>
                    </a:moveTo>
                    <a:lnTo>
                      <a:pt x="7453" y="9859"/>
                    </a:lnTo>
                    <a:lnTo>
                      <a:pt x="10382" y="14526"/>
                    </a:lnTo>
                    <a:cubicBezTo>
                      <a:pt x="10382" y="14526"/>
                      <a:pt x="12514" y="67675"/>
                      <a:pt x="13311" y="69140"/>
                    </a:cubicBezTo>
                    <a:cubicBezTo>
                      <a:pt x="13581" y="69628"/>
                      <a:pt x="14708" y="69791"/>
                      <a:pt x="16091" y="69791"/>
                    </a:cubicBezTo>
                    <a:cubicBezTo>
                      <a:pt x="18857" y="69791"/>
                      <a:pt x="22646" y="69140"/>
                      <a:pt x="22646" y="69140"/>
                    </a:cubicBezTo>
                    <a:lnTo>
                      <a:pt x="24372" y="3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5539;p48">
                <a:extLst>
                  <a:ext uri="{FF2B5EF4-FFF2-40B4-BE49-F238E27FC236}">
                    <a16:creationId xmlns:a16="http://schemas.microsoft.com/office/drawing/2014/main" id="{86D33CAC-2B2F-49EC-9602-F87AF16432F6}"/>
                  </a:ext>
                </a:extLst>
              </p:cNvPr>
              <p:cNvSpPr/>
              <p:nvPr/>
            </p:nvSpPr>
            <p:spPr>
              <a:xfrm>
                <a:off x="4978300" y="1867925"/>
                <a:ext cx="622400" cy="1157600"/>
              </a:xfrm>
              <a:custGeom>
                <a:avLst/>
                <a:gdLst/>
                <a:ahLst/>
                <a:cxnLst/>
                <a:rect l="l" t="t" r="r" b="b"/>
                <a:pathLst>
                  <a:path w="24896" h="46304" extrusionOk="0">
                    <a:moveTo>
                      <a:pt x="23813" y="33897"/>
                    </a:moveTo>
                    <a:cubicBezTo>
                      <a:pt x="23360" y="37362"/>
                      <a:pt x="22765" y="40851"/>
                      <a:pt x="23217" y="44303"/>
                    </a:cubicBezTo>
                    <a:cubicBezTo>
                      <a:pt x="17812" y="46244"/>
                      <a:pt x="11763" y="46304"/>
                      <a:pt x="6322" y="44458"/>
                    </a:cubicBezTo>
                    <a:cubicBezTo>
                      <a:pt x="4489" y="43839"/>
                      <a:pt x="2643" y="42934"/>
                      <a:pt x="1572" y="41327"/>
                    </a:cubicBezTo>
                    <a:cubicBezTo>
                      <a:pt x="0" y="38981"/>
                      <a:pt x="500" y="35886"/>
                      <a:pt x="1084" y="33123"/>
                    </a:cubicBezTo>
                    <a:cubicBezTo>
                      <a:pt x="2786" y="25039"/>
                      <a:pt x="4679" y="17002"/>
                      <a:pt x="6775" y="9013"/>
                    </a:cubicBezTo>
                    <a:cubicBezTo>
                      <a:pt x="7215" y="7299"/>
                      <a:pt x="7739" y="4846"/>
                      <a:pt x="8858" y="3477"/>
                    </a:cubicBezTo>
                    <a:cubicBezTo>
                      <a:pt x="10716" y="1215"/>
                      <a:pt x="13799" y="1286"/>
                      <a:pt x="16585" y="1512"/>
                    </a:cubicBezTo>
                    <a:cubicBezTo>
                      <a:pt x="18383" y="1655"/>
                      <a:pt x="21098" y="0"/>
                      <a:pt x="22574" y="1215"/>
                    </a:cubicBezTo>
                    <a:cubicBezTo>
                      <a:pt x="24515" y="2810"/>
                      <a:pt x="24467" y="8323"/>
                      <a:pt x="24598" y="10537"/>
                    </a:cubicBezTo>
                    <a:cubicBezTo>
                      <a:pt x="24825" y="14192"/>
                      <a:pt x="24896" y="17848"/>
                      <a:pt x="24789" y="21503"/>
                    </a:cubicBezTo>
                    <a:cubicBezTo>
                      <a:pt x="24670" y="25646"/>
                      <a:pt x="24348" y="29790"/>
                      <a:pt x="23813" y="33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5540;p48">
                <a:extLst>
                  <a:ext uri="{FF2B5EF4-FFF2-40B4-BE49-F238E27FC236}">
                    <a16:creationId xmlns:a16="http://schemas.microsoft.com/office/drawing/2014/main" id="{1B342AF8-F922-4CA5-B395-92C016C5C146}"/>
                  </a:ext>
                </a:extLst>
              </p:cNvPr>
              <p:cNvSpPr/>
              <p:nvPr/>
            </p:nvSpPr>
            <p:spPr>
              <a:xfrm>
                <a:off x="5636100" y="2045025"/>
                <a:ext cx="303050" cy="859350"/>
              </a:xfrm>
              <a:custGeom>
                <a:avLst/>
                <a:gdLst/>
                <a:ahLst/>
                <a:cxnLst/>
                <a:rect l="l" t="t" r="r" b="b"/>
                <a:pathLst>
                  <a:path w="12122" h="34374" extrusionOk="0">
                    <a:moveTo>
                      <a:pt x="5859" y="0"/>
                    </a:moveTo>
                    <a:lnTo>
                      <a:pt x="1" y="34374"/>
                    </a:lnTo>
                    <a:lnTo>
                      <a:pt x="1" y="34374"/>
                    </a:lnTo>
                    <a:lnTo>
                      <a:pt x="12121" y="23706"/>
                    </a:lnTo>
                    <a:lnTo>
                      <a:pt x="58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5541;p48">
                <a:extLst>
                  <a:ext uri="{FF2B5EF4-FFF2-40B4-BE49-F238E27FC236}">
                    <a16:creationId xmlns:a16="http://schemas.microsoft.com/office/drawing/2014/main" id="{3DE5513A-EF44-40FA-A262-66665BDA0B1E}"/>
                  </a:ext>
                </a:extLst>
              </p:cNvPr>
              <p:cNvSpPr/>
              <p:nvPr/>
            </p:nvSpPr>
            <p:spPr>
              <a:xfrm>
                <a:off x="5636100" y="2045025"/>
                <a:ext cx="303050" cy="859350"/>
              </a:xfrm>
              <a:custGeom>
                <a:avLst/>
                <a:gdLst/>
                <a:ahLst/>
                <a:cxnLst/>
                <a:rect l="l" t="t" r="r" b="b"/>
                <a:pathLst>
                  <a:path w="12122" h="34374" extrusionOk="0">
                    <a:moveTo>
                      <a:pt x="5859" y="0"/>
                    </a:moveTo>
                    <a:lnTo>
                      <a:pt x="1" y="34374"/>
                    </a:lnTo>
                    <a:lnTo>
                      <a:pt x="1" y="34374"/>
                    </a:lnTo>
                    <a:lnTo>
                      <a:pt x="12121" y="23706"/>
                    </a:lnTo>
                    <a:lnTo>
                      <a:pt x="58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5542;p48">
                <a:extLst>
                  <a:ext uri="{FF2B5EF4-FFF2-40B4-BE49-F238E27FC236}">
                    <a16:creationId xmlns:a16="http://schemas.microsoft.com/office/drawing/2014/main" id="{85D79651-A2DD-49D6-8E40-3875B3464A01}"/>
                  </a:ext>
                </a:extLst>
              </p:cNvPr>
              <p:cNvSpPr/>
              <p:nvPr/>
            </p:nvSpPr>
            <p:spPr>
              <a:xfrm>
                <a:off x="5550375" y="1540175"/>
                <a:ext cx="116725" cy="143000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5720" extrusionOk="0">
                    <a:moveTo>
                      <a:pt x="3297" y="1"/>
                    </a:moveTo>
                    <a:cubicBezTo>
                      <a:pt x="1954" y="1"/>
                      <a:pt x="682" y="2978"/>
                      <a:pt x="334" y="3859"/>
                    </a:cubicBezTo>
                    <a:cubicBezTo>
                      <a:pt x="144" y="4359"/>
                      <a:pt x="1" y="4978"/>
                      <a:pt x="346" y="5395"/>
                    </a:cubicBezTo>
                    <a:cubicBezTo>
                      <a:pt x="551" y="5629"/>
                      <a:pt x="858" y="5719"/>
                      <a:pt x="1177" y="5719"/>
                    </a:cubicBezTo>
                    <a:cubicBezTo>
                      <a:pt x="1395" y="5719"/>
                      <a:pt x="1620" y="5677"/>
                      <a:pt x="1823" y="5609"/>
                    </a:cubicBezTo>
                    <a:cubicBezTo>
                      <a:pt x="3489" y="5074"/>
                      <a:pt x="4668" y="3300"/>
                      <a:pt x="4513" y="1561"/>
                    </a:cubicBezTo>
                    <a:cubicBezTo>
                      <a:pt x="4454" y="966"/>
                      <a:pt x="4216" y="323"/>
                      <a:pt x="3680" y="85"/>
                    </a:cubicBezTo>
                    <a:cubicBezTo>
                      <a:pt x="3552" y="27"/>
                      <a:pt x="3424" y="1"/>
                      <a:pt x="3297" y="1"/>
                    </a:cubicBez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5543;p48">
                <a:extLst>
                  <a:ext uri="{FF2B5EF4-FFF2-40B4-BE49-F238E27FC236}">
                    <a16:creationId xmlns:a16="http://schemas.microsoft.com/office/drawing/2014/main" id="{4F9B0F36-8618-44D9-A17A-9E6B11DB1180}"/>
                  </a:ext>
                </a:extLst>
              </p:cNvPr>
              <p:cNvSpPr/>
              <p:nvPr/>
            </p:nvSpPr>
            <p:spPr>
              <a:xfrm>
                <a:off x="5164625" y="1540175"/>
                <a:ext cx="116700" cy="143000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5720" extrusionOk="0">
                    <a:moveTo>
                      <a:pt x="1371" y="1"/>
                    </a:moveTo>
                    <a:cubicBezTo>
                      <a:pt x="1244" y="1"/>
                      <a:pt x="1116" y="27"/>
                      <a:pt x="989" y="85"/>
                    </a:cubicBezTo>
                    <a:cubicBezTo>
                      <a:pt x="453" y="323"/>
                      <a:pt x="203" y="966"/>
                      <a:pt x="155" y="1561"/>
                    </a:cubicBezTo>
                    <a:cubicBezTo>
                      <a:pt x="0" y="3300"/>
                      <a:pt x="1179" y="5074"/>
                      <a:pt x="2846" y="5609"/>
                    </a:cubicBezTo>
                    <a:cubicBezTo>
                      <a:pt x="3049" y="5677"/>
                      <a:pt x="3273" y="5719"/>
                      <a:pt x="3491" y="5719"/>
                    </a:cubicBezTo>
                    <a:cubicBezTo>
                      <a:pt x="3811" y="5719"/>
                      <a:pt x="4117" y="5629"/>
                      <a:pt x="4322" y="5395"/>
                    </a:cubicBezTo>
                    <a:cubicBezTo>
                      <a:pt x="4668" y="4978"/>
                      <a:pt x="4525" y="4359"/>
                      <a:pt x="4322" y="3859"/>
                    </a:cubicBezTo>
                    <a:cubicBezTo>
                      <a:pt x="3985" y="2978"/>
                      <a:pt x="2714" y="1"/>
                      <a:pt x="1371" y="1"/>
                    </a:cubicBez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5544;p48">
                <a:extLst>
                  <a:ext uri="{FF2B5EF4-FFF2-40B4-BE49-F238E27FC236}">
                    <a16:creationId xmlns:a16="http://schemas.microsoft.com/office/drawing/2014/main" id="{17AE4589-E2C8-486C-86F4-E7CD0AE0FD82}"/>
                  </a:ext>
                </a:extLst>
              </p:cNvPr>
              <p:cNvSpPr/>
              <p:nvPr/>
            </p:nvSpPr>
            <p:spPr>
              <a:xfrm>
                <a:off x="5324175" y="1714925"/>
                <a:ext cx="167300" cy="228625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9145" extrusionOk="0">
                    <a:moveTo>
                      <a:pt x="6691" y="0"/>
                    </a:moveTo>
                    <a:lnTo>
                      <a:pt x="393" y="1882"/>
                    </a:lnTo>
                    <a:lnTo>
                      <a:pt x="83" y="6680"/>
                    </a:lnTo>
                    <a:cubicBezTo>
                      <a:pt x="0" y="8013"/>
                      <a:pt x="1060" y="9144"/>
                      <a:pt x="2405" y="9144"/>
                    </a:cubicBezTo>
                    <a:lnTo>
                      <a:pt x="3536" y="9144"/>
                    </a:lnTo>
                    <a:cubicBezTo>
                      <a:pt x="4715" y="9144"/>
                      <a:pt x="5703" y="8263"/>
                      <a:pt x="5846" y="7097"/>
                    </a:cubicBezTo>
                    <a:lnTo>
                      <a:pt x="6691" y="0"/>
                    </a:ln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5545;p48">
                <a:extLst>
                  <a:ext uri="{FF2B5EF4-FFF2-40B4-BE49-F238E27FC236}">
                    <a16:creationId xmlns:a16="http://schemas.microsoft.com/office/drawing/2014/main" id="{5361751A-7ED5-4C06-8FB5-1EEC4EF519D7}"/>
                  </a:ext>
                </a:extLst>
              </p:cNvPr>
              <p:cNvSpPr/>
              <p:nvPr/>
            </p:nvSpPr>
            <p:spPr>
              <a:xfrm>
                <a:off x="5326850" y="1714925"/>
                <a:ext cx="164625" cy="164275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6571" extrusionOk="0">
                    <a:moveTo>
                      <a:pt x="6584" y="0"/>
                    </a:moveTo>
                    <a:lnTo>
                      <a:pt x="286" y="1882"/>
                    </a:lnTo>
                    <a:lnTo>
                      <a:pt x="0" y="6442"/>
                    </a:lnTo>
                    <a:cubicBezTo>
                      <a:pt x="545" y="6530"/>
                      <a:pt x="1087" y="6570"/>
                      <a:pt x="1628" y="6570"/>
                    </a:cubicBezTo>
                    <a:cubicBezTo>
                      <a:pt x="3062" y="6570"/>
                      <a:pt x="4481" y="6284"/>
                      <a:pt x="5882" y="5835"/>
                    </a:cubicBezTo>
                    <a:lnTo>
                      <a:pt x="6584" y="0"/>
                    </a:lnTo>
                    <a:close/>
                  </a:path>
                </a:pathLst>
              </a:custGeom>
              <a:solidFill>
                <a:srgbClr val="D1A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5546;p48">
                <a:extLst>
                  <a:ext uri="{FF2B5EF4-FFF2-40B4-BE49-F238E27FC236}">
                    <a16:creationId xmlns:a16="http://schemas.microsoft.com/office/drawing/2014/main" id="{B75FD462-1CDB-4188-8E57-91D7C5880BE9}"/>
                  </a:ext>
                </a:extLst>
              </p:cNvPr>
              <p:cNvSpPr/>
              <p:nvPr/>
            </p:nvSpPr>
            <p:spPr>
              <a:xfrm>
                <a:off x="5226225" y="1363250"/>
                <a:ext cx="373000" cy="460850"/>
              </a:xfrm>
              <a:custGeom>
                <a:avLst/>
                <a:gdLst/>
                <a:ahLst/>
                <a:cxnLst/>
                <a:rect l="l" t="t" r="r" b="b"/>
                <a:pathLst>
                  <a:path w="14920" h="18434" extrusionOk="0">
                    <a:moveTo>
                      <a:pt x="4680" y="1"/>
                    </a:moveTo>
                    <a:cubicBezTo>
                      <a:pt x="3598" y="1"/>
                      <a:pt x="2568" y="359"/>
                      <a:pt x="1823" y="1435"/>
                    </a:cubicBezTo>
                    <a:cubicBezTo>
                      <a:pt x="1" y="4066"/>
                      <a:pt x="239" y="9091"/>
                      <a:pt x="477" y="12127"/>
                    </a:cubicBezTo>
                    <a:cubicBezTo>
                      <a:pt x="477" y="12162"/>
                      <a:pt x="477" y="12198"/>
                      <a:pt x="489" y="12234"/>
                    </a:cubicBezTo>
                    <a:cubicBezTo>
                      <a:pt x="644" y="13889"/>
                      <a:pt x="1406" y="15472"/>
                      <a:pt x="2597" y="16627"/>
                    </a:cubicBezTo>
                    <a:cubicBezTo>
                      <a:pt x="3894" y="17890"/>
                      <a:pt x="5365" y="18433"/>
                      <a:pt x="6909" y="18433"/>
                    </a:cubicBezTo>
                    <a:cubicBezTo>
                      <a:pt x="7987" y="18433"/>
                      <a:pt x="9101" y="18169"/>
                      <a:pt x="10217" y="17699"/>
                    </a:cubicBezTo>
                    <a:cubicBezTo>
                      <a:pt x="12467" y="16758"/>
                      <a:pt x="13562" y="15568"/>
                      <a:pt x="13884" y="13139"/>
                    </a:cubicBezTo>
                    <a:cubicBezTo>
                      <a:pt x="14217" y="10615"/>
                      <a:pt x="14919" y="8114"/>
                      <a:pt x="13979" y="5662"/>
                    </a:cubicBezTo>
                    <a:cubicBezTo>
                      <a:pt x="13467" y="4281"/>
                      <a:pt x="12538" y="3233"/>
                      <a:pt x="11502" y="2495"/>
                    </a:cubicBezTo>
                    <a:cubicBezTo>
                      <a:pt x="10478" y="1745"/>
                      <a:pt x="9335" y="1292"/>
                      <a:pt x="8204" y="852"/>
                    </a:cubicBezTo>
                    <a:cubicBezTo>
                      <a:pt x="7183" y="454"/>
                      <a:pt x="5898" y="1"/>
                      <a:pt x="4680" y="1"/>
                    </a:cubicBez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5547;p48">
                <a:extLst>
                  <a:ext uri="{FF2B5EF4-FFF2-40B4-BE49-F238E27FC236}">
                    <a16:creationId xmlns:a16="http://schemas.microsoft.com/office/drawing/2014/main" id="{DE94A49C-C983-417B-B153-14379ED8D10A}"/>
                  </a:ext>
                </a:extLst>
              </p:cNvPr>
              <p:cNvSpPr/>
              <p:nvPr/>
            </p:nvSpPr>
            <p:spPr>
              <a:xfrm>
                <a:off x="5206600" y="1548225"/>
                <a:ext cx="389650" cy="299500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11980" extrusionOk="0">
                    <a:moveTo>
                      <a:pt x="1536" y="1"/>
                    </a:moveTo>
                    <a:cubicBezTo>
                      <a:pt x="1119" y="727"/>
                      <a:pt x="1119" y="1680"/>
                      <a:pt x="1536" y="2418"/>
                    </a:cubicBezTo>
                    <a:cubicBezTo>
                      <a:pt x="929" y="3097"/>
                      <a:pt x="786" y="4132"/>
                      <a:pt x="1167" y="4966"/>
                    </a:cubicBezTo>
                    <a:cubicBezTo>
                      <a:pt x="0" y="5680"/>
                      <a:pt x="548" y="8240"/>
                      <a:pt x="1143" y="9181"/>
                    </a:cubicBezTo>
                    <a:cubicBezTo>
                      <a:pt x="1691" y="10038"/>
                      <a:pt x="2560" y="10645"/>
                      <a:pt x="3477" y="11086"/>
                    </a:cubicBezTo>
                    <a:cubicBezTo>
                      <a:pt x="4705" y="11678"/>
                      <a:pt x="6070" y="11980"/>
                      <a:pt x="7436" y="11980"/>
                    </a:cubicBezTo>
                    <a:cubicBezTo>
                      <a:pt x="8348" y="11980"/>
                      <a:pt x="9260" y="11845"/>
                      <a:pt x="10132" y="11574"/>
                    </a:cubicBezTo>
                    <a:cubicBezTo>
                      <a:pt x="11823" y="11050"/>
                      <a:pt x="14597" y="9514"/>
                      <a:pt x="15109" y="7645"/>
                    </a:cubicBezTo>
                    <a:cubicBezTo>
                      <a:pt x="15585" y="5930"/>
                      <a:pt x="14561" y="3930"/>
                      <a:pt x="14812" y="2180"/>
                    </a:cubicBezTo>
                    <a:cubicBezTo>
                      <a:pt x="14847" y="1894"/>
                      <a:pt x="14895" y="1573"/>
                      <a:pt x="14776" y="1299"/>
                    </a:cubicBezTo>
                    <a:cubicBezTo>
                      <a:pt x="14688" y="1074"/>
                      <a:pt x="14456" y="890"/>
                      <a:pt x="14224" y="890"/>
                    </a:cubicBezTo>
                    <a:cubicBezTo>
                      <a:pt x="14173" y="890"/>
                      <a:pt x="14123" y="898"/>
                      <a:pt x="14073" y="918"/>
                    </a:cubicBezTo>
                    <a:cubicBezTo>
                      <a:pt x="13228" y="1275"/>
                      <a:pt x="13371" y="3966"/>
                      <a:pt x="12395" y="4561"/>
                    </a:cubicBezTo>
                    <a:cubicBezTo>
                      <a:pt x="11216" y="5275"/>
                      <a:pt x="8787" y="5347"/>
                      <a:pt x="7442" y="5359"/>
                    </a:cubicBezTo>
                    <a:cubicBezTo>
                      <a:pt x="7408" y="5359"/>
                      <a:pt x="7375" y="5359"/>
                      <a:pt x="7340" y="5359"/>
                    </a:cubicBezTo>
                    <a:cubicBezTo>
                      <a:pt x="5937" y="5359"/>
                      <a:pt x="3445" y="5113"/>
                      <a:pt x="2643" y="3835"/>
                    </a:cubicBezTo>
                    <a:cubicBezTo>
                      <a:pt x="2000" y="2799"/>
                      <a:pt x="2322" y="989"/>
                      <a:pt x="1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5548;p48">
                <a:extLst>
                  <a:ext uri="{FF2B5EF4-FFF2-40B4-BE49-F238E27FC236}">
                    <a16:creationId xmlns:a16="http://schemas.microsoft.com/office/drawing/2014/main" id="{12533EF0-E801-43C6-ACCF-8C9042D637D0}"/>
                  </a:ext>
                </a:extLst>
              </p:cNvPr>
              <p:cNvSpPr/>
              <p:nvPr/>
            </p:nvSpPr>
            <p:spPr>
              <a:xfrm>
                <a:off x="5188600" y="1198500"/>
                <a:ext cx="420150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16806" h="10872" extrusionOk="0">
                    <a:moveTo>
                      <a:pt x="8293" y="0"/>
                    </a:moveTo>
                    <a:cubicBezTo>
                      <a:pt x="7292" y="286"/>
                      <a:pt x="6638" y="1453"/>
                      <a:pt x="6911" y="2453"/>
                    </a:cubicBezTo>
                    <a:cubicBezTo>
                      <a:pt x="5245" y="2477"/>
                      <a:pt x="3566" y="2512"/>
                      <a:pt x="1899" y="2536"/>
                    </a:cubicBezTo>
                    <a:cubicBezTo>
                      <a:pt x="1292" y="3012"/>
                      <a:pt x="1077" y="3929"/>
                      <a:pt x="1411" y="4632"/>
                    </a:cubicBezTo>
                    <a:cubicBezTo>
                      <a:pt x="1359" y="4623"/>
                      <a:pt x="1309" y="4619"/>
                      <a:pt x="1258" y="4619"/>
                    </a:cubicBezTo>
                    <a:cubicBezTo>
                      <a:pt x="555" y="4619"/>
                      <a:pt x="1" y="5446"/>
                      <a:pt x="101" y="6179"/>
                    </a:cubicBezTo>
                    <a:cubicBezTo>
                      <a:pt x="196" y="6953"/>
                      <a:pt x="792" y="7584"/>
                      <a:pt x="1399" y="8084"/>
                    </a:cubicBezTo>
                    <a:cubicBezTo>
                      <a:pt x="3953" y="10216"/>
                      <a:pt x="6713" y="10871"/>
                      <a:pt x="9675" y="10871"/>
                    </a:cubicBezTo>
                    <a:cubicBezTo>
                      <a:pt x="10801" y="10871"/>
                      <a:pt x="11955" y="10777"/>
                      <a:pt x="13138" y="10632"/>
                    </a:cubicBezTo>
                    <a:cubicBezTo>
                      <a:pt x="13210" y="10632"/>
                      <a:pt x="13269" y="10621"/>
                      <a:pt x="13341" y="10609"/>
                    </a:cubicBezTo>
                    <a:cubicBezTo>
                      <a:pt x="14924" y="10382"/>
                      <a:pt x="15972" y="9799"/>
                      <a:pt x="16413" y="8025"/>
                    </a:cubicBezTo>
                    <a:cubicBezTo>
                      <a:pt x="16805" y="6406"/>
                      <a:pt x="16163" y="4715"/>
                      <a:pt x="14639" y="3953"/>
                    </a:cubicBezTo>
                    <a:cubicBezTo>
                      <a:pt x="13436" y="3358"/>
                      <a:pt x="12031" y="3286"/>
                      <a:pt x="10769" y="2834"/>
                    </a:cubicBezTo>
                    <a:cubicBezTo>
                      <a:pt x="9495" y="2393"/>
                      <a:pt x="8233" y="1346"/>
                      <a:pt x="8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5549;p48">
                <a:extLst>
                  <a:ext uri="{FF2B5EF4-FFF2-40B4-BE49-F238E27FC236}">
                    <a16:creationId xmlns:a16="http://schemas.microsoft.com/office/drawing/2014/main" id="{0847F485-7258-4884-A1BD-6DB2A31C690E}"/>
                  </a:ext>
                </a:extLst>
              </p:cNvPr>
              <p:cNvSpPr/>
              <p:nvPr/>
            </p:nvSpPr>
            <p:spPr>
              <a:xfrm>
                <a:off x="5188725" y="1317275"/>
                <a:ext cx="449200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7968" h="12954" extrusionOk="0">
                    <a:moveTo>
                      <a:pt x="3730" y="0"/>
                    </a:moveTo>
                    <a:cubicBezTo>
                      <a:pt x="2888" y="0"/>
                      <a:pt x="2110" y="215"/>
                      <a:pt x="1691" y="726"/>
                    </a:cubicBezTo>
                    <a:cubicBezTo>
                      <a:pt x="548" y="2107"/>
                      <a:pt x="72" y="4357"/>
                      <a:pt x="36" y="6120"/>
                    </a:cubicBezTo>
                    <a:cubicBezTo>
                      <a:pt x="1" y="7322"/>
                      <a:pt x="275" y="8560"/>
                      <a:pt x="941" y="9584"/>
                    </a:cubicBezTo>
                    <a:cubicBezTo>
                      <a:pt x="1489" y="10430"/>
                      <a:pt x="2989" y="11811"/>
                      <a:pt x="2537" y="12954"/>
                    </a:cubicBezTo>
                    <a:cubicBezTo>
                      <a:pt x="3477" y="10584"/>
                      <a:pt x="2858" y="7810"/>
                      <a:pt x="3858" y="5465"/>
                    </a:cubicBezTo>
                    <a:cubicBezTo>
                      <a:pt x="4466" y="4012"/>
                      <a:pt x="5716" y="2833"/>
                      <a:pt x="7204" y="2345"/>
                    </a:cubicBezTo>
                    <a:cubicBezTo>
                      <a:pt x="7735" y="2168"/>
                      <a:pt x="8294" y="2081"/>
                      <a:pt x="8851" y="2081"/>
                    </a:cubicBezTo>
                    <a:cubicBezTo>
                      <a:pt x="9868" y="2081"/>
                      <a:pt x="10883" y="2372"/>
                      <a:pt x="11728" y="2941"/>
                    </a:cubicBezTo>
                    <a:cubicBezTo>
                      <a:pt x="13193" y="3929"/>
                      <a:pt x="14026" y="5643"/>
                      <a:pt x="14348" y="7382"/>
                    </a:cubicBezTo>
                    <a:cubicBezTo>
                      <a:pt x="14467" y="8072"/>
                      <a:pt x="14514" y="8763"/>
                      <a:pt x="14526" y="9465"/>
                    </a:cubicBezTo>
                    <a:cubicBezTo>
                      <a:pt x="14526" y="9953"/>
                      <a:pt x="14241" y="11168"/>
                      <a:pt x="14443" y="11561"/>
                    </a:cubicBezTo>
                    <a:cubicBezTo>
                      <a:pt x="14605" y="11878"/>
                      <a:pt x="14776" y="12005"/>
                      <a:pt x="14949" y="12005"/>
                    </a:cubicBezTo>
                    <a:cubicBezTo>
                      <a:pt x="15488" y="12005"/>
                      <a:pt x="16039" y="10771"/>
                      <a:pt x="16336" y="10275"/>
                    </a:cubicBezTo>
                    <a:cubicBezTo>
                      <a:pt x="16562" y="9906"/>
                      <a:pt x="16789" y="9537"/>
                      <a:pt x="16979" y="9144"/>
                    </a:cubicBezTo>
                    <a:cubicBezTo>
                      <a:pt x="17848" y="7370"/>
                      <a:pt x="17967" y="5238"/>
                      <a:pt x="17301" y="3381"/>
                    </a:cubicBezTo>
                    <a:cubicBezTo>
                      <a:pt x="16860" y="2155"/>
                      <a:pt x="15943" y="964"/>
                      <a:pt x="14657" y="797"/>
                    </a:cubicBezTo>
                    <a:lnTo>
                      <a:pt x="6906" y="1095"/>
                    </a:lnTo>
                    <a:cubicBezTo>
                      <a:pt x="6301" y="448"/>
                      <a:pt x="4948" y="0"/>
                      <a:pt x="3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5550;p48">
                <a:extLst>
                  <a:ext uri="{FF2B5EF4-FFF2-40B4-BE49-F238E27FC236}">
                    <a16:creationId xmlns:a16="http://schemas.microsoft.com/office/drawing/2014/main" id="{CC6605E2-DA0A-4EC3-B603-4712EC076AB0}"/>
                  </a:ext>
                </a:extLst>
              </p:cNvPr>
              <p:cNvSpPr/>
              <p:nvPr/>
            </p:nvSpPr>
            <p:spPr>
              <a:xfrm>
                <a:off x="5486100" y="1898275"/>
                <a:ext cx="296475" cy="1392475"/>
              </a:xfrm>
              <a:custGeom>
                <a:avLst/>
                <a:gdLst/>
                <a:ahLst/>
                <a:cxnLst/>
                <a:rect l="l" t="t" r="r" b="b"/>
                <a:pathLst>
                  <a:path w="11859" h="55699" extrusionOk="0">
                    <a:moveTo>
                      <a:pt x="2262" y="1"/>
                    </a:moveTo>
                    <a:cubicBezTo>
                      <a:pt x="2262" y="1"/>
                      <a:pt x="0" y="49828"/>
                      <a:pt x="536" y="51698"/>
                    </a:cubicBezTo>
                    <a:cubicBezTo>
                      <a:pt x="1072" y="53555"/>
                      <a:pt x="6799" y="55698"/>
                      <a:pt x="6799" y="55698"/>
                    </a:cubicBezTo>
                    <a:lnTo>
                      <a:pt x="11859" y="5870"/>
                    </a:lnTo>
                    <a:lnTo>
                      <a:pt x="22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5551;p48">
                <a:extLst>
                  <a:ext uri="{FF2B5EF4-FFF2-40B4-BE49-F238E27FC236}">
                    <a16:creationId xmlns:a16="http://schemas.microsoft.com/office/drawing/2014/main" id="{C2CB80F5-9766-4184-9D2E-26352E80CE1A}"/>
                  </a:ext>
                </a:extLst>
              </p:cNvPr>
              <p:cNvSpPr/>
              <p:nvPr/>
            </p:nvSpPr>
            <p:spPr>
              <a:xfrm>
                <a:off x="4865150" y="1914950"/>
                <a:ext cx="400100" cy="1262450"/>
              </a:xfrm>
              <a:custGeom>
                <a:avLst/>
                <a:gdLst/>
                <a:ahLst/>
                <a:cxnLst/>
                <a:rect l="l" t="t" r="r" b="b"/>
                <a:pathLst>
                  <a:path w="16004" h="50498" extrusionOk="0">
                    <a:moveTo>
                      <a:pt x="16004" y="0"/>
                    </a:moveTo>
                    <a:lnTo>
                      <a:pt x="8705" y="417"/>
                    </a:lnTo>
                    <a:cubicBezTo>
                      <a:pt x="8705" y="417"/>
                      <a:pt x="0" y="50497"/>
                      <a:pt x="2695" y="50497"/>
                    </a:cubicBezTo>
                    <a:cubicBezTo>
                      <a:pt x="2706" y="50497"/>
                      <a:pt x="2717" y="50496"/>
                      <a:pt x="2728" y="50495"/>
                    </a:cubicBezTo>
                    <a:cubicBezTo>
                      <a:pt x="5526" y="50102"/>
                      <a:pt x="6991" y="45828"/>
                      <a:pt x="6991" y="45828"/>
                    </a:cubicBezTo>
                    <a:lnTo>
                      <a:pt x="160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5552;p48">
                <a:extLst>
                  <a:ext uri="{FF2B5EF4-FFF2-40B4-BE49-F238E27FC236}">
                    <a16:creationId xmlns:a16="http://schemas.microsoft.com/office/drawing/2014/main" id="{960DB46A-13ED-4773-B984-3C966593DDE1}"/>
                  </a:ext>
                </a:extLst>
              </p:cNvPr>
              <p:cNvSpPr/>
              <p:nvPr/>
            </p:nvSpPr>
            <p:spPr>
              <a:xfrm>
                <a:off x="5138125" y="2717675"/>
                <a:ext cx="325975" cy="132525"/>
              </a:xfrm>
              <a:custGeom>
                <a:avLst/>
                <a:gdLst/>
                <a:ahLst/>
                <a:cxnLst/>
                <a:rect l="l" t="t" r="r" b="b"/>
                <a:pathLst>
                  <a:path w="13039" h="5301" extrusionOk="0">
                    <a:moveTo>
                      <a:pt x="2559" y="0"/>
                    </a:moveTo>
                    <a:cubicBezTo>
                      <a:pt x="2410" y="0"/>
                      <a:pt x="2238" y="16"/>
                      <a:pt x="2037" y="50"/>
                    </a:cubicBezTo>
                    <a:cubicBezTo>
                      <a:pt x="1108" y="217"/>
                      <a:pt x="489" y="1074"/>
                      <a:pt x="298" y="1550"/>
                    </a:cubicBezTo>
                    <a:cubicBezTo>
                      <a:pt x="1" y="2348"/>
                      <a:pt x="358" y="3205"/>
                      <a:pt x="1263" y="3836"/>
                    </a:cubicBezTo>
                    <a:cubicBezTo>
                      <a:pt x="2703" y="4848"/>
                      <a:pt x="5180" y="5134"/>
                      <a:pt x="7466" y="5241"/>
                    </a:cubicBezTo>
                    <a:cubicBezTo>
                      <a:pt x="8430" y="5277"/>
                      <a:pt x="9407" y="5301"/>
                      <a:pt x="10371" y="5301"/>
                    </a:cubicBezTo>
                    <a:cubicBezTo>
                      <a:pt x="11228" y="5289"/>
                      <a:pt x="12252" y="5217"/>
                      <a:pt x="12633" y="4777"/>
                    </a:cubicBezTo>
                    <a:cubicBezTo>
                      <a:pt x="13038" y="4324"/>
                      <a:pt x="12407" y="3765"/>
                      <a:pt x="11597" y="3551"/>
                    </a:cubicBezTo>
                    <a:cubicBezTo>
                      <a:pt x="10788" y="3324"/>
                      <a:pt x="9859" y="3324"/>
                      <a:pt x="8978" y="3229"/>
                    </a:cubicBezTo>
                    <a:cubicBezTo>
                      <a:pt x="6656" y="2991"/>
                      <a:pt x="4989" y="2074"/>
                      <a:pt x="3930" y="931"/>
                    </a:cubicBezTo>
                    <a:cubicBezTo>
                      <a:pt x="3506" y="487"/>
                      <a:pt x="3390" y="0"/>
                      <a:pt x="2559" y="0"/>
                    </a:cubicBez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5553;p48">
                <a:extLst>
                  <a:ext uri="{FF2B5EF4-FFF2-40B4-BE49-F238E27FC236}">
                    <a16:creationId xmlns:a16="http://schemas.microsoft.com/office/drawing/2014/main" id="{5F2ABF0D-BA55-4003-81D4-204F6C5FC1E4}"/>
                  </a:ext>
                </a:extLst>
              </p:cNvPr>
              <p:cNvSpPr/>
              <p:nvPr/>
            </p:nvSpPr>
            <p:spPr>
              <a:xfrm>
                <a:off x="5244400" y="1495550"/>
                <a:ext cx="144975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5799" fill="none" extrusionOk="0">
                    <a:moveTo>
                      <a:pt x="5799" y="2906"/>
                    </a:moveTo>
                    <a:cubicBezTo>
                      <a:pt x="5799" y="4501"/>
                      <a:pt x="4501" y="5799"/>
                      <a:pt x="2905" y="5799"/>
                    </a:cubicBezTo>
                    <a:cubicBezTo>
                      <a:pt x="1298" y="5799"/>
                      <a:pt x="0" y="4501"/>
                      <a:pt x="0" y="2906"/>
                    </a:cubicBezTo>
                    <a:cubicBezTo>
                      <a:pt x="0" y="1298"/>
                      <a:pt x="1298" y="1"/>
                      <a:pt x="2905" y="1"/>
                    </a:cubicBezTo>
                    <a:cubicBezTo>
                      <a:pt x="4501" y="1"/>
                      <a:pt x="5799" y="1298"/>
                      <a:pt x="5799" y="2906"/>
                    </a:cubicBezTo>
                    <a:close/>
                  </a:path>
                </a:pathLst>
              </a:custGeom>
              <a:noFill/>
              <a:ln w="80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5554;p48">
                <a:extLst>
                  <a:ext uri="{FF2B5EF4-FFF2-40B4-BE49-F238E27FC236}">
                    <a16:creationId xmlns:a16="http://schemas.microsoft.com/office/drawing/2014/main" id="{9E8C0BE6-57B6-453E-943A-82AB1630878C}"/>
                  </a:ext>
                </a:extLst>
              </p:cNvPr>
              <p:cNvSpPr/>
              <p:nvPr/>
            </p:nvSpPr>
            <p:spPr>
              <a:xfrm>
                <a:off x="5423875" y="1504475"/>
                <a:ext cx="145000" cy="145000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5800" fill="none" extrusionOk="0">
                    <a:moveTo>
                      <a:pt x="5799" y="2906"/>
                    </a:moveTo>
                    <a:cubicBezTo>
                      <a:pt x="5799" y="4501"/>
                      <a:pt x="4501" y="5799"/>
                      <a:pt x="2906" y="5799"/>
                    </a:cubicBezTo>
                    <a:cubicBezTo>
                      <a:pt x="1298" y="5799"/>
                      <a:pt x="1" y="4501"/>
                      <a:pt x="1" y="2906"/>
                    </a:cubicBezTo>
                    <a:cubicBezTo>
                      <a:pt x="1" y="1299"/>
                      <a:pt x="1298" y="1"/>
                      <a:pt x="2906" y="1"/>
                    </a:cubicBezTo>
                    <a:cubicBezTo>
                      <a:pt x="4501" y="1"/>
                      <a:pt x="5799" y="1299"/>
                      <a:pt x="5799" y="2906"/>
                    </a:cubicBezTo>
                    <a:close/>
                  </a:path>
                </a:pathLst>
              </a:custGeom>
              <a:noFill/>
              <a:ln w="80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5555;p48">
                <a:extLst>
                  <a:ext uri="{FF2B5EF4-FFF2-40B4-BE49-F238E27FC236}">
                    <a16:creationId xmlns:a16="http://schemas.microsoft.com/office/drawing/2014/main" id="{457B8104-A98E-4231-A953-3F2D9070696B}"/>
                  </a:ext>
                </a:extLst>
              </p:cNvPr>
              <p:cNvSpPr/>
              <p:nvPr/>
            </p:nvSpPr>
            <p:spPr>
              <a:xfrm>
                <a:off x="5378625" y="1572650"/>
                <a:ext cx="5660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525" fill="none" extrusionOk="0">
                    <a:moveTo>
                      <a:pt x="1" y="524"/>
                    </a:moveTo>
                    <a:cubicBezTo>
                      <a:pt x="656" y="84"/>
                      <a:pt x="1537" y="0"/>
                      <a:pt x="2263" y="310"/>
                    </a:cubicBezTo>
                  </a:path>
                </a:pathLst>
              </a:custGeom>
              <a:noFill/>
              <a:ln w="80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5556;p48">
                <a:extLst>
                  <a:ext uri="{FF2B5EF4-FFF2-40B4-BE49-F238E27FC236}">
                    <a16:creationId xmlns:a16="http://schemas.microsoft.com/office/drawing/2014/main" id="{D6B1A95F-F99E-478F-A196-84A8F49F4DFB}"/>
                  </a:ext>
                </a:extLst>
              </p:cNvPr>
              <p:cNvSpPr/>
              <p:nvPr/>
            </p:nvSpPr>
            <p:spPr>
              <a:xfrm>
                <a:off x="2741400" y="4557525"/>
                <a:ext cx="413775" cy="231250"/>
              </a:xfrm>
              <a:custGeom>
                <a:avLst/>
                <a:gdLst/>
                <a:ahLst/>
                <a:cxnLst/>
                <a:rect l="l" t="t" r="r" b="b"/>
                <a:pathLst>
                  <a:path w="16551" h="9250" extrusionOk="0">
                    <a:moveTo>
                      <a:pt x="1691" y="1"/>
                    </a:moveTo>
                    <a:cubicBezTo>
                      <a:pt x="1846" y="1263"/>
                      <a:pt x="1394" y="1513"/>
                      <a:pt x="870" y="2930"/>
                    </a:cubicBezTo>
                    <a:cubicBezTo>
                      <a:pt x="1" y="5287"/>
                      <a:pt x="2239" y="6002"/>
                      <a:pt x="2239" y="6002"/>
                    </a:cubicBezTo>
                    <a:cubicBezTo>
                      <a:pt x="2239" y="6002"/>
                      <a:pt x="12222" y="9249"/>
                      <a:pt x="15222" y="9249"/>
                    </a:cubicBezTo>
                    <a:cubicBezTo>
                      <a:pt x="15687" y="9249"/>
                      <a:pt x="15985" y="9171"/>
                      <a:pt x="16050" y="8990"/>
                    </a:cubicBezTo>
                    <a:cubicBezTo>
                      <a:pt x="16550" y="7657"/>
                      <a:pt x="11704" y="3954"/>
                      <a:pt x="11704" y="3954"/>
                    </a:cubicBezTo>
                    <a:lnTo>
                      <a:pt x="7502" y="525"/>
                    </a:lnTo>
                    <a:cubicBezTo>
                      <a:pt x="6590" y="584"/>
                      <a:pt x="5896" y="630"/>
                      <a:pt x="5270" y="630"/>
                    </a:cubicBezTo>
                    <a:cubicBezTo>
                      <a:pt x="4147" y="630"/>
                      <a:pt x="3243" y="483"/>
                      <a:pt x="16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5557;p48">
                <a:extLst>
                  <a:ext uri="{FF2B5EF4-FFF2-40B4-BE49-F238E27FC236}">
                    <a16:creationId xmlns:a16="http://schemas.microsoft.com/office/drawing/2014/main" id="{3EDE2529-7094-419A-BB36-9F6CBD49927F}"/>
                  </a:ext>
                </a:extLst>
              </p:cNvPr>
              <p:cNvSpPr/>
              <p:nvPr/>
            </p:nvSpPr>
            <p:spPr>
              <a:xfrm>
                <a:off x="2110975" y="4566475"/>
                <a:ext cx="417325" cy="200000"/>
              </a:xfrm>
              <a:custGeom>
                <a:avLst/>
                <a:gdLst/>
                <a:ahLst/>
                <a:cxnLst/>
                <a:rect l="l" t="t" r="r" b="b"/>
                <a:pathLst>
                  <a:path w="16693" h="8000" extrusionOk="0">
                    <a:moveTo>
                      <a:pt x="9668" y="0"/>
                    </a:moveTo>
                    <a:lnTo>
                      <a:pt x="5167" y="3036"/>
                    </a:lnTo>
                    <a:cubicBezTo>
                      <a:pt x="5167" y="3036"/>
                      <a:pt x="0" y="6275"/>
                      <a:pt x="369" y="7644"/>
                    </a:cubicBezTo>
                    <a:cubicBezTo>
                      <a:pt x="437" y="7897"/>
                      <a:pt x="949" y="8000"/>
                      <a:pt x="1741" y="8000"/>
                    </a:cubicBezTo>
                    <a:cubicBezTo>
                      <a:pt x="5278" y="8000"/>
                      <a:pt x="14395" y="5941"/>
                      <a:pt x="14395" y="5941"/>
                    </a:cubicBezTo>
                    <a:cubicBezTo>
                      <a:pt x="14395" y="5941"/>
                      <a:pt x="16693" y="5429"/>
                      <a:pt x="16050" y="3012"/>
                    </a:cubicBezTo>
                    <a:cubicBezTo>
                      <a:pt x="15657" y="1548"/>
                      <a:pt x="15228" y="1262"/>
                      <a:pt x="15502" y="12"/>
                    </a:cubicBezTo>
                    <a:lnTo>
                      <a:pt x="15502" y="12"/>
                    </a:lnTo>
                    <a:cubicBezTo>
                      <a:pt x="14364" y="258"/>
                      <a:pt x="13573" y="361"/>
                      <a:pt x="12805" y="361"/>
                    </a:cubicBezTo>
                    <a:cubicBezTo>
                      <a:pt x="11902" y="361"/>
                      <a:pt x="11032" y="219"/>
                      <a:pt x="96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5558;p48">
                <a:extLst>
                  <a:ext uri="{FF2B5EF4-FFF2-40B4-BE49-F238E27FC236}">
                    <a16:creationId xmlns:a16="http://schemas.microsoft.com/office/drawing/2014/main" id="{02B977AC-E663-46CC-BE9F-5A341FA8523A}"/>
                  </a:ext>
                </a:extLst>
              </p:cNvPr>
              <p:cNvSpPr/>
              <p:nvPr/>
            </p:nvSpPr>
            <p:spPr>
              <a:xfrm>
                <a:off x="3270050" y="833650"/>
                <a:ext cx="172050" cy="311775"/>
              </a:xfrm>
              <a:custGeom>
                <a:avLst/>
                <a:gdLst/>
                <a:ahLst/>
                <a:cxnLst/>
                <a:rect l="l" t="t" r="r" b="b"/>
                <a:pathLst>
                  <a:path w="6882" h="12471" extrusionOk="0">
                    <a:moveTo>
                      <a:pt x="4730" y="0"/>
                    </a:moveTo>
                    <a:cubicBezTo>
                      <a:pt x="4496" y="0"/>
                      <a:pt x="4272" y="203"/>
                      <a:pt x="4096" y="735"/>
                    </a:cubicBezTo>
                    <a:cubicBezTo>
                      <a:pt x="4120" y="660"/>
                      <a:pt x="4071" y="633"/>
                      <a:pt x="3989" y="633"/>
                    </a:cubicBezTo>
                    <a:cubicBezTo>
                      <a:pt x="3785" y="633"/>
                      <a:pt x="3371" y="802"/>
                      <a:pt x="3346" y="819"/>
                    </a:cubicBezTo>
                    <a:cubicBezTo>
                      <a:pt x="3024" y="1021"/>
                      <a:pt x="2905" y="1795"/>
                      <a:pt x="2786" y="2128"/>
                    </a:cubicBezTo>
                    <a:cubicBezTo>
                      <a:pt x="2715" y="2343"/>
                      <a:pt x="2655" y="2569"/>
                      <a:pt x="2596" y="2795"/>
                    </a:cubicBezTo>
                    <a:cubicBezTo>
                      <a:pt x="2417" y="3498"/>
                      <a:pt x="2238" y="5414"/>
                      <a:pt x="1965" y="6105"/>
                    </a:cubicBezTo>
                    <a:cubicBezTo>
                      <a:pt x="1417" y="5426"/>
                      <a:pt x="1143" y="4593"/>
                      <a:pt x="155" y="4414"/>
                    </a:cubicBezTo>
                    <a:lnTo>
                      <a:pt x="155" y="4414"/>
                    </a:lnTo>
                    <a:cubicBezTo>
                      <a:pt x="250" y="6736"/>
                      <a:pt x="0" y="11713"/>
                      <a:pt x="3024" y="12415"/>
                    </a:cubicBezTo>
                    <a:cubicBezTo>
                      <a:pt x="3190" y="12453"/>
                      <a:pt x="3348" y="12471"/>
                      <a:pt x="3499" y="12471"/>
                    </a:cubicBezTo>
                    <a:cubicBezTo>
                      <a:pt x="5396" y="12471"/>
                      <a:pt x="6145" y="9655"/>
                      <a:pt x="6465" y="8177"/>
                    </a:cubicBezTo>
                    <a:cubicBezTo>
                      <a:pt x="6882" y="6331"/>
                      <a:pt x="6644" y="3486"/>
                      <a:pt x="6084" y="1712"/>
                    </a:cubicBezTo>
                    <a:cubicBezTo>
                      <a:pt x="5900" y="1142"/>
                      <a:pt x="5285" y="0"/>
                      <a:pt x="4730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5559;p48">
                <a:extLst>
                  <a:ext uri="{FF2B5EF4-FFF2-40B4-BE49-F238E27FC236}">
                    <a16:creationId xmlns:a16="http://schemas.microsoft.com/office/drawing/2014/main" id="{CE352728-261A-45D2-B0ED-A45725753E29}"/>
                  </a:ext>
                </a:extLst>
              </p:cNvPr>
              <p:cNvSpPr/>
              <p:nvPr/>
            </p:nvSpPr>
            <p:spPr>
              <a:xfrm>
                <a:off x="2595850" y="1059475"/>
                <a:ext cx="829600" cy="1078450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3138" extrusionOk="0">
                    <a:moveTo>
                      <a:pt x="0" y="32148"/>
                    </a:moveTo>
                    <a:lnTo>
                      <a:pt x="6739" y="30790"/>
                    </a:lnTo>
                    <a:lnTo>
                      <a:pt x="18812" y="20480"/>
                    </a:lnTo>
                    <a:lnTo>
                      <a:pt x="27087" y="1"/>
                    </a:lnTo>
                    <a:cubicBezTo>
                      <a:pt x="27087" y="1"/>
                      <a:pt x="33183" y="680"/>
                      <a:pt x="32909" y="2180"/>
                    </a:cubicBezTo>
                    <a:cubicBezTo>
                      <a:pt x="32647" y="3668"/>
                      <a:pt x="25861" y="27135"/>
                      <a:pt x="25861" y="27135"/>
                    </a:cubicBezTo>
                    <a:lnTo>
                      <a:pt x="8906" y="4313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5560;p48">
                <a:extLst>
                  <a:ext uri="{FF2B5EF4-FFF2-40B4-BE49-F238E27FC236}">
                    <a16:creationId xmlns:a16="http://schemas.microsoft.com/office/drawing/2014/main" id="{76D40448-2EFF-4587-8374-DDC38AA5BADD}"/>
                  </a:ext>
                </a:extLst>
              </p:cNvPr>
              <p:cNvSpPr/>
              <p:nvPr/>
            </p:nvSpPr>
            <p:spPr>
              <a:xfrm>
                <a:off x="1460300" y="833650"/>
                <a:ext cx="172050" cy="311775"/>
              </a:xfrm>
              <a:custGeom>
                <a:avLst/>
                <a:gdLst/>
                <a:ahLst/>
                <a:cxnLst/>
                <a:rect l="l" t="t" r="r" b="b"/>
                <a:pathLst>
                  <a:path w="6882" h="12471" extrusionOk="0">
                    <a:moveTo>
                      <a:pt x="2152" y="0"/>
                    </a:moveTo>
                    <a:cubicBezTo>
                      <a:pt x="1597" y="0"/>
                      <a:pt x="982" y="1142"/>
                      <a:pt x="798" y="1712"/>
                    </a:cubicBezTo>
                    <a:cubicBezTo>
                      <a:pt x="238" y="3486"/>
                      <a:pt x="0" y="6331"/>
                      <a:pt x="405" y="8177"/>
                    </a:cubicBezTo>
                    <a:cubicBezTo>
                      <a:pt x="736" y="9655"/>
                      <a:pt x="1485" y="12471"/>
                      <a:pt x="3373" y="12471"/>
                    </a:cubicBezTo>
                    <a:cubicBezTo>
                      <a:pt x="3524" y="12471"/>
                      <a:pt x="3681" y="12453"/>
                      <a:pt x="3846" y="12415"/>
                    </a:cubicBezTo>
                    <a:cubicBezTo>
                      <a:pt x="6882" y="11713"/>
                      <a:pt x="6632" y="6736"/>
                      <a:pt x="6727" y="4414"/>
                    </a:cubicBezTo>
                    <a:lnTo>
                      <a:pt x="6727" y="4414"/>
                    </a:lnTo>
                    <a:cubicBezTo>
                      <a:pt x="5739" y="4593"/>
                      <a:pt x="5465" y="5426"/>
                      <a:pt x="4917" y="6105"/>
                    </a:cubicBezTo>
                    <a:cubicBezTo>
                      <a:pt x="4644" y="5414"/>
                      <a:pt x="4465" y="3498"/>
                      <a:pt x="4286" y="2795"/>
                    </a:cubicBezTo>
                    <a:cubicBezTo>
                      <a:pt x="4227" y="2569"/>
                      <a:pt x="4167" y="2343"/>
                      <a:pt x="4096" y="2128"/>
                    </a:cubicBezTo>
                    <a:cubicBezTo>
                      <a:pt x="3977" y="1795"/>
                      <a:pt x="3858" y="1021"/>
                      <a:pt x="3536" y="819"/>
                    </a:cubicBezTo>
                    <a:cubicBezTo>
                      <a:pt x="3511" y="802"/>
                      <a:pt x="3097" y="633"/>
                      <a:pt x="2893" y="633"/>
                    </a:cubicBezTo>
                    <a:cubicBezTo>
                      <a:pt x="2811" y="633"/>
                      <a:pt x="2762" y="660"/>
                      <a:pt x="2786" y="735"/>
                    </a:cubicBezTo>
                    <a:cubicBezTo>
                      <a:pt x="2610" y="203"/>
                      <a:pt x="2386" y="0"/>
                      <a:pt x="2152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5561;p48">
                <a:extLst>
                  <a:ext uri="{FF2B5EF4-FFF2-40B4-BE49-F238E27FC236}">
                    <a16:creationId xmlns:a16="http://schemas.microsoft.com/office/drawing/2014/main" id="{36F032BC-EACD-4B7D-A358-87FA51B26560}"/>
                  </a:ext>
                </a:extLst>
              </p:cNvPr>
              <p:cNvSpPr/>
              <p:nvPr/>
            </p:nvSpPr>
            <p:spPr>
              <a:xfrm>
                <a:off x="1476950" y="1059475"/>
                <a:ext cx="829600" cy="111207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483" extrusionOk="0">
                    <a:moveTo>
                      <a:pt x="6097" y="1"/>
                    </a:moveTo>
                    <a:cubicBezTo>
                      <a:pt x="6097" y="1"/>
                      <a:pt x="1" y="680"/>
                      <a:pt x="263" y="2180"/>
                    </a:cubicBezTo>
                    <a:cubicBezTo>
                      <a:pt x="537" y="3668"/>
                      <a:pt x="7323" y="27135"/>
                      <a:pt x="7323" y="27135"/>
                    </a:cubicBezTo>
                    <a:lnTo>
                      <a:pt x="26623" y="44483"/>
                    </a:lnTo>
                    <a:lnTo>
                      <a:pt x="33184" y="32148"/>
                    </a:lnTo>
                    <a:lnTo>
                      <a:pt x="26445" y="30790"/>
                    </a:lnTo>
                    <a:lnTo>
                      <a:pt x="14372" y="20480"/>
                    </a:lnTo>
                    <a:lnTo>
                      <a:pt x="60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5562;p48">
                <a:extLst>
                  <a:ext uri="{FF2B5EF4-FFF2-40B4-BE49-F238E27FC236}">
                    <a16:creationId xmlns:a16="http://schemas.microsoft.com/office/drawing/2014/main" id="{BB8F1A57-CE2E-4B08-8E20-E02A07E51965}"/>
                  </a:ext>
                </a:extLst>
              </p:cNvPr>
              <p:cNvSpPr/>
              <p:nvPr/>
            </p:nvSpPr>
            <p:spPr>
              <a:xfrm>
                <a:off x="2577700" y="2819525"/>
                <a:ext cx="386675" cy="1764825"/>
              </a:xfrm>
              <a:custGeom>
                <a:avLst/>
                <a:gdLst/>
                <a:ahLst/>
                <a:cxnLst/>
                <a:rect l="l" t="t" r="r" b="b"/>
                <a:pathLst>
                  <a:path w="15467" h="70593" extrusionOk="0">
                    <a:moveTo>
                      <a:pt x="12347" y="0"/>
                    </a:moveTo>
                    <a:lnTo>
                      <a:pt x="0" y="3525"/>
                    </a:lnTo>
                    <a:cubicBezTo>
                      <a:pt x="0" y="3525"/>
                      <a:pt x="5977" y="67128"/>
                      <a:pt x="6787" y="69307"/>
                    </a:cubicBezTo>
                    <a:cubicBezTo>
                      <a:pt x="7166" y="70323"/>
                      <a:pt x="9100" y="70593"/>
                      <a:pt x="11046" y="70593"/>
                    </a:cubicBezTo>
                    <a:cubicBezTo>
                      <a:pt x="13248" y="70593"/>
                      <a:pt x="15466" y="70247"/>
                      <a:pt x="15466" y="70247"/>
                    </a:cubicBezTo>
                    <a:lnTo>
                      <a:pt x="12347" y="0"/>
                    </a:ln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563;p48">
                <a:extLst>
                  <a:ext uri="{FF2B5EF4-FFF2-40B4-BE49-F238E27FC236}">
                    <a16:creationId xmlns:a16="http://schemas.microsoft.com/office/drawing/2014/main" id="{EEAD759B-B2D2-4843-9B51-9D915F616139}"/>
                  </a:ext>
                </a:extLst>
              </p:cNvPr>
              <p:cNvSpPr/>
              <p:nvPr/>
            </p:nvSpPr>
            <p:spPr>
              <a:xfrm>
                <a:off x="2577700" y="2819525"/>
                <a:ext cx="386675" cy="1764825"/>
              </a:xfrm>
              <a:custGeom>
                <a:avLst/>
                <a:gdLst/>
                <a:ahLst/>
                <a:cxnLst/>
                <a:rect l="l" t="t" r="r" b="b"/>
                <a:pathLst>
                  <a:path w="15467" h="70593" extrusionOk="0">
                    <a:moveTo>
                      <a:pt x="12347" y="0"/>
                    </a:moveTo>
                    <a:lnTo>
                      <a:pt x="0" y="3525"/>
                    </a:lnTo>
                    <a:cubicBezTo>
                      <a:pt x="0" y="3525"/>
                      <a:pt x="5977" y="67128"/>
                      <a:pt x="6787" y="69307"/>
                    </a:cubicBezTo>
                    <a:cubicBezTo>
                      <a:pt x="7166" y="70323"/>
                      <a:pt x="9100" y="70593"/>
                      <a:pt x="11046" y="70593"/>
                    </a:cubicBezTo>
                    <a:cubicBezTo>
                      <a:pt x="13248" y="70593"/>
                      <a:pt x="15466" y="70247"/>
                      <a:pt x="15466" y="70247"/>
                    </a:cubicBezTo>
                    <a:lnTo>
                      <a:pt x="123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5564;p48">
                <a:extLst>
                  <a:ext uri="{FF2B5EF4-FFF2-40B4-BE49-F238E27FC236}">
                    <a16:creationId xmlns:a16="http://schemas.microsoft.com/office/drawing/2014/main" id="{6851F941-FAA7-428D-ABE5-9DB7DA43B6B5}"/>
                  </a:ext>
                </a:extLst>
              </p:cNvPr>
              <p:cNvSpPr/>
              <p:nvPr/>
            </p:nvSpPr>
            <p:spPr>
              <a:xfrm>
                <a:off x="2242225" y="2822800"/>
                <a:ext cx="620350" cy="1776300"/>
              </a:xfrm>
              <a:custGeom>
                <a:avLst/>
                <a:gdLst/>
                <a:ahLst/>
                <a:cxnLst/>
                <a:rect l="l" t="t" r="r" b="b"/>
                <a:pathLst>
                  <a:path w="24814" h="71052" extrusionOk="0">
                    <a:moveTo>
                      <a:pt x="24813" y="0"/>
                    </a:moveTo>
                    <a:lnTo>
                      <a:pt x="1" y="3251"/>
                    </a:lnTo>
                    <a:lnTo>
                      <a:pt x="1763" y="70390"/>
                    </a:lnTo>
                    <a:cubicBezTo>
                      <a:pt x="1763" y="70390"/>
                      <a:pt x="5621" y="71051"/>
                      <a:pt x="8432" y="71051"/>
                    </a:cubicBezTo>
                    <a:cubicBezTo>
                      <a:pt x="9838" y="71051"/>
                      <a:pt x="10982" y="70886"/>
                      <a:pt x="11252" y="70390"/>
                    </a:cubicBezTo>
                    <a:cubicBezTo>
                      <a:pt x="12062" y="68902"/>
                      <a:pt x="14241" y="14788"/>
                      <a:pt x="14241" y="14788"/>
                    </a:cubicBezTo>
                    <a:lnTo>
                      <a:pt x="17217" y="10037"/>
                    </a:lnTo>
                    <a:lnTo>
                      <a:pt x="248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5565;p48">
                <a:extLst>
                  <a:ext uri="{FF2B5EF4-FFF2-40B4-BE49-F238E27FC236}">
                    <a16:creationId xmlns:a16="http://schemas.microsoft.com/office/drawing/2014/main" id="{EE0F1DCD-AB52-4827-ABF6-008E46013F19}"/>
                  </a:ext>
                </a:extLst>
              </p:cNvPr>
              <p:cNvSpPr/>
              <p:nvPr/>
            </p:nvSpPr>
            <p:spPr>
              <a:xfrm>
                <a:off x="2134475" y="1855725"/>
                <a:ext cx="784950" cy="1112350"/>
              </a:xfrm>
              <a:custGeom>
                <a:avLst/>
                <a:gdLst/>
                <a:ahLst/>
                <a:cxnLst/>
                <a:rect l="l" t="t" r="r" b="b"/>
                <a:pathLst>
                  <a:path w="31398" h="44494" extrusionOk="0">
                    <a:moveTo>
                      <a:pt x="26040" y="1929"/>
                    </a:moveTo>
                    <a:cubicBezTo>
                      <a:pt x="24706" y="1667"/>
                      <a:pt x="23527" y="726"/>
                      <a:pt x="22111" y="464"/>
                    </a:cubicBezTo>
                    <a:cubicBezTo>
                      <a:pt x="20408" y="143"/>
                      <a:pt x="18658" y="191"/>
                      <a:pt x="16931" y="238"/>
                    </a:cubicBezTo>
                    <a:cubicBezTo>
                      <a:pt x="13729" y="238"/>
                      <a:pt x="10633" y="274"/>
                      <a:pt x="7395" y="72"/>
                    </a:cubicBezTo>
                    <a:cubicBezTo>
                      <a:pt x="6894" y="36"/>
                      <a:pt x="6382" y="0"/>
                      <a:pt x="5894" y="131"/>
                    </a:cubicBezTo>
                    <a:cubicBezTo>
                      <a:pt x="4358" y="560"/>
                      <a:pt x="3882" y="3727"/>
                      <a:pt x="2834" y="4917"/>
                    </a:cubicBezTo>
                    <a:cubicBezTo>
                      <a:pt x="2263" y="5596"/>
                      <a:pt x="286" y="11823"/>
                      <a:pt x="322" y="12633"/>
                    </a:cubicBezTo>
                    <a:cubicBezTo>
                      <a:pt x="632" y="22503"/>
                      <a:pt x="1" y="32599"/>
                      <a:pt x="1477" y="42351"/>
                    </a:cubicBezTo>
                    <a:cubicBezTo>
                      <a:pt x="1549" y="42815"/>
                      <a:pt x="4418" y="43541"/>
                      <a:pt x="4870" y="43672"/>
                    </a:cubicBezTo>
                    <a:cubicBezTo>
                      <a:pt x="6109" y="44017"/>
                      <a:pt x="7395" y="44244"/>
                      <a:pt x="8680" y="44327"/>
                    </a:cubicBezTo>
                    <a:cubicBezTo>
                      <a:pt x="11097" y="44494"/>
                      <a:pt x="13610" y="44363"/>
                      <a:pt x="16027" y="44303"/>
                    </a:cubicBezTo>
                    <a:cubicBezTo>
                      <a:pt x="21206" y="44208"/>
                      <a:pt x="26468" y="43672"/>
                      <a:pt x="31398" y="41993"/>
                    </a:cubicBezTo>
                    <a:cubicBezTo>
                      <a:pt x="31124" y="39088"/>
                      <a:pt x="31278" y="36040"/>
                      <a:pt x="30969" y="33076"/>
                    </a:cubicBezTo>
                    <a:cubicBezTo>
                      <a:pt x="30743" y="30909"/>
                      <a:pt x="30493" y="28730"/>
                      <a:pt x="30171" y="26575"/>
                    </a:cubicBezTo>
                    <a:cubicBezTo>
                      <a:pt x="29088" y="19002"/>
                      <a:pt x="27790" y="11466"/>
                      <a:pt x="26421" y="3953"/>
                    </a:cubicBezTo>
                    <a:cubicBezTo>
                      <a:pt x="26290" y="3286"/>
                      <a:pt x="26147" y="2584"/>
                      <a:pt x="26040" y="19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5566;p48">
                <a:extLst>
                  <a:ext uri="{FF2B5EF4-FFF2-40B4-BE49-F238E27FC236}">
                    <a16:creationId xmlns:a16="http://schemas.microsoft.com/office/drawing/2014/main" id="{753FDAA9-8E2E-42F7-9FBA-8F356B77DDBB}"/>
                  </a:ext>
                </a:extLst>
              </p:cNvPr>
              <p:cNvSpPr/>
              <p:nvPr/>
            </p:nvSpPr>
            <p:spPr>
              <a:xfrm>
                <a:off x="2190450" y="1470475"/>
                <a:ext cx="118775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823" extrusionOk="0">
                    <a:moveTo>
                      <a:pt x="1401" y="1"/>
                    </a:moveTo>
                    <a:cubicBezTo>
                      <a:pt x="1272" y="1"/>
                      <a:pt x="1142" y="28"/>
                      <a:pt x="1012" y="87"/>
                    </a:cubicBezTo>
                    <a:cubicBezTo>
                      <a:pt x="464" y="337"/>
                      <a:pt x="214" y="980"/>
                      <a:pt x="155" y="1587"/>
                    </a:cubicBezTo>
                    <a:cubicBezTo>
                      <a:pt x="0" y="3361"/>
                      <a:pt x="1203" y="5171"/>
                      <a:pt x="2905" y="5718"/>
                    </a:cubicBezTo>
                    <a:cubicBezTo>
                      <a:pt x="3108" y="5781"/>
                      <a:pt x="3333" y="5822"/>
                      <a:pt x="3553" y="5822"/>
                    </a:cubicBezTo>
                    <a:cubicBezTo>
                      <a:pt x="3877" y="5822"/>
                      <a:pt x="4188" y="5733"/>
                      <a:pt x="4394" y="5492"/>
                    </a:cubicBezTo>
                    <a:cubicBezTo>
                      <a:pt x="4751" y="5076"/>
                      <a:pt x="4608" y="4444"/>
                      <a:pt x="4405" y="3933"/>
                    </a:cubicBezTo>
                    <a:cubicBezTo>
                      <a:pt x="4057" y="3030"/>
                      <a:pt x="2765" y="1"/>
                      <a:pt x="1401" y="1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5567;p48">
                <a:extLst>
                  <a:ext uri="{FF2B5EF4-FFF2-40B4-BE49-F238E27FC236}">
                    <a16:creationId xmlns:a16="http://schemas.microsoft.com/office/drawing/2014/main" id="{A1937FC1-8B50-45B0-8752-059DBC5C87E5}"/>
                  </a:ext>
                </a:extLst>
              </p:cNvPr>
              <p:cNvSpPr/>
              <p:nvPr/>
            </p:nvSpPr>
            <p:spPr>
              <a:xfrm>
                <a:off x="2583350" y="1470475"/>
                <a:ext cx="118775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823" extrusionOk="0">
                    <a:moveTo>
                      <a:pt x="3350" y="1"/>
                    </a:moveTo>
                    <a:cubicBezTo>
                      <a:pt x="1986" y="1"/>
                      <a:pt x="694" y="3030"/>
                      <a:pt x="346" y="3933"/>
                    </a:cubicBezTo>
                    <a:cubicBezTo>
                      <a:pt x="143" y="4444"/>
                      <a:pt x="0" y="5076"/>
                      <a:pt x="346" y="5492"/>
                    </a:cubicBezTo>
                    <a:cubicBezTo>
                      <a:pt x="551" y="5733"/>
                      <a:pt x="862" y="5822"/>
                      <a:pt x="1188" y="5822"/>
                    </a:cubicBezTo>
                    <a:cubicBezTo>
                      <a:pt x="1410" y="5822"/>
                      <a:pt x="1639" y="5781"/>
                      <a:pt x="1846" y="5718"/>
                    </a:cubicBezTo>
                    <a:cubicBezTo>
                      <a:pt x="3548" y="5171"/>
                      <a:pt x="4751" y="3361"/>
                      <a:pt x="4584" y="1587"/>
                    </a:cubicBezTo>
                    <a:cubicBezTo>
                      <a:pt x="4537" y="980"/>
                      <a:pt x="4287" y="337"/>
                      <a:pt x="3739" y="87"/>
                    </a:cubicBezTo>
                    <a:cubicBezTo>
                      <a:pt x="3609" y="28"/>
                      <a:pt x="3479" y="1"/>
                      <a:pt x="3350" y="1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5568;p48">
                <a:extLst>
                  <a:ext uri="{FF2B5EF4-FFF2-40B4-BE49-F238E27FC236}">
                    <a16:creationId xmlns:a16="http://schemas.microsoft.com/office/drawing/2014/main" id="{D2EBEBA3-7D12-4870-9738-6E8B584D7A9F}"/>
                  </a:ext>
                </a:extLst>
              </p:cNvPr>
              <p:cNvSpPr/>
              <p:nvPr/>
            </p:nvSpPr>
            <p:spPr>
              <a:xfrm>
                <a:off x="2369025" y="1648550"/>
                <a:ext cx="178925" cy="277725"/>
              </a:xfrm>
              <a:custGeom>
                <a:avLst/>
                <a:gdLst/>
                <a:ahLst/>
                <a:cxnLst/>
                <a:rect l="l" t="t" r="r" b="b"/>
                <a:pathLst>
                  <a:path w="7157" h="11109" extrusionOk="0">
                    <a:moveTo>
                      <a:pt x="1" y="0"/>
                    </a:moveTo>
                    <a:lnTo>
                      <a:pt x="537" y="8168"/>
                    </a:lnTo>
                    <a:cubicBezTo>
                      <a:pt x="680" y="9359"/>
                      <a:pt x="2001" y="11109"/>
                      <a:pt x="3192" y="11109"/>
                    </a:cubicBezTo>
                    <a:lnTo>
                      <a:pt x="4347" y="11109"/>
                    </a:lnTo>
                    <a:cubicBezTo>
                      <a:pt x="5716" y="11109"/>
                      <a:pt x="7157" y="9525"/>
                      <a:pt x="7073" y="8168"/>
                    </a:cubicBezTo>
                    <a:lnTo>
                      <a:pt x="6418" y="19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5569;p48">
                <a:extLst>
                  <a:ext uri="{FF2B5EF4-FFF2-40B4-BE49-F238E27FC236}">
                    <a16:creationId xmlns:a16="http://schemas.microsoft.com/office/drawing/2014/main" id="{FFB7C2D3-6834-4196-8334-4146FDA39A99}"/>
                  </a:ext>
                </a:extLst>
              </p:cNvPr>
              <p:cNvSpPr/>
              <p:nvPr/>
            </p:nvSpPr>
            <p:spPr>
              <a:xfrm>
                <a:off x="2364885" y="1648570"/>
                <a:ext cx="172064" cy="16695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6678" extrusionOk="0">
                    <a:moveTo>
                      <a:pt x="1" y="0"/>
                    </a:moveTo>
                    <a:lnTo>
                      <a:pt x="715" y="5930"/>
                    </a:lnTo>
                    <a:cubicBezTo>
                      <a:pt x="2152" y="6388"/>
                      <a:pt x="3602" y="6677"/>
                      <a:pt x="5064" y="6677"/>
                    </a:cubicBezTo>
                    <a:cubicBezTo>
                      <a:pt x="5613" y="6677"/>
                      <a:pt x="6163" y="6637"/>
                      <a:pt x="6716" y="6549"/>
                    </a:cubicBezTo>
                    <a:lnTo>
                      <a:pt x="6418" y="19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9E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5570;p48">
                <a:extLst>
                  <a:ext uri="{FF2B5EF4-FFF2-40B4-BE49-F238E27FC236}">
                    <a16:creationId xmlns:a16="http://schemas.microsoft.com/office/drawing/2014/main" id="{7F253042-E7FC-4A62-8853-3FD24FA75542}"/>
                  </a:ext>
                </a:extLst>
              </p:cNvPr>
              <p:cNvSpPr/>
              <p:nvPr/>
            </p:nvSpPr>
            <p:spPr>
              <a:xfrm>
                <a:off x="2259500" y="1290350"/>
                <a:ext cx="379825" cy="469325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18773" extrusionOk="0">
                    <a:moveTo>
                      <a:pt x="10424" y="1"/>
                    </a:moveTo>
                    <a:cubicBezTo>
                      <a:pt x="9183" y="1"/>
                      <a:pt x="7875" y="464"/>
                      <a:pt x="6835" y="874"/>
                    </a:cubicBezTo>
                    <a:cubicBezTo>
                      <a:pt x="5680" y="1315"/>
                      <a:pt x="4525" y="1779"/>
                      <a:pt x="3477" y="2541"/>
                    </a:cubicBezTo>
                    <a:cubicBezTo>
                      <a:pt x="2429" y="3291"/>
                      <a:pt x="1489" y="4363"/>
                      <a:pt x="965" y="5756"/>
                    </a:cubicBezTo>
                    <a:cubicBezTo>
                      <a:pt x="0" y="8256"/>
                      <a:pt x="715" y="10804"/>
                      <a:pt x="1060" y="13376"/>
                    </a:cubicBezTo>
                    <a:cubicBezTo>
                      <a:pt x="1381" y="15852"/>
                      <a:pt x="2489" y="17055"/>
                      <a:pt x="4787" y="18031"/>
                    </a:cubicBezTo>
                    <a:cubicBezTo>
                      <a:pt x="5925" y="18505"/>
                      <a:pt x="7058" y="18773"/>
                      <a:pt x="8153" y="18773"/>
                    </a:cubicBezTo>
                    <a:cubicBezTo>
                      <a:pt x="9726" y="18773"/>
                      <a:pt x="11223" y="18221"/>
                      <a:pt x="12550" y="16936"/>
                    </a:cubicBezTo>
                    <a:cubicBezTo>
                      <a:pt x="13764" y="15757"/>
                      <a:pt x="14538" y="14138"/>
                      <a:pt x="14693" y="12459"/>
                    </a:cubicBezTo>
                    <a:cubicBezTo>
                      <a:pt x="14693" y="12423"/>
                      <a:pt x="14705" y="12388"/>
                      <a:pt x="14705" y="12340"/>
                    </a:cubicBezTo>
                    <a:cubicBezTo>
                      <a:pt x="14943" y="9256"/>
                      <a:pt x="15193" y="4137"/>
                      <a:pt x="13335" y="1458"/>
                    </a:cubicBezTo>
                    <a:cubicBezTo>
                      <a:pt x="12574" y="366"/>
                      <a:pt x="11526" y="1"/>
                      <a:pt x="10424" y="1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5571;p48">
                <a:extLst>
                  <a:ext uri="{FF2B5EF4-FFF2-40B4-BE49-F238E27FC236}">
                    <a16:creationId xmlns:a16="http://schemas.microsoft.com/office/drawing/2014/main" id="{8801F85C-FD71-44DE-BADE-479A1A8DC0FF}"/>
                  </a:ext>
                </a:extLst>
              </p:cNvPr>
              <p:cNvSpPr/>
              <p:nvPr/>
            </p:nvSpPr>
            <p:spPr>
              <a:xfrm>
                <a:off x="2246100" y="1201675"/>
                <a:ext cx="413475" cy="228725"/>
              </a:xfrm>
              <a:custGeom>
                <a:avLst/>
                <a:gdLst/>
                <a:ahLst/>
                <a:cxnLst/>
                <a:rect l="l" t="t" r="r" b="b"/>
                <a:pathLst>
                  <a:path w="16539" h="9149" extrusionOk="0">
                    <a:moveTo>
                      <a:pt x="8513" y="1"/>
                    </a:moveTo>
                    <a:cubicBezTo>
                      <a:pt x="7453" y="1"/>
                      <a:pt x="6458" y="73"/>
                      <a:pt x="5656" y="159"/>
                    </a:cubicBezTo>
                    <a:cubicBezTo>
                      <a:pt x="3144" y="421"/>
                      <a:pt x="1" y="1707"/>
                      <a:pt x="453" y="4838"/>
                    </a:cubicBezTo>
                    <a:cubicBezTo>
                      <a:pt x="679" y="6422"/>
                      <a:pt x="2072" y="7696"/>
                      <a:pt x="3632" y="8005"/>
                    </a:cubicBezTo>
                    <a:cubicBezTo>
                      <a:pt x="3863" y="8051"/>
                      <a:pt x="4096" y="8075"/>
                      <a:pt x="4330" y="8075"/>
                    </a:cubicBezTo>
                    <a:cubicBezTo>
                      <a:pt x="4638" y="8075"/>
                      <a:pt x="4947" y="8034"/>
                      <a:pt x="5251" y="7946"/>
                    </a:cubicBezTo>
                    <a:cubicBezTo>
                      <a:pt x="4891" y="7564"/>
                      <a:pt x="5281" y="6831"/>
                      <a:pt x="5780" y="6831"/>
                    </a:cubicBezTo>
                    <a:cubicBezTo>
                      <a:pt x="5825" y="6831"/>
                      <a:pt x="5871" y="6837"/>
                      <a:pt x="5918" y="6850"/>
                    </a:cubicBezTo>
                    <a:cubicBezTo>
                      <a:pt x="6821" y="7901"/>
                      <a:pt x="8210" y="8510"/>
                      <a:pt x="9593" y="8510"/>
                    </a:cubicBezTo>
                    <a:cubicBezTo>
                      <a:pt x="9996" y="8510"/>
                      <a:pt x="10398" y="8458"/>
                      <a:pt x="10788" y="8350"/>
                    </a:cubicBezTo>
                    <a:cubicBezTo>
                      <a:pt x="10428" y="7867"/>
                      <a:pt x="10875" y="7044"/>
                      <a:pt x="11467" y="7044"/>
                    </a:cubicBezTo>
                    <a:cubicBezTo>
                      <a:pt x="11502" y="7044"/>
                      <a:pt x="11538" y="7047"/>
                      <a:pt x="11573" y="7053"/>
                    </a:cubicBezTo>
                    <a:cubicBezTo>
                      <a:pt x="11919" y="7755"/>
                      <a:pt x="12264" y="8446"/>
                      <a:pt x="12597" y="9148"/>
                    </a:cubicBezTo>
                    <a:cubicBezTo>
                      <a:pt x="14717" y="8970"/>
                      <a:pt x="16538" y="6993"/>
                      <a:pt x="16538" y="4874"/>
                    </a:cubicBezTo>
                    <a:cubicBezTo>
                      <a:pt x="16538" y="847"/>
                      <a:pt x="12145" y="1"/>
                      <a:pt x="8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5572;p48">
                <a:extLst>
                  <a:ext uri="{FF2B5EF4-FFF2-40B4-BE49-F238E27FC236}">
                    <a16:creationId xmlns:a16="http://schemas.microsoft.com/office/drawing/2014/main" id="{5FF06650-6C26-4D91-B290-300D0B2FB6C3}"/>
                  </a:ext>
                </a:extLst>
              </p:cNvPr>
              <p:cNvSpPr/>
              <p:nvPr/>
            </p:nvSpPr>
            <p:spPr>
              <a:xfrm>
                <a:off x="2220200" y="1243475"/>
                <a:ext cx="456925" cy="329800"/>
              </a:xfrm>
              <a:custGeom>
                <a:avLst/>
                <a:gdLst/>
                <a:ahLst/>
                <a:cxnLst/>
                <a:rect l="l" t="t" r="r" b="b"/>
                <a:pathLst>
                  <a:path w="18277" h="13192" extrusionOk="0">
                    <a:moveTo>
                      <a:pt x="14482" y="1"/>
                    </a:moveTo>
                    <a:cubicBezTo>
                      <a:pt x="13244" y="1"/>
                      <a:pt x="11875" y="458"/>
                      <a:pt x="11264" y="1118"/>
                    </a:cubicBezTo>
                    <a:lnTo>
                      <a:pt x="3370" y="821"/>
                    </a:lnTo>
                    <a:cubicBezTo>
                      <a:pt x="2061" y="987"/>
                      <a:pt x="1132" y="2202"/>
                      <a:pt x="679" y="3440"/>
                    </a:cubicBezTo>
                    <a:cubicBezTo>
                      <a:pt x="1" y="5345"/>
                      <a:pt x="120" y="7512"/>
                      <a:pt x="1013" y="9310"/>
                    </a:cubicBezTo>
                    <a:cubicBezTo>
                      <a:pt x="1203" y="9714"/>
                      <a:pt x="1429" y="10084"/>
                      <a:pt x="1656" y="10465"/>
                    </a:cubicBezTo>
                    <a:cubicBezTo>
                      <a:pt x="1963" y="10970"/>
                      <a:pt x="2523" y="12236"/>
                      <a:pt x="3072" y="12236"/>
                    </a:cubicBezTo>
                    <a:cubicBezTo>
                      <a:pt x="3247" y="12236"/>
                      <a:pt x="3421" y="12108"/>
                      <a:pt x="3585" y="11786"/>
                    </a:cubicBezTo>
                    <a:cubicBezTo>
                      <a:pt x="3799" y="11369"/>
                      <a:pt x="3501" y="10131"/>
                      <a:pt x="3501" y="9643"/>
                    </a:cubicBezTo>
                    <a:cubicBezTo>
                      <a:pt x="3513" y="8929"/>
                      <a:pt x="3561" y="8214"/>
                      <a:pt x="3692" y="7512"/>
                    </a:cubicBezTo>
                    <a:cubicBezTo>
                      <a:pt x="4013" y="5750"/>
                      <a:pt x="4858" y="3999"/>
                      <a:pt x="6347" y="2999"/>
                    </a:cubicBezTo>
                    <a:cubicBezTo>
                      <a:pt x="7206" y="2416"/>
                      <a:pt x="8239" y="2120"/>
                      <a:pt x="9272" y="2120"/>
                    </a:cubicBezTo>
                    <a:cubicBezTo>
                      <a:pt x="9842" y="2120"/>
                      <a:pt x="10413" y="2210"/>
                      <a:pt x="10954" y="2392"/>
                    </a:cubicBezTo>
                    <a:cubicBezTo>
                      <a:pt x="12478" y="2892"/>
                      <a:pt x="13741" y="4095"/>
                      <a:pt x="14360" y="5571"/>
                    </a:cubicBezTo>
                    <a:cubicBezTo>
                      <a:pt x="15382" y="7948"/>
                      <a:pt x="14755" y="10775"/>
                      <a:pt x="15699" y="13177"/>
                    </a:cubicBezTo>
                    <a:lnTo>
                      <a:pt x="15699" y="13177"/>
                    </a:lnTo>
                    <a:cubicBezTo>
                      <a:pt x="15253" y="12025"/>
                      <a:pt x="16779" y="10616"/>
                      <a:pt x="17336" y="9762"/>
                    </a:cubicBezTo>
                    <a:cubicBezTo>
                      <a:pt x="18003" y="8726"/>
                      <a:pt x="18277" y="7464"/>
                      <a:pt x="18253" y="6238"/>
                    </a:cubicBezTo>
                    <a:cubicBezTo>
                      <a:pt x="18217" y="4440"/>
                      <a:pt x="17729" y="2154"/>
                      <a:pt x="16574" y="749"/>
                    </a:cubicBezTo>
                    <a:cubicBezTo>
                      <a:pt x="16140" y="222"/>
                      <a:pt x="15343" y="1"/>
                      <a:pt x="14482" y="1"/>
                    </a:cubicBezTo>
                    <a:close/>
                    <a:moveTo>
                      <a:pt x="15699" y="13177"/>
                    </a:moveTo>
                    <a:cubicBezTo>
                      <a:pt x="15701" y="13182"/>
                      <a:pt x="15703" y="13186"/>
                      <a:pt x="15705" y="13191"/>
                    </a:cubicBezTo>
                    <a:cubicBezTo>
                      <a:pt x="15703" y="13186"/>
                      <a:pt x="15701" y="13182"/>
                      <a:pt x="15699" y="13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5573;p48">
                <a:extLst>
                  <a:ext uri="{FF2B5EF4-FFF2-40B4-BE49-F238E27FC236}">
                    <a16:creationId xmlns:a16="http://schemas.microsoft.com/office/drawing/2014/main" id="{3BD34ADB-006C-4604-B2B5-FF88B4CA37B1}"/>
                  </a:ext>
                </a:extLst>
              </p:cNvPr>
              <p:cNvSpPr/>
              <p:nvPr/>
            </p:nvSpPr>
            <p:spPr>
              <a:xfrm>
                <a:off x="2971800" y="1400800"/>
                <a:ext cx="1022450" cy="1087175"/>
              </a:xfrm>
              <a:custGeom>
                <a:avLst/>
                <a:gdLst/>
                <a:ahLst/>
                <a:cxnLst/>
                <a:rect l="l" t="t" r="r" b="b"/>
                <a:pathLst>
                  <a:path w="40898" h="43487" extrusionOk="0">
                    <a:moveTo>
                      <a:pt x="19684" y="0"/>
                    </a:moveTo>
                    <a:cubicBezTo>
                      <a:pt x="17849" y="0"/>
                      <a:pt x="16011" y="452"/>
                      <a:pt x="14335" y="1433"/>
                    </a:cubicBezTo>
                    <a:cubicBezTo>
                      <a:pt x="10192" y="3862"/>
                      <a:pt x="7930" y="9101"/>
                      <a:pt x="8989" y="13780"/>
                    </a:cubicBezTo>
                    <a:cubicBezTo>
                      <a:pt x="9311" y="15197"/>
                      <a:pt x="9906" y="16697"/>
                      <a:pt x="9335" y="18030"/>
                    </a:cubicBezTo>
                    <a:cubicBezTo>
                      <a:pt x="8858" y="19150"/>
                      <a:pt x="7691" y="19804"/>
                      <a:pt x="6537" y="20185"/>
                    </a:cubicBezTo>
                    <a:cubicBezTo>
                      <a:pt x="5382" y="20566"/>
                      <a:pt x="4155" y="20769"/>
                      <a:pt x="3096" y="21364"/>
                    </a:cubicBezTo>
                    <a:cubicBezTo>
                      <a:pt x="2036" y="21971"/>
                      <a:pt x="1167" y="23138"/>
                      <a:pt x="1393" y="24329"/>
                    </a:cubicBezTo>
                    <a:cubicBezTo>
                      <a:pt x="1691" y="25853"/>
                      <a:pt x="3608" y="26722"/>
                      <a:pt x="3762" y="28282"/>
                    </a:cubicBezTo>
                    <a:cubicBezTo>
                      <a:pt x="3858" y="29282"/>
                      <a:pt x="3155" y="30187"/>
                      <a:pt x="2417" y="30877"/>
                    </a:cubicBezTo>
                    <a:cubicBezTo>
                      <a:pt x="1667" y="31568"/>
                      <a:pt x="810" y="32211"/>
                      <a:pt x="429" y="33151"/>
                    </a:cubicBezTo>
                    <a:cubicBezTo>
                      <a:pt x="0" y="34211"/>
                      <a:pt x="298" y="35473"/>
                      <a:pt x="941" y="36426"/>
                    </a:cubicBezTo>
                    <a:cubicBezTo>
                      <a:pt x="1595" y="37390"/>
                      <a:pt x="2548" y="38081"/>
                      <a:pt x="3524" y="38700"/>
                    </a:cubicBezTo>
                    <a:cubicBezTo>
                      <a:pt x="8453" y="41863"/>
                      <a:pt x="14315" y="43487"/>
                      <a:pt x="20171" y="43487"/>
                    </a:cubicBezTo>
                    <a:cubicBezTo>
                      <a:pt x="23990" y="43487"/>
                      <a:pt x="27808" y="42796"/>
                      <a:pt x="31361" y="41390"/>
                    </a:cubicBezTo>
                    <a:cubicBezTo>
                      <a:pt x="33671" y="40462"/>
                      <a:pt x="35909" y="39235"/>
                      <a:pt x="37671" y="37473"/>
                    </a:cubicBezTo>
                    <a:cubicBezTo>
                      <a:pt x="39434" y="35699"/>
                      <a:pt x="40684" y="33354"/>
                      <a:pt x="40791" y="30853"/>
                    </a:cubicBezTo>
                    <a:cubicBezTo>
                      <a:pt x="40898" y="28389"/>
                      <a:pt x="39588" y="25031"/>
                      <a:pt x="37005" y="24234"/>
                    </a:cubicBezTo>
                    <a:cubicBezTo>
                      <a:pt x="35659" y="23817"/>
                      <a:pt x="34588" y="23864"/>
                      <a:pt x="33421" y="22841"/>
                    </a:cubicBezTo>
                    <a:cubicBezTo>
                      <a:pt x="32504" y="22055"/>
                      <a:pt x="31825" y="20971"/>
                      <a:pt x="31563" y="19793"/>
                    </a:cubicBezTo>
                    <a:cubicBezTo>
                      <a:pt x="31135" y="17768"/>
                      <a:pt x="31802" y="15709"/>
                      <a:pt x="31980" y="13649"/>
                    </a:cubicBezTo>
                    <a:cubicBezTo>
                      <a:pt x="32254" y="10410"/>
                      <a:pt x="31218" y="7065"/>
                      <a:pt x="29158" y="4553"/>
                    </a:cubicBezTo>
                    <a:cubicBezTo>
                      <a:pt x="26822" y="1712"/>
                      <a:pt x="23258" y="0"/>
                      <a:pt x="19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5574;p48">
                <a:extLst>
                  <a:ext uri="{FF2B5EF4-FFF2-40B4-BE49-F238E27FC236}">
                    <a16:creationId xmlns:a16="http://schemas.microsoft.com/office/drawing/2014/main" id="{DAFC085F-3893-4AD2-A580-E532423E8DB8}"/>
                  </a:ext>
                </a:extLst>
              </p:cNvPr>
              <p:cNvSpPr/>
              <p:nvPr/>
            </p:nvSpPr>
            <p:spPr>
              <a:xfrm>
                <a:off x="3207825" y="1846775"/>
                <a:ext cx="564975" cy="449000"/>
              </a:xfrm>
              <a:custGeom>
                <a:avLst/>
                <a:gdLst/>
                <a:ahLst/>
                <a:cxnLst/>
                <a:rect l="l" t="t" r="r" b="b"/>
                <a:pathLst>
                  <a:path w="22599" h="17960" extrusionOk="0">
                    <a:moveTo>
                      <a:pt x="11800" y="1"/>
                    </a:moveTo>
                    <a:cubicBezTo>
                      <a:pt x="11800" y="1"/>
                      <a:pt x="5739" y="168"/>
                      <a:pt x="5739" y="168"/>
                    </a:cubicBezTo>
                    <a:cubicBezTo>
                      <a:pt x="6192" y="1132"/>
                      <a:pt x="6632" y="2085"/>
                      <a:pt x="7085" y="3037"/>
                    </a:cubicBezTo>
                    <a:cubicBezTo>
                      <a:pt x="7335" y="3585"/>
                      <a:pt x="8145" y="4442"/>
                      <a:pt x="8061" y="5085"/>
                    </a:cubicBezTo>
                    <a:cubicBezTo>
                      <a:pt x="7978" y="5728"/>
                      <a:pt x="275" y="8538"/>
                      <a:pt x="120" y="9335"/>
                    </a:cubicBezTo>
                    <a:cubicBezTo>
                      <a:pt x="1" y="9919"/>
                      <a:pt x="2834" y="12264"/>
                      <a:pt x="3001" y="12824"/>
                    </a:cubicBezTo>
                    <a:cubicBezTo>
                      <a:pt x="3239" y="13669"/>
                      <a:pt x="8704" y="17170"/>
                      <a:pt x="9109" y="17956"/>
                    </a:cubicBezTo>
                    <a:cubicBezTo>
                      <a:pt x="9110" y="17958"/>
                      <a:pt x="9113" y="17959"/>
                      <a:pt x="9118" y="17959"/>
                    </a:cubicBezTo>
                    <a:cubicBezTo>
                      <a:pt x="9442" y="17959"/>
                      <a:pt x="17779" y="11894"/>
                      <a:pt x="18092" y="11894"/>
                    </a:cubicBezTo>
                    <a:cubicBezTo>
                      <a:pt x="18095" y="11894"/>
                      <a:pt x="18097" y="11894"/>
                      <a:pt x="18098" y="11895"/>
                    </a:cubicBezTo>
                    <a:cubicBezTo>
                      <a:pt x="18107" y="11901"/>
                      <a:pt x="18117" y="11904"/>
                      <a:pt x="18128" y="11904"/>
                    </a:cubicBezTo>
                    <a:cubicBezTo>
                      <a:pt x="18462" y="11904"/>
                      <a:pt x="19513" y="9046"/>
                      <a:pt x="19836" y="8931"/>
                    </a:cubicBezTo>
                    <a:cubicBezTo>
                      <a:pt x="22599" y="7978"/>
                      <a:pt x="18372" y="6728"/>
                      <a:pt x="15098" y="5418"/>
                    </a:cubicBezTo>
                    <a:cubicBezTo>
                      <a:pt x="12883" y="4644"/>
                      <a:pt x="12645" y="2120"/>
                      <a:pt x="11800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5575;p48">
                <a:extLst>
                  <a:ext uri="{FF2B5EF4-FFF2-40B4-BE49-F238E27FC236}">
                    <a16:creationId xmlns:a16="http://schemas.microsoft.com/office/drawing/2014/main" id="{B297A916-C202-4A2D-8D39-E8EF632E9584}"/>
                  </a:ext>
                </a:extLst>
              </p:cNvPr>
              <p:cNvSpPr/>
              <p:nvPr/>
            </p:nvSpPr>
            <p:spPr>
              <a:xfrm>
                <a:off x="3351300" y="1846775"/>
                <a:ext cx="1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7621" h="5073" extrusionOk="0">
                    <a:moveTo>
                      <a:pt x="6061" y="1"/>
                    </a:moveTo>
                    <a:lnTo>
                      <a:pt x="0" y="168"/>
                    </a:lnTo>
                    <a:lnTo>
                      <a:pt x="2298" y="5073"/>
                    </a:lnTo>
                    <a:cubicBezTo>
                      <a:pt x="4168" y="5061"/>
                      <a:pt x="5977" y="4763"/>
                      <a:pt x="7620" y="3906"/>
                    </a:cubicBezTo>
                    <a:lnTo>
                      <a:pt x="6061" y="1"/>
                    </a:lnTo>
                    <a:close/>
                  </a:path>
                </a:pathLst>
              </a:custGeom>
              <a:solidFill>
                <a:srgbClr val="AF2F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5576;p48">
                <a:extLst>
                  <a:ext uri="{FF2B5EF4-FFF2-40B4-BE49-F238E27FC236}">
                    <a16:creationId xmlns:a16="http://schemas.microsoft.com/office/drawing/2014/main" id="{F3B5FAFB-88ED-4A00-9D41-DF538470056C}"/>
                  </a:ext>
                </a:extLst>
              </p:cNvPr>
              <p:cNvSpPr/>
              <p:nvPr/>
            </p:nvSpPr>
            <p:spPr>
              <a:xfrm>
                <a:off x="3252475" y="1523075"/>
                <a:ext cx="353650" cy="418250"/>
              </a:xfrm>
              <a:custGeom>
                <a:avLst/>
                <a:gdLst/>
                <a:ahLst/>
                <a:cxnLst/>
                <a:rect l="l" t="t" r="r" b="b"/>
                <a:pathLst>
                  <a:path w="14146" h="16730" extrusionOk="0">
                    <a:moveTo>
                      <a:pt x="4599" y="0"/>
                    </a:moveTo>
                    <a:cubicBezTo>
                      <a:pt x="3522" y="0"/>
                      <a:pt x="2497" y="339"/>
                      <a:pt x="1787" y="1376"/>
                    </a:cubicBezTo>
                    <a:cubicBezTo>
                      <a:pt x="941" y="2602"/>
                      <a:pt x="1203" y="5019"/>
                      <a:pt x="870" y="6520"/>
                    </a:cubicBezTo>
                    <a:cubicBezTo>
                      <a:pt x="513" y="8103"/>
                      <a:pt x="1" y="9722"/>
                      <a:pt x="179" y="11401"/>
                    </a:cubicBezTo>
                    <a:cubicBezTo>
                      <a:pt x="310" y="12568"/>
                      <a:pt x="810" y="13699"/>
                      <a:pt x="1417" y="14628"/>
                    </a:cubicBezTo>
                    <a:cubicBezTo>
                      <a:pt x="2037" y="15568"/>
                      <a:pt x="2822" y="15866"/>
                      <a:pt x="3775" y="16211"/>
                    </a:cubicBezTo>
                    <a:cubicBezTo>
                      <a:pt x="4680" y="16539"/>
                      <a:pt x="5702" y="16729"/>
                      <a:pt x="6727" y="16729"/>
                    </a:cubicBezTo>
                    <a:cubicBezTo>
                      <a:pt x="9125" y="16729"/>
                      <a:pt x="11532" y="15687"/>
                      <a:pt x="12466" y="12925"/>
                    </a:cubicBezTo>
                    <a:cubicBezTo>
                      <a:pt x="12591" y="13008"/>
                      <a:pt x="12725" y="13046"/>
                      <a:pt x="12859" y="13046"/>
                    </a:cubicBezTo>
                    <a:cubicBezTo>
                      <a:pt x="13303" y="13046"/>
                      <a:pt x="13757" y="12639"/>
                      <a:pt x="13931" y="12127"/>
                    </a:cubicBezTo>
                    <a:cubicBezTo>
                      <a:pt x="14145" y="11508"/>
                      <a:pt x="14002" y="10937"/>
                      <a:pt x="14014" y="10306"/>
                    </a:cubicBezTo>
                    <a:cubicBezTo>
                      <a:pt x="14026" y="9782"/>
                      <a:pt x="14098" y="9282"/>
                      <a:pt x="14074" y="8758"/>
                    </a:cubicBezTo>
                    <a:cubicBezTo>
                      <a:pt x="14038" y="7460"/>
                      <a:pt x="13943" y="6127"/>
                      <a:pt x="13443" y="4936"/>
                    </a:cubicBezTo>
                    <a:cubicBezTo>
                      <a:pt x="12931" y="3710"/>
                      <a:pt x="12026" y="2769"/>
                      <a:pt x="11026" y="2114"/>
                    </a:cubicBezTo>
                    <a:cubicBezTo>
                      <a:pt x="10026" y="1459"/>
                      <a:pt x="8930" y="1078"/>
                      <a:pt x="7847" y="697"/>
                    </a:cubicBezTo>
                    <a:cubicBezTo>
                      <a:pt x="6904" y="369"/>
                      <a:pt x="5723" y="0"/>
                      <a:pt x="4599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5577;p48">
                <a:extLst>
                  <a:ext uri="{FF2B5EF4-FFF2-40B4-BE49-F238E27FC236}">
                    <a16:creationId xmlns:a16="http://schemas.microsoft.com/office/drawing/2014/main" id="{652954B1-6242-406D-8815-29EE60F5B765}"/>
                  </a:ext>
                </a:extLst>
              </p:cNvPr>
              <p:cNvSpPr/>
              <p:nvPr/>
            </p:nvSpPr>
            <p:spPr>
              <a:xfrm>
                <a:off x="3539725" y="1725175"/>
                <a:ext cx="120875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5297" extrusionOk="0">
                    <a:moveTo>
                      <a:pt x="3713" y="0"/>
                    </a:moveTo>
                    <a:cubicBezTo>
                      <a:pt x="2435" y="0"/>
                      <a:pt x="909" y="2586"/>
                      <a:pt x="476" y="3377"/>
                    </a:cubicBezTo>
                    <a:cubicBezTo>
                      <a:pt x="214" y="3829"/>
                      <a:pt x="0" y="4412"/>
                      <a:pt x="286" y="4853"/>
                    </a:cubicBezTo>
                    <a:cubicBezTo>
                      <a:pt x="489" y="5180"/>
                      <a:pt x="882" y="5297"/>
                      <a:pt x="1275" y="5297"/>
                    </a:cubicBezTo>
                    <a:cubicBezTo>
                      <a:pt x="1412" y="5297"/>
                      <a:pt x="1550" y="5282"/>
                      <a:pt x="1679" y="5258"/>
                    </a:cubicBezTo>
                    <a:cubicBezTo>
                      <a:pt x="3370" y="4960"/>
                      <a:pt x="4739" y="3389"/>
                      <a:pt x="4810" y="1674"/>
                    </a:cubicBezTo>
                    <a:cubicBezTo>
                      <a:pt x="4834" y="1103"/>
                      <a:pt x="4679" y="448"/>
                      <a:pt x="4191" y="138"/>
                    </a:cubicBezTo>
                    <a:cubicBezTo>
                      <a:pt x="4038" y="43"/>
                      <a:pt x="3877" y="0"/>
                      <a:pt x="3713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5578;p48">
                <a:extLst>
                  <a:ext uri="{FF2B5EF4-FFF2-40B4-BE49-F238E27FC236}">
                    <a16:creationId xmlns:a16="http://schemas.microsoft.com/office/drawing/2014/main" id="{5F82ECA2-2EB4-45FD-AF9C-02F71096254B}"/>
                  </a:ext>
                </a:extLst>
              </p:cNvPr>
              <p:cNvSpPr/>
              <p:nvPr/>
            </p:nvSpPr>
            <p:spPr>
              <a:xfrm>
                <a:off x="3208425" y="1672950"/>
                <a:ext cx="144975" cy="145000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5800" fill="none" extrusionOk="0">
                    <a:moveTo>
                      <a:pt x="5799" y="2894"/>
                    </a:moveTo>
                    <a:cubicBezTo>
                      <a:pt x="5799" y="4501"/>
                      <a:pt x="4501" y="5799"/>
                      <a:pt x="2906" y="5799"/>
                    </a:cubicBezTo>
                    <a:cubicBezTo>
                      <a:pt x="1298" y="5799"/>
                      <a:pt x="0" y="4501"/>
                      <a:pt x="0" y="2894"/>
                    </a:cubicBezTo>
                    <a:cubicBezTo>
                      <a:pt x="0" y="1298"/>
                      <a:pt x="1298" y="1"/>
                      <a:pt x="2906" y="1"/>
                    </a:cubicBezTo>
                    <a:cubicBezTo>
                      <a:pt x="4501" y="1"/>
                      <a:pt x="5799" y="1298"/>
                      <a:pt x="5799" y="2894"/>
                    </a:cubicBezTo>
                    <a:close/>
                  </a:path>
                </a:pathLst>
              </a:custGeom>
              <a:noFill/>
              <a:ln w="80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5579;p48">
                <a:extLst>
                  <a:ext uri="{FF2B5EF4-FFF2-40B4-BE49-F238E27FC236}">
                    <a16:creationId xmlns:a16="http://schemas.microsoft.com/office/drawing/2014/main" id="{6C31F639-B8B6-4DB6-A74E-8CD3AB864050}"/>
                  </a:ext>
                </a:extLst>
              </p:cNvPr>
              <p:cNvSpPr/>
              <p:nvPr/>
            </p:nvSpPr>
            <p:spPr>
              <a:xfrm>
                <a:off x="3387025" y="1694100"/>
                <a:ext cx="144975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5799" fill="none" extrusionOk="0">
                    <a:moveTo>
                      <a:pt x="5799" y="2905"/>
                    </a:moveTo>
                    <a:cubicBezTo>
                      <a:pt x="5799" y="4501"/>
                      <a:pt x="4501" y="5798"/>
                      <a:pt x="2893" y="5798"/>
                    </a:cubicBezTo>
                    <a:cubicBezTo>
                      <a:pt x="1298" y="5798"/>
                      <a:pt x="0" y="4501"/>
                      <a:pt x="0" y="2905"/>
                    </a:cubicBezTo>
                    <a:cubicBezTo>
                      <a:pt x="0" y="1298"/>
                      <a:pt x="1298" y="0"/>
                      <a:pt x="2893" y="0"/>
                    </a:cubicBezTo>
                    <a:cubicBezTo>
                      <a:pt x="4501" y="0"/>
                      <a:pt x="5799" y="1298"/>
                      <a:pt x="5799" y="2905"/>
                    </a:cubicBezTo>
                    <a:close/>
                  </a:path>
                </a:pathLst>
              </a:custGeom>
              <a:noFill/>
              <a:ln w="80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5580;p48">
                <a:extLst>
                  <a:ext uri="{FF2B5EF4-FFF2-40B4-BE49-F238E27FC236}">
                    <a16:creationId xmlns:a16="http://schemas.microsoft.com/office/drawing/2014/main" id="{74CA1FEA-1DFB-4563-898C-688E50D44C49}"/>
                  </a:ext>
                </a:extLst>
              </p:cNvPr>
              <p:cNvSpPr/>
              <p:nvPr/>
            </p:nvSpPr>
            <p:spPr>
              <a:xfrm>
                <a:off x="3341475" y="1756900"/>
                <a:ext cx="5687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406" fill="none" extrusionOk="0">
                    <a:moveTo>
                      <a:pt x="1" y="405"/>
                    </a:moveTo>
                    <a:cubicBezTo>
                      <a:pt x="679" y="24"/>
                      <a:pt x="1572" y="0"/>
                      <a:pt x="2275" y="357"/>
                    </a:cubicBezTo>
                  </a:path>
                </a:pathLst>
              </a:custGeom>
              <a:noFill/>
              <a:ln w="80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5581;p48">
                <a:extLst>
                  <a:ext uri="{FF2B5EF4-FFF2-40B4-BE49-F238E27FC236}">
                    <a16:creationId xmlns:a16="http://schemas.microsoft.com/office/drawing/2014/main" id="{6A5E6D09-81B9-4409-8E87-A86017602784}"/>
                  </a:ext>
                </a:extLst>
              </p:cNvPr>
              <p:cNvSpPr/>
              <p:nvPr/>
            </p:nvSpPr>
            <p:spPr>
              <a:xfrm>
                <a:off x="3528400" y="1723250"/>
                <a:ext cx="12087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537" fill="none" extrusionOk="0">
                    <a:moveTo>
                      <a:pt x="1" y="1537"/>
                    </a:moveTo>
                    <a:cubicBezTo>
                      <a:pt x="1310" y="846"/>
                      <a:pt x="2715" y="346"/>
                      <a:pt x="4168" y="48"/>
                    </a:cubicBezTo>
                    <a:cubicBezTo>
                      <a:pt x="4430" y="1"/>
                      <a:pt x="4787" y="13"/>
                      <a:pt x="4835" y="275"/>
                    </a:cubicBezTo>
                  </a:path>
                </a:pathLst>
              </a:custGeom>
              <a:noFill/>
              <a:ln w="8025" cap="flat" cmpd="sng">
                <a:solidFill>
                  <a:srgbClr val="FFFFF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5582;p48">
                <a:extLst>
                  <a:ext uri="{FF2B5EF4-FFF2-40B4-BE49-F238E27FC236}">
                    <a16:creationId xmlns:a16="http://schemas.microsoft.com/office/drawing/2014/main" id="{DD4AF393-8865-4276-BBD4-92D0F12B5CEC}"/>
                  </a:ext>
                </a:extLst>
              </p:cNvPr>
              <p:cNvSpPr/>
              <p:nvPr/>
            </p:nvSpPr>
            <p:spPr>
              <a:xfrm>
                <a:off x="3223300" y="1476750"/>
                <a:ext cx="432350" cy="260175"/>
              </a:xfrm>
              <a:custGeom>
                <a:avLst/>
                <a:gdLst/>
                <a:ahLst/>
                <a:cxnLst/>
                <a:rect l="l" t="t" r="r" b="b"/>
                <a:pathLst>
                  <a:path w="17294" h="10407" extrusionOk="0">
                    <a:moveTo>
                      <a:pt x="9204" y="1"/>
                    </a:moveTo>
                    <a:cubicBezTo>
                      <a:pt x="7168" y="1"/>
                      <a:pt x="5130" y="593"/>
                      <a:pt x="3406" y="1657"/>
                    </a:cubicBezTo>
                    <a:cubicBezTo>
                      <a:pt x="2215" y="2396"/>
                      <a:pt x="1" y="4122"/>
                      <a:pt x="787" y="5753"/>
                    </a:cubicBezTo>
                    <a:cubicBezTo>
                      <a:pt x="1489" y="7206"/>
                      <a:pt x="3632" y="7849"/>
                      <a:pt x="5097" y="7849"/>
                    </a:cubicBezTo>
                    <a:cubicBezTo>
                      <a:pt x="5263" y="7849"/>
                      <a:pt x="5418" y="7837"/>
                      <a:pt x="5573" y="7837"/>
                    </a:cubicBezTo>
                    <a:cubicBezTo>
                      <a:pt x="7358" y="7718"/>
                      <a:pt x="9072" y="6968"/>
                      <a:pt x="10715" y="6230"/>
                    </a:cubicBezTo>
                    <a:lnTo>
                      <a:pt x="10715" y="6230"/>
                    </a:lnTo>
                    <a:cubicBezTo>
                      <a:pt x="10236" y="6450"/>
                      <a:pt x="14229" y="10123"/>
                      <a:pt x="14848" y="10313"/>
                    </a:cubicBezTo>
                    <a:cubicBezTo>
                      <a:pt x="15055" y="10377"/>
                      <a:pt x="15245" y="10406"/>
                      <a:pt x="15420" y="10406"/>
                    </a:cubicBezTo>
                    <a:cubicBezTo>
                      <a:pt x="17010" y="10406"/>
                      <a:pt x="17294" y="7956"/>
                      <a:pt x="17229" y="6551"/>
                    </a:cubicBezTo>
                    <a:cubicBezTo>
                      <a:pt x="17134" y="4741"/>
                      <a:pt x="16860" y="3003"/>
                      <a:pt x="15336" y="1931"/>
                    </a:cubicBezTo>
                    <a:cubicBezTo>
                      <a:pt x="13610" y="729"/>
                      <a:pt x="11478" y="50"/>
                      <a:pt x="9383" y="2"/>
                    </a:cubicBezTo>
                    <a:cubicBezTo>
                      <a:pt x="9323" y="1"/>
                      <a:pt x="9264" y="1"/>
                      <a:pt x="9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5583;p48">
                <a:extLst>
                  <a:ext uri="{FF2B5EF4-FFF2-40B4-BE49-F238E27FC236}">
                    <a16:creationId xmlns:a16="http://schemas.microsoft.com/office/drawing/2014/main" id="{CB34AC0A-C49A-4283-A925-671033B5591B}"/>
                  </a:ext>
                </a:extLst>
              </p:cNvPr>
              <p:cNvSpPr/>
              <p:nvPr/>
            </p:nvSpPr>
            <p:spPr>
              <a:xfrm>
                <a:off x="2989350" y="2067050"/>
                <a:ext cx="334000" cy="493200"/>
              </a:xfrm>
              <a:custGeom>
                <a:avLst/>
                <a:gdLst/>
                <a:ahLst/>
                <a:cxnLst/>
                <a:rect l="l" t="t" r="r" b="b"/>
                <a:pathLst>
                  <a:path w="13360" h="19728" extrusionOk="0">
                    <a:moveTo>
                      <a:pt x="9294" y="0"/>
                    </a:moveTo>
                    <a:cubicBezTo>
                      <a:pt x="9284" y="0"/>
                      <a:pt x="9274" y="0"/>
                      <a:pt x="9264" y="1"/>
                    </a:cubicBezTo>
                    <a:cubicBezTo>
                      <a:pt x="8335" y="24"/>
                      <a:pt x="7728" y="763"/>
                      <a:pt x="7811" y="1608"/>
                    </a:cubicBezTo>
                    <a:cubicBezTo>
                      <a:pt x="7942" y="2763"/>
                      <a:pt x="7763" y="3870"/>
                      <a:pt x="6847" y="4692"/>
                    </a:cubicBezTo>
                    <a:cubicBezTo>
                      <a:pt x="6287" y="5204"/>
                      <a:pt x="5561" y="5489"/>
                      <a:pt x="4953" y="5942"/>
                    </a:cubicBezTo>
                    <a:cubicBezTo>
                      <a:pt x="4346" y="6394"/>
                      <a:pt x="3834" y="7109"/>
                      <a:pt x="3977" y="7847"/>
                    </a:cubicBezTo>
                    <a:cubicBezTo>
                      <a:pt x="4108" y="8537"/>
                      <a:pt x="4775" y="9061"/>
                      <a:pt x="4775" y="9764"/>
                    </a:cubicBezTo>
                    <a:cubicBezTo>
                      <a:pt x="4787" y="10299"/>
                      <a:pt x="4382" y="10776"/>
                      <a:pt x="3918" y="11050"/>
                    </a:cubicBezTo>
                    <a:cubicBezTo>
                      <a:pt x="3465" y="11335"/>
                      <a:pt x="2929" y="11478"/>
                      <a:pt x="2453" y="11728"/>
                    </a:cubicBezTo>
                    <a:cubicBezTo>
                      <a:pt x="905" y="12514"/>
                      <a:pt x="0" y="14383"/>
                      <a:pt x="346" y="16086"/>
                    </a:cubicBezTo>
                    <a:cubicBezTo>
                      <a:pt x="393" y="16300"/>
                      <a:pt x="453" y="16514"/>
                      <a:pt x="536" y="16717"/>
                    </a:cubicBezTo>
                    <a:cubicBezTo>
                      <a:pt x="893" y="17610"/>
                      <a:pt x="1584" y="18360"/>
                      <a:pt x="2429" y="18812"/>
                    </a:cubicBezTo>
                    <a:cubicBezTo>
                      <a:pt x="3253" y="19254"/>
                      <a:pt x="4247" y="19728"/>
                      <a:pt x="5211" y="19728"/>
                    </a:cubicBezTo>
                    <a:cubicBezTo>
                      <a:pt x="5417" y="19728"/>
                      <a:pt x="5621" y="19706"/>
                      <a:pt x="5823" y="19658"/>
                    </a:cubicBezTo>
                    <a:cubicBezTo>
                      <a:pt x="6966" y="19384"/>
                      <a:pt x="7799" y="18396"/>
                      <a:pt x="8466" y="17431"/>
                    </a:cubicBezTo>
                    <a:cubicBezTo>
                      <a:pt x="10347" y="14740"/>
                      <a:pt x="11740" y="11728"/>
                      <a:pt x="12585" y="8561"/>
                    </a:cubicBezTo>
                    <a:cubicBezTo>
                      <a:pt x="13062" y="6775"/>
                      <a:pt x="13359" y="4858"/>
                      <a:pt x="12776" y="3108"/>
                    </a:cubicBezTo>
                    <a:cubicBezTo>
                      <a:pt x="12350" y="1772"/>
                      <a:pt x="10808" y="0"/>
                      <a:pt x="9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5584;p48">
                <a:extLst>
                  <a:ext uri="{FF2B5EF4-FFF2-40B4-BE49-F238E27FC236}">
                    <a16:creationId xmlns:a16="http://schemas.microsoft.com/office/drawing/2014/main" id="{99CDE870-5EE2-41E6-89DC-06D037ADAE19}"/>
                  </a:ext>
                </a:extLst>
              </p:cNvPr>
              <p:cNvSpPr/>
              <p:nvPr/>
            </p:nvSpPr>
            <p:spPr>
              <a:xfrm>
                <a:off x="3424200" y="4471175"/>
                <a:ext cx="209000" cy="367975"/>
              </a:xfrm>
              <a:custGeom>
                <a:avLst/>
                <a:gdLst/>
                <a:ahLst/>
                <a:cxnLst/>
                <a:rect l="l" t="t" r="r" b="b"/>
                <a:pathLst>
                  <a:path w="8360" h="14719" extrusionOk="0">
                    <a:moveTo>
                      <a:pt x="2683" y="0"/>
                    </a:moveTo>
                    <a:cubicBezTo>
                      <a:pt x="1" y="0"/>
                      <a:pt x="1049" y="7185"/>
                      <a:pt x="2585" y="11337"/>
                    </a:cubicBezTo>
                    <a:cubicBezTo>
                      <a:pt x="3061" y="12635"/>
                      <a:pt x="3585" y="13635"/>
                      <a:pt x="4050" y="14028"/>
                    </a:cubicBezTo>
                    <a:cubicBezTo>
                      <a:pt x="4571" y="14459"/>
                      <a:pt x="5255" y="14719"/>
                      <a:pt x="5924" y="14719"/>
                    </a:cubicBezTo>
                    <a:cubicBezTo>
                      <a:pt x="6325" y="14719"/>
                      <a:pt x="6721" y="14626"/>
                      <a:pt x="7074" y="14421"/>
                    </a:cubicBezTo>
                    <a:cubicBezTo>
                      <a:pt x="7943" y="13920"/>
                      <a:pt x="8360" y="12849"/>
                      <a:pt x="8348" y="11837"/>
                    </a:cubicBezTo>
                    <a:cubicBezTo>
                      <a:pt x="8348" y="10253"/>
                      <a:pt x="7538" y="9372"/>
                      <a:pt x="6883" y="8063"/>
                    </a:cubicBezTo>
                    <a:cubicBezTo>
                      <a:pt x="5990" y="6241"/>
                      <a:pt x="5514" y="4050"/>
                      <a:pt x="4859" y="2121"/>
                    </a:cubicBezTo>
                    <a:cubicBezTo>
                      <a:pt x="4609" y="1359"/>
                      <a:pt x="4264" y="514"/>
                      <a:pt x="3526" y="193"/>
                    </a:cubicBezTo>
                    <a:cubicBezTo>
                      <a:pt x="3211" y="62"/>
                      <a:pt x="2931" y="0"/>
                      <a:pt x="2683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5585;p48">
                <a:extLst>
                  <a:ext uri="{FF2B5EF4-FFF2-40B4-BE49-F238E27FC236}">
                    <a16:creationId xmlns:a16="http://schemas.microsoft.com/office/drawing/2014/main" id="{38D45DA8-6A92-4348-B039-53C7FC860601}"/>
                  </a:ext>
                </a:extLst>
              </p:cNvPr>
              <p:cNvSpPr/>
              <p:nvPr/>
            </p:nvSpPr>
            <p:spPr>
              <a:xfrm>
                <a:off x="3424200" y="4471175"/>
                <a:ext cx="209000" cy="367975"/>
              </a:xfrm>
              <a:custGeom>
                <a:avLst/>
                <a:gdLst/>
                <a:ahLst/>
                <a:cxnLst/>
                <a:rect l="l" t="t" r="r" b="b"/>
                <a:pathLst>
                  <a:path w="8360" h="14719" extrusionOk="0">
                    <a:moveTo>
                      <a:pt x="2683" y="0"/>
                    </a:moveTo>
                    <a:cubicBezTo>
                      <a:pt x="1" y="0"/>
                      <a:pt x="1049" y="7185"/>
                      <a:pt x="2585" y="11337"/>
                    </a:cubicBezTo>
                    <a:cubicBezTo>
                      <a:pt x="3061" y="12635"/>
                      <a:pt x="3585" y="13635"/>
                      <a:pt x="4050" y="14028"/>
                    </a:cubicBezTo>
                    <a:cubicBezTo>
                      <a:pt x="4571" y="14459"/>
                      <a:pt x="5255" y="14719"/>
                      <a:pt x="5924" y="14719"/>
                    </a:cubicBezTo>
                    <a:cubicBezTo>
                      <a:pt x="6325" y="14719"/>
                      <a:pt x="6721" y="14626"/>
                      <a:pt x="7074" y="14421"/>
                    </a:cubicBezTo>
                    <a:cubicBezTo>
                      <a:pt x="7943" y="13920"/>
                      <a:pt x="8360" y="12849"/>
                      <a:pt x="8348" y="11837"/>
                    </a:cubicBezTo>
                    <a:cubicBezTo>
                      <a:pt x="8348" y="10253"/>
                      <a:pt x="7538" y="9372"/>
                      <a:pt x="6883" y="8063"/>
                    </a:cubicBezTo>
                    <a:cubicBezTo>
                      <a:pt x="5990" y="6241"/>
                      <a:pt x="5514" y="4050"/>
                      <a:pt x="4859" y="2121"/>
                    </a:cubicBezTo>
                    <a:cubicBezTo>
                      <a:pt x="4609" y="1359"/>
                      <a:pt x="4264" y="514"/>
                      <a:pt x="3526" y="193"/>
                    </a:cubicBezTo>
                    <a:cubicBezTo>
                      <a:pt x="3211" y="62"/>
                      <a:pt x="2931" y="0"/>
                      <a:pt x="26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5586;p48">
                <a:extLst>
                  <a:ext uri="{FF2B5EF4-FFF2-40B4-BE49-F238E27FC236}">
                    <a16:creationId xmlns:a16="http://schemas.microsoft.com/office/drawing/2014/main" id="{C97B02CC-341D-4B58-85AB-16F1A3FDE57D}"/>
                  </a:ext>
                </a:extLst>
              </p:cNvPr>
              <p:cNvSpPr/>
              <p:nvPr/>
            </p:nvSpPr>
            <p:spPr>
              <a:xfrm>
                <a:off x="3380775" y="2771000"/>
                <a:ext cx="404225" cy="1751825"/>
              </a:xfrm>
              <a:custGeom>
                <a:avLst/>
                <a:gdLst/>
                <a:ahLst/>
                <a:cxnLst/>
                <a:rect l="l" t="t" r="r" b="b"/>
                <a:pathLst>
                  <a:path w="16169" h="70073" extrusionOk="0">
                    <a:moveTo>
                      <a:pt x="2489" y="1"/>
                    </a:moveTo>
                    <a:lnTo>
                      <a:pt x="1858" y="7918"/>
                    </a:lnTo>
                    <a:cubicBezTo>
                      <a:pt x="1858" y="7918"/>
                      <a:pt x="3513" y="25468"/>
                      <a:pt x="4001" y="28421"/>
                    </a:cubicBezTo>
                    <a:cubicBezTo>
                      <a:pt x="4477" y="31374"/>
                      <a:pt x="0" y="67259"/>
                      <a:pt x="1060" y="68807"/>
                    </a:cubicBezTo>
                    <a:cubicBezTo>
                      <a:pt x="1819" y="69911"/>
                      <a:pt x="4506" y="70072"/>
                      <a:pt x="6010" y="70072"/>
                    </a:cubicBezTo>
                    <a:cubicBezTo>
                      <a:pt x="6630" y="70072"/>
                      <a:pt x="7049" y="70045"/>
                      <a:pt x="7049" y="70045"/>
                    </a:cubicBezTo>
                    <a:cubicBezTo>
                      <a:pt x="7049" y="70045"/>
                      <a:pt x="14371" y="50436"/>
                      <a:pt x="15157" y="31909"/>
                    </a:cubicBezTo>
                    <a:cubicBezTo>
                      <a:pt x="16169" y="8168"/>
                      <a:pt x="11799" y="1989"/>
                      <a:pt x="11799" y="1989"/>
                    </a:cubicBezTo>
                    <a:lnTo>
                      <a:pt x="2489" y="1"/>
                    </a:ln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5587;p48">
                <a:extLst>
                  <a:ext uri="{FF2B5EF4-FFF2-40B4-BE49-F238E27FC236}">
                    <a16:creationId xmlns:a16="http://schemas.microsoft.com/office/drawing/2014/main" id="{DC2F5D77-BA1A-47D8-87BD-8ACF2B399FB9}"/>
                  </a:ext>
                </a:extLst>
              </p:cNvPr>
              <p:cNvSpPr/>
              <p:nvPr/>
            </p:nvSpPr>
            <p:spPr>
              <a:xfrm>
                <a:off x="3380775" y="2771000"/>
                <a:ext cx="404225" cy="1751825"/>
              </a:xfrm>
              <a:custGeom>
                <a:avLst/>
                <a:gdLst/>
                <a:ahLst/>
                <a:cxnLst/>
                <a:rect l="l" t="t" r="r" b="b"/>
                <a:pathLst>
                  <a:path w="16169" h="70073" extrusionOk="0">
                    <a:moveTo>
                      <a:pt x="2489" y="1"/>
                    </a:moveTo>
                    <a:lnTo>
                      <a:pt x="1858" y="7918"/>
                    </a:lnTo>
                    <a:cubicBezTo>
                      <a:pt x="1858" y="7918"/>
                      <a:pt x="3513" y="25468"/>
                      <a:pt x="4001" y="28421"/>
                    </a:cubicBezTo>
                    <a:cubicBezTo>
                      <a:pt x="4477" y="31374"/>
                      <a:pt x="0" y="67259"/>
                      <a:pt x="1060" y="68807"/>
                    </a:cubicBezTo>
                    <a:cubicBezTo>
                      <a:pt x="1819" y="69911"/>
                      <a:pt x="4506" y="70072"/>
                      <a:pt x="6010" y="70072"/>
                    </a:cubicBezTo>
                    <a:cubicBezTo>
                      <a:pt x="6630" y="70072"/>
                      <a:pt x="7049" y="70045"/>
                      <a:pt x="7049" y="70045"/>
                    </a:cubicBezTo>
                    <a:cubicBezTo>
                      <a:pt x="7049" y="70045"/>
                      <a:pt x="14371" y="50436"/>
                      <a:pt x="15157" y="31909"/>
                    </a:cubicBezTo>
                    <a:cubicBezTo>
                      <a:pt x="16169" y="8168"/>
                      <a:pt x="11799" y="1989"/>
                      <a:pt x="11799" y="1989"/>
                    </a:cubicBez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5588;p48">
                <a:extLst>
                  <a:ext uri="{FF2B5EF4-FFF2-40B4-BE49-F238E27FC236}">
                    <a16:creationId xmlns:a16="http://schemas.microsoft.com/office/drawing/2014/main" id="{7ECF3CCF-4361-4A82-84A3-ADE53DD0E306}"/>
                  </a:ext>
                </a:extLst>
              </p:cNvPr>
              <p:cNvSpPr/>
              <p:nvPr/>
            </p:nvSpPr>
            <p:spPr>
              <a:xfrm>
                <a:off x="3218850" y="2383850"/>
                <a:ext cx="460200" cy="463875"/>
              </a:xfrm>
              <a:custGeom>
                <a:avLst/>
                <a:gdLst/>
                <a:ahLst/>
                <a:cxnLst/>
                <a:rect l="l" t="t" r="r" b="b"/>
                <a:pathLst>
                  <a:path w="18408" h="18555" extrusionOk="0">
                    <a:moveTo>
                      <a:pt x="14558" y="0"/>
                    </a:moveTo>
                    <a:cubicBezTo>
                      <a:pt x="12212" y="0"/>
                      <a:pt x="3133" y="1317"/>
                      <a:pt x="1917" y="1473"/>
                    </a:cubicBezTo>
                    <a:cubicBezTo>
                      <a:pt x="2167" y="4593"/>
                      <a:pt x="2048" y="7593"/>
                      <a:pt x="1905" y="10736"/>
                    </a:cubicBezTo>
                    <a:cubicBezTo>
                      <a:pt x="1871" y="11446"/>
                      <a:pt x="1077" y="17194"/>
                      <a:pt x="117" y="17194"/>
                    </a:cubicBezTo>
                    <a:cubicBezTo>
                      <a:pt x="78" y="17194"/>
                      <a:pt x="39" y="17185"/>
                      <a:pt x="0" y="17166"/>
                    </a:cubicBezTo>
                    <a:lnTo>
                      <a:pt x="0" y="17166"/>
                    </a:lnTo>
                    <a:cubicBezTo>
                      <a:pt x="2087" y="18202"/>
                      <a:pt x="4431" y="18555"/>
                      <a:pt x="6849" y="18555"/>
                    </a:cubicBezTo>
                    <a:cubicBezTo>
                      <a:pt x="10764" y="18555"/>
                      <a:pt x="14875" y="17631"/>
                      <a:pt x="18407" y="17189"/>
                    </a:cubicBezTo>
                    <a:lnTo>
                      <a:pt x="18407" y="17189"/>
                    </a:lnTo>
                    <a:cubicBezTo>
                      <a:pt x="18400" y="17190"/>
                      <a:pt x="18393" y="17191"/>
                      <a:pt x="18386" y="17191"/>
                    </a:cubicBezTo>
                    <a:cubicBezTo>
                      <a:pt x="17020" y="17191"/>
                      <a:pt x="15346" y="1679"/>
                      <a:pt x="15109" y="92"/>
                    </a:cubicBezTo>
                    <a:cubicBezTo>
                      <a:pt x="15099" y="28"/>
                      <a:pt x="14900" y="0"/>
                      <a:pt x="14558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5589;p48">
                <a:extLst>
                  <a:ext uri="{FF2B5EF4-FFF2-40B4-BE49-F238E27FC236}">
                    <a16:creationId xmlns:a16="http://schemas.microsoft.com/office/drawing/2014/main" id="{36317B38-54F3-4F25-AAFE-82402A8019D3}"/>
                  </a:ext>
                </a:extLst>
              </p:cNvPr>
              <p:cNvSpPr/>
              <p:nvPr/>
            </p:nvSpPr>
            <p:spPr>
              <a:xfrm>
                <a:off x="3248600" y="3825600"/>
                <a:ext cx="357025" cy="886950"/>
              </a:xfrm>
              <a:custGeom>
                <a:avLst/>
                <a:gdLst/>
                <a:ahLst/>
                <a:cxnLst/>
                <a:rect l="l" t="t" r="r" b="b"/>
                <a:pathLst>
                  <a:path w="14281" h="35478" extrusionOk="0">
                    <a:moveTo>
                      <a:pt x="6573" y="1"/>
                    </a:moveTo>
                    <a:lnTo>
                      <a:pt x="1" y="1739"/>
                    </a:lnTo>
                    <a:cubicBezTo>
                      <a:pt x="1" y="1739"/>
                      <a:pt x="632" y="7632"/>
                      <a:pt x="7930" y="31695"/>
                    </a:cubicBezTo>
                    <a:cubicBezTo>
                      <a:pt x="7752" y="32731"/>
                      <a:pt x="7633" y="34433"/>
                      <a:pt x="8430" y="35338"/>
                    </a:cubicBezTo>
                    <a:cubicBezTo>
                      <a:pt x="8516" y="35434"/>
                      <a:pt x="8652" y="35477"/>
                      <a:pt x="8824" y="35477"/>
                    </a:cubicBezTo>
                    <a:cubicBezTo>
                      <a:pt x="10266" y="35477"/>
                      <a:pt x="14281" y="32430"/>
                      <a:pt x="13026" y="31016"/>
                    </a:cubicBezTo>
                    <a:cubicBezTo>
                      <a:pt x="8585" y="26016"/>
                      <a:pt x="10169" y="11097"/>
                      <a:pt x="9478" y="5620"/>
                    </a:cubicBezTo>
                    <a:lnTo>
                      <a:pt x="6573" y="1"/>
                    </a:ln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5590;p48">
                <a:extLst>
                  <a:ext uri="{FF2B5EF4-FFF2-40B4-BE49-F238E27FC236}">
                    <a16:creationId xmlns:a16="http://schemas.microsoft.com/office/drawing/2014/main" id="{A8FE448E-ECB7-4ADC-9C6B-92F47D1B66BD}"/>
                  </a:ext>
                </a:extLst>
              </p:cNvPr>
              <p:cNvSpPr/>
              <p:nvPr/>
            </p:nvSpPr>
            <p:spPr>
              <a:xfrm>
                <a:off x="3320350" y="4549500"/>
                <a:ext cx="307200" cy="28975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1590" extrusionOk="0">
                    <a:moveTo>
                      <a:pt x="9335" y="0"/>
                    </a:moveTo>
                    <a:cubicBezTo>
                      <a:pt x="7656" y="1346"/>
                      <a:pt x="6977" y="1560"/>
                      <a:pt x="4918" y="2215"/>
                    </a:cubicBezTo>
                    <a:lnTo>
                      <a:pt x="2667" y="6204"/>
                    </a:lnTo>
                    <a:cubicBezTo>
                      <a:pt x="2667" y="6204"/>
                      <a:pt x="0" y="10609"/>
                      <a:pt x="798" y="11514"/>
                    </a:cubicBezTo>
                    <a:cubicBezTo>
                      <a:pt x="843" y="11565"/>
                      <a:pt x="915" y="11589"/>
                      <a:pt x="1011" y="11589"/>
                    </a:cubicBezTo>
                    <a:cubicBezTo>
                      <a:pt x="2605" y="11589"/>
                      <a:pt x="10740" y="4906"/>
                      <a:pt x="10740" y="4906"/>
                    </a:cubicBezTo>
                    <a:cubicBezTo>
                      <a:pt x="10740" y="4906"/>
                      <a:pt x="12287" y="3644"/>
                      <a:pt x="10883" y="2060"/>
                    </a:cubicBezTo>
                    <a:cubicBezTo>
                      <a:pt x="10025" y="1108"/>
                      <a:pt x="9597" y="1048"/>
                      <a:pt x="9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5591;p48">
                <a:extLst>
                  <a:ext uri="{FF2B5EF4-FFF2-40B4-BE49-F238E27FC236}">
                    <a16:creationId xmlns:a16="http://schemas.microsoft.com/office/drawing/2014/main" id="{0A4529FC-C262-4C07-B6E4-F3C99156FAC8}"/>
                  </a:ext>
                </a:extLst>
              </p:cNvPr>
              <p:cNvSpPr/>
              <p:nvPr/>
            </p:nvSpPr>
            <p:spPr>
              <a:xfrm>
                <a:off x="3685575" y="2049050"/>
                <a:ext cx="270875" cy="515925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20637" extrusionOk="0">
                    <a:moveTo>
                      <a:pt x="3976" y="0"/>
                    </a:moveTo>
                    <a:cubicBezTo>
                      <a:pt x="3642" y="0"/>
                      <a:pt x="3312" y="115"/>
                      <a:pt x="2899" y="115"/>
                    </a:cubicBezTo>
                    <a:cubicBezTo>
                      <a:pt x="2821" y="115"/>
                      <a:pt x="2740" y="111"/>
                      <a:pt x="2655" y="101"/>
                    </a:cubicBezTo>
                    <a:lnTo>
                      <a:pt x="0" y="4150"/>
                    </a:lnTo>
                    <a:cubicBezTo>
                      <a:pt x="381" y="5304"/>
                      <a:pt x="619" y="6507"/>
                      <a:pt x="988" y="7650"/>
                    </a:cubicBezTo>
                    <a:cubicBezTo>
                      <a:pt x="1334" y="8757"/>
                      <a:pt x="1965" y="9591"/>
                      <a:pt x="1322" y="10781"/>
                    </a:cubicBezTo>
                    <a:cubicBezTo>
                      <a:pt x="977" y="11424"/>
                      <a:pt x="334" y="11984"/>
                      <a:pt x="357" y="12734"/>
                    </a:cubicBezTo>
                    <a:cubicBezTo>
                      <a:pt x="381" y="13758"/>
                      <a:pt x="1679" y="14341"/>
                      <a:pt x="1905" y="15341"/>
                    </a:cubicBezTo>
                    <a:cubicBezTo>
                      <a:pt x="2179" y="16580"/>
                      <a:pt x="738" y="17746"/>
                      <a:pt x="1072" y="18973"/>
                    </a:cubicBezTo>
                    <a:cubicBezTo>
                      <a:pt x="1310" y="19830"/>
                      <a:pt x="2286" y="20235"/>
                      <a:pt x="3167" y="20413"/>
                    </a:cubicBezTo>
                    <a:cubicBezTo>
                      <a:pt x="3836" y="20552"/>
                      <a:pt x="4519" y="20636"/>
                      <a:pt x="5198" y="20636"/>
                    </a:cubicBezTo>
                    <a:cubicBezTo>
                      <a:pt x="5741" y="20636"/>
                      <a:pt x="6282" y="20583"/>
                      <a:pt x="6811" y="20461"/>
                    </a:cubicBezTo>
                    <a:cubicBezTo>
                      <a:pt x="8013" y="20199"/>
                      <a:pt x="9156" y="19544"/>
                      <a:pt x="9870" y="18556"/>
                    </a:cubicBezTo>
                    <a:cubicBezTo>
                      <a:pt x="10585" y="17556"/>
                      <a:pt x="10835" y="16199"/>
                      <a:pt x="10371" y="15068"/>
                    </a:cubicBezTo>
                    <a:cubicBezTo>
                      <a:pt x="10037" y="14282"/>
                      <a:pt x="9394" y="13615"/>
                      <a:pt x="9299" y="12770"/>
                    </a:cubicBezTo>
                    <a:cubicBezTo>
                      <a:pt x="9228" y="12079"/>
                      <a:pt x="9525" y="11412"/>
                      <a:pt x="9609" y="10734"/>
                    </a:cubicBezTo>
                    <a:cubicBezTo>
                      <a:pt x="9740" y="9745"/>
                      <a:pt x="9418" y="8745"/>
                      <a:pt x="8906" y="7900"/>
                    </a:cubicBezTo>
                    <a:cubicBezTo>
                      <a:pt x="8251" y="6805"/>
                      <a:pt x="7037" y="6019"/>
                      <a:pt x="6787" y="4733"/>
                    </a:cubicBezTo>
                    <a:cubicBezTo>
                      <a:pt x="6668" y="4102"/>
                      <a:pt x="6668" y="3435"/>
                      <a:pt x="6477" y="2816"/>
                    </a:cubicBezTo>
                    <a:cubicBezTo>
                      <a:pt x="6227" y="2018"/>
                      <a:pt x="5346" y="673"/>
                      <a:pt x="4656" y="209"/>
                    </a:cubicBezTo>
                    <a:cubicBezTo>
                      <a:pt x="4412" y="49"/>
                      <a:pt x="4193" y="0"/>
                      <a:pt x="39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5592;p48">
                <a:extLst>
                  <a:ext uri="{FF2B5EF4-FFF2-40B4-BE49-F238E27FC236}">
                    <a16:creationId xmlns:a16="http://schemas.microsoft.com/office/drawing/2014/main" id="{9706C6A5-5F47-4FA3-A891-F10E2C69B0DD}"/>
                  </a:ext>
                </a:extLst>
              </p:cNvPr>
              <p:cNvSpPr/>
              <p:nvPr/>
            </p:nvSpPr>
            <p:spPr>
              <a:xfrm>
                <a:off x="3117050" y="2763275"/>
                <a:ext cx="609025" cy="1784450"/>
              </a:xfrm>
              <a:custGeom>
                <a:avLst/>
                <a:gdLst/>
                <a:ahLst/>
                <a:cxnLst/>
                <a:rect l="l" t="t" r="r" b="b"/>
                <a:pathLst>
                  <a:path w="24361" h="71378" extrusionOk="0">
                    <a:moveTo>
                      <a:pt x="21967" y="0"/>
                    </a:moveTo>
                    <a:cubicBezTo>
                      <a:pt x="18826" y="807"/>
                      <a:pt x="15579" y="1213"/>
                      <a:pt x="12333" y="1213"/>
                    </a:cubicBezTo>
                    <a:cubicBezTo>
                      <a:pt x="9734" y="1213"/>
                      <a:pt x="7137" y="953"/>
                      <a:pt x="4596" y="429"/>
                    </a:cubicBezTo>
                    <a:cubicBezTo>
                      <a:pt x="4370" y="953"/>
                      <a:pt x="4167" y="1477"/>
                      <a:pt x="3965" y="2012"/>
                    </a:cubicBezTo>
                    <a:cubicBezTo>
                      <a:pt x="750" y="10621"/>
                      <a:pt x="0" y="19122"/>
                      <a:pt x="1536" y="28182"/>
                    </a:cubicBezTo>
                    <a:cubicBezTo>
                      <a:pt x="1715" y="29194"/>
                      <a:pt x="1917" y="31087"/>
                      <a:pt x="2120" y="32076"/>
                    </a:cubicBezTo>
                    <a:cubicBezTo>
                      <a:pt x="2358" y="33290"/>
                      <a:pt x="2465" y="34540"/>
                      <a:pt x="2667" y="35755"/>
                    </a:cubicBezTo>
                    <a:cubicBezTo>
                      <a:pt x="3060" y="38195"/>
                      <a:pt x="3513" y="40624"/>
                      <a:pt x="4001" y="43053"/>
                    </a:cubicBezTo>
                    <a:cubicBezTo>
                      <a:pt x="4918" y="47530"/>
                      <a:pt x="5989" y="51971"/>
                      <a:pt x="7156" y="56388"/>
                    </a:cubicBezTo>
                    <a:cubicBezTo>
                      <a:pt x="8358" y="60912"/>
                      <a:pt x="10061" y="66949"/>
                      <a:pt x="11549" y="71378"/>
                    </a:cubicBezTo>
                    <a:cubicBezTo>
                      <a:pt x="11549" y="71378"/>
                      <a:pt x="16062" y="70985"/>
                      <a:pt x="17086" y="69413"/>
                    </a:cubicBezTo>
                    <a:cubicBezTo>
                      <a:pt x="18110" y="67830"/>
                      <a:pt x="12764" y="31147"/>
                      <a:pt x="13180" y="28182"/>
                    </a:cubicBezTo>
                    <a:cubicBezTo>
                      <a:pt x="13978" y="22372"/>
                      <a:pt x="14228" y="16455"/>
                      <a:pt x="14704" y="10597"/>
                    </a:cubicBezTo>
                    <a:cubicBezTo>
                      <a:pt x="15443" y="10394"/>
                      <a:pt x="24360" y="7894"/>
                      <a:pt x="24360" y="7882"/>
                    </a:cubicBezTo>
                    <a:cubicBezTo>
                      <a:pt x="23563" y="5263"/>
                      <a:pt x="22765" y="2631"/>
                      <a:pt x="21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5593;p48">
                <a:extLst>
                  <a:ext uri="{FF2B5EF4-FFF2-40B4-BE49-F238E27FC236}">
                    <a16:creationId xmlns:a16="http://schemas.microsoft.com/office/drawing/2014/main" id="{2CCA6B1D-A6E3-47E0-A344-257BEBB89F09}"/>
                  </a:ext>
                </a:extLst>
              </p:cNvPr>
              <p:cNvSpPr/>
              <p:nvPr/>
            </p:nvSpPr>
            <p:spPr>
              <a:xfrm>
                <a:off x="3258125" y="2549850"/>
                <a:ext cx="378350" cy="99450"/>
              </a:xfrm>
              <a:custGeom>
                <a:avLst/>
                <a:gdLst/>
                <a:ahLst/>
                <a:cxnLst/>
                <a:rect l="l" t="t" r="r" b="b"/>
                <a:pathLst>
                  <a:path w="15134" h="3978" extrusionOk="0">
                    <a:moveTo>
                      <a:pt x="14717" y="0"/>
                    </a:moveTo>
                    <a:cubicBezTo>
                      <a:pt x="14717" y="0"/>
                      <a:pt x="14717" y="0"/>
                      <a:pt x="14717" y="1"/>
                    </a:cubicBezTo>
                    <a:lnTo>
                      <a:pt x="14717" y="1"/>
                    </a:lnTo>
                    <a:cubicBezTo>
                      <a:pt x="14717" y="0"/>
                      <a:pt x="14717" y="0"/>
                      <a:pt x="14717" y="0"/>
                    </a:cubicBezTo>
                    <a:close/>
                    <a:moveTo>
                      <a:pt x="14717" y="1"/>
                    </a:moveTo>
                    <a:cubicBezTo>
                      <a:pt x="14725" y="28"/>
                      <a:pt x="7965" y="1501"/>
                      <a:pt x="7299" y="1572"/>
                    </a:cubicBezTo>
                    <a:cubicBezTo>
                      <a:pt x="6643" y="1636"/>
                      <a:pt x="5988" y="1658"/>
                      <a:pt x="5334" y="1658"/>
                    </a:cubicBezTo>
                    <a:cubicBezTo>
                      <a:pt x="3892" y="1658"/>
                      <a:pt x="2457" y="1551"/>
                      <a:pt x="1026" y="1551"/>
                    </a:cubicBezTo>
                    <a:cubicBezTo>
                      <a:pt x="684" y="1551"/>
                      <a:pt x="342" y="1557"/>
                      <a:pt x="1" y="1572"/>
                    </a:cubicBezTo>
                    <a:cubicBezTo>
                      <a:pt x="775" y="2929"/>
                      <a:pt x="3513" y="3453"/>
                      <a:pt x="4930" y="3715"/>
                    </a:cubicBezTo>
                    <a:cubicBezTo>
                      <a:pt x="5873" y="3890"/>
                      <a:pt x="6833" y="3978"/>
                      <a:pt x="7794" y="3978"/>
                    </a:cubicBezTo>
                    <a:cubicBezTo>
                      <a:pt x="9320" y="3978"/>
                      <a:pt x="10846" y="3756"/>
                      <a:pt x="12300" y="3310"/>
                    </a:cubicBezTo>
                    <a:cubicBezTo>
                      <a:pt x="13062" y="3084"/>
                      <a:pt x="13836" y="2775"/>
                      <a:pt x="14372" y="2191"/>
                    </a:cubicBezTo>
                    <a:cubicBezTo>
                      <a:pt x="14907" y="1608"/>
                      <a:pt x="15134" y="679"/>
                      <a:pt x="14717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5594;p48">
                <a:extLst>
                  <a:ext uri="{FF2B5EF4-FFF2-40B4-BE49-F238E27FC236}">
                    <a16:creationId xmlns:a16="http://schemas.microsoft.com/office/drawing/2014/main" id="{C1BF664C-2604-4626-8DFD-88C2B14D57A9}"/>
                  </a:ext>
                </a:extLst>
              </p:cNvPr>
              <p:cNvSpPr/>
              <p:nvPr/>
            </p:nvSpPr>
            <p:spPr>
              <a:xfrm>
                <a:off x="3191400" y="2025675"/>
                <a:ext cx="614750" cy="589125"/>
              </a:xfrm>
              <a:custGeom>
                <a:avLst/>
                <a:gdLst/>
                <a:ahLst/>
                <a:cxnLst/>
                <a:rect l="l" t="t" r="r" b="b"/>
                <a:pathLst>
                  <a:path w="24590" h="23565" extrusionOk="0">
                    <a:moveTo>
                      <a:pt x="20886" y="1"/>
                    </a:moveTo>
                    <a:lnTo>
                      <a:pt x="9706" y="8835"/>
                    </a:lnTo>
                    <a:lnTo>
                      <a:pt x="1801" y="1310"/>
                    </a:lnTo>
                    <a:cubicBezTo>
                      <a:pt x="1333" y="1516"/>
                      <a:pt x="0" y="2028"/>
                      <a:pt x="331" y="2028"/>
                    </a:cubicBezTo>
                    <a:cubicBezTo>
                      <a:pt x="346" y="2028"/>
                      <a:pt x="363" y="2027"/>
                      <a:pt x="384" y="2025"/>
                    </a:cubicBezTo>
                    <a:cubicBezTo>
                      <a:pt x="2110" y="3132"/>
                      <a:pt x="2336" y="5418"/>
                      <a:pt x="1872" y="7418"/>
                    </a:cubicBezTo>
                    <a:cubicBezTo>
                      <a:pt x="1408" y="9418"/>
                      <a:pt x="503" y="11395"/>
                      <a:pt x="777" y="13419"/>
                    </a:cubicBezTo>
                    <a:cubicBezTo>
                      <a:pt x="967" y="14943"/>
                      <a:pt x="1813" y="16300"/>
                      <a:pt x="2217" y="17788"/>
                    </a:cubicBezTo>
                    <a:cubicBezTo>
                      <a:pt x="2586" y="19098"/>
                      <a:pt x="1253" y="21265"/>
                      <a:pt x="1551" y="22027"/>
                    </a:cubicBezTo>
                    <a:cubicBezTo>
                      <a:pt x="2051" y="23301"/>
                      <a:pt x="5789" y="23384"/>
                      <a:pt x="7016" y="23480"/>
                    </a:cubicBezTo>
                    <a:cubicBezTo>
                      <a:pt x="7582" y="23526"/>
                      <a:pt x="8452" y="23564"/>
                      <a:pt x="9478" y="23564"/>
                    </a:cubicBezTo>
                    <a:cubicBezTo>
                      <a:pt x="13174" y="23564"/>
                      <a:pt x="18908" y="23070"/>
                      <a:pt x="19886" y="20694"/>
                    </a:cubicBezTo>
                    <a:cubicBezTo>
                      <a:pt x="20315" y="19646"/>
                      <a:pt x="19196" y="17657"/>
                      <a:pt x="19196" y="16479"/>
                    </a:cubicBezTo>
                    <a:cubicBezTo>
                      <a:pt x="19208" y="13978"/>
                      <a:pt x="20148" y="11181"/>
                      <a:pt x="20946" y="8835"/>
                    </a:cubicBezTo>
                    <a:cubicBezTo>
                      <a:pt x="21660" y="6716"/>
                      <a:pt x="22577" y="4668"/>
                      <a:pt x="23649" y="2703"/>
                    </a:cubicBezTo>
                    <a:cubicBezTo>
                      <a:pt x="23934" y="2179"/>
                      <a:pt x="24589" y="1691"/>
                      <a:pt x="24208" y="1191"/>
                    </a:cubicBezTo>
                    <a:cubicBezTo>
                      <a:pt x="23946" y="870"/>
                      <a:pt x="22851" y="667"/>
                      <a:pt x="208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5595;p48">
                <a:extLst>
                  <a:ext uri="{FF2B5EF4-FFF2-40B4-BE49-F238E27FC236}">
                    <a16:creationId xmlns:a16="http://schemas.microsoft.com/office/drawing/2014/main" id="{B3481ED2-0F97-4B2D-934C-D71805A62056}"/>
                  </a:ext>
                </a:extLst>
              </p:cNvPr>
              <p:cNvSpPr/>
              <p:nvPr/>
            </p:nvSpPr>
            <p:spPr>
              <a:xfrm>
                <a:off x="713775" y="1438725"/>
                <a:ext cx="1151350" cy="1304175"/>
              </a:xfrm>
              <a:custGeom>
                <a:avLst/>
                <a:gdLst/>
                <a:ahLst/>
                <a:cxnLst/>
                <a:rect l="l" t="t" r="r" b="b"/>
                <a:pathLst>
                  <a:path w="46054" h="52167" extrusionOk="0">
                    <a:moveTo>
                      <a:pt x="28358" y="1"/>
                    </a:moveTo>
                    <a:cubicBezTo>
                      <a:pt x="27149" y="1"/>
                      <a:pt x="25941" y="300"/>
                      <a:pt x="24884" y="892"/>
                    </a:cubicBezTo>
                    <a:lnTo>
                      <a:pt x="26658" y="1654"/>
                    </a:lnTo>
                    <a:cubicBezTo>
                      <a:pt x="25682" y="1714"/>
                      <a:pt x="24706" y="1845"/>
                      <a:pt x="23729" y="1976"/>
                    </a:cubicBezTo>
                    <a:cubicBezTo>
                      <a:pt x="21693" y="2238"/>
                      <a:pt x="19193" y="2690"/>
                      <a:pt x="17860" y="4429"/>
                    </a:cubicBezTo>
                    <a:cubicBezTo>
                      <a:pt x="17395" y="5024"/>
                      <a:pt x="17217" y="5786"/>
                      <a:pt x="16871" y="6453"/>
                    </a:cubicBezTo>
                    <a:cubicBezTo>
                      <a:pt x="16347" y="7441"/>
                      <a:pt x="15407" y="8524"/>
                      <a:pt x="14478" y="9167"/>
                    </a:cubicBezTo>
                    <a:cubicBezTo>
                      <a:pt x="13169" y="10084"/>
                      <a:pt x="11573" y="10417"/>
                      <a:pt x="10311" y="11477"/>
                    </a:cubicBezTo>
                    <a:cubicBezTo>
                      <a:pt x="9108" y="12477"/>
                      <a:pt x="7751" y="14323"/>
                      <a:pt x="8061" y="15978"/>
                    </a:cubicBezTo>
                    <a:cubicBezTo>
                      <a:pt x="8227" y="16859"/>
                      <a:pt x="8608" y="17442"/>
                      <a:pt x="8466" y="18395"/>
                    </a:cubicBezTo>
                    <a:cubicBezTo>
                      <a:pt x="8323" y="19288"/>
                      <a:pt x="7918" y="20157"/>
                      <a:pt x="7323" y="20847"/>
                    </a:cubicBezTo>
                    <a:cubicBezTo>
                      <a:pt x="6108" y="22276"/>
                      <a:pt x="4358" y="23121"/>
                      <a:pt x="2858" y="24252"/>
                    </a:cubicBezTo>
                    <a:cubicBezTo>
                      <a:pt x="1358" y="25384"/>
                      <a:pt x="0" y="27062"/>
                      <a:pt x="203" y="28932"/>
                    </a:cubicBezTo>
                    <a:cubicBezTo>
                      <a:pt x="536" y="32075"/>
                      <a:pt x="4906" y="33694"/>
                      <a:pt x="5013" y="36849"/>
                    </a:cubicBezTo>
                    <a:cubicBezTo>
                      <a:pt x="5060" y="38302"/>
                      <a:pt x="4144" y="39600"/>
                      <a:pt x="3763" y="41016"/>
                    </a:cubicBezTo>
                    <a:cubicBezTo>
                      <a:pt x="3048" y="43683"/>
                      <a:pt x="4382" y="46600"/>
                      <a:pt x="6477" y="48386"/>
                    </a:cubicBezTo>
                    <a:cubicBezTo>
                      <a:pt x="8585" y="50184"/>
                      <a:pt x="11335" y="51030"/>
                      <a:pt x="14050" y="51542"/>
                    </a:cubicBezTo>
                    <a:cubicBezTo>
                      <a:pt x="16306" y="51960"/>
                      <a:pt x="18601" y="52167"/>
                      <a:pt x="20896" y="52167"/>
                    </a:cubicBezTo>
                    <a:cubicBezTo>
                      <a:pt x="26955" y="52167"/>
                      <a:pt x="33018" y="50726"/>
                      <a:pt x="38398" y="47946"/>
                    </a:cubicBezTo>
                    <a:cubicBezTo>
                      <a:pt x="40731" y="46743"/>
                      <a:pt x="43006" y="45231"/>
                      <a:pt x="44387" y="42993"/>
                    </a:cubicBezTo>
                    <a:cubicBezTo>
                      <a:pt x="45768" y="40766"/>
                      <a:pt x="46054" y="37695"/>
                      <a:pt x="44470" y="35599"/>
                    </a:cubicBezTo>
                    <a:cubicBezTo>
                      <a:pt x="43529" y="34349"/>
                      <a:pt x="41994" y="33480"/>
                      <a:pt x="41577" y="31968"/>
                    </a:cubicBezTo>
                    <a:cubicBezTo>
                      <a:pt x="41541" y="31849"/>
                      <a:pt x="41517" y="31730"/>
                      <a:pt x="41493" y="31599"/>
                    </a:cubicBezTo>
                    <a:cubicBezTo>
                      <a:pt x="41243" y="29956"/>
                      <a:pt x="42386" y="28336"/>
                      <a:pt x="43017" y="26741"/>
                    </a:cubicBezTo>
                    <a:cubicBezTo>
                      <a:pt x="44041" y="24098"/>
                      <a:pt x="43553" y="20943"/>
                      <a:pt x="41863" y="18680"/>
                    </a:cubicBezTo>
                    <a:cubicBezTo>
                      <a:pt x="41458" y="18145"/>
                      <a:pt x="41041" y="17728"/>
                      <a:pt x="40720" y="17168"/>
                    </a:cubicBezTo>
                    <a:cubicBezTo>
                      <a:pt x="40398" y="16597"/>
                      <a:pt x="40136" y="16109"/>
                      <a:pt x="39672" y="15620"/>
                    </a:cubicBezTo>
                    <a:cubicBezTo>
                      <a:pt x="38719" y="14620"/>
                      <a:pt x="37493" y="13870"/>
                      <a:pt x="36743" y="12692"/>
                    </a:cubicBezTo>
                    <a:cubicBezTo>
                      <a:pt x="35493" y="10751"/>
                      <a:pt x="35612" y="7822"/>
                      <a:pt x="35159" y="5607"/>
                    </a:cubicBezTo>
                    <a:cubicBezTo>
                      <a:pt x="34695" y="3321"/>
                      <a:pt x="33302" y="1452"/>
                      <a:pt x="31076" y="535"/>
                    </a:cubicBezTo>
                    <a:cubicBezTo>
                      <a:pt x="30216" y="178"/>
                      <a:pt x="29287" y="1"/>
                      <a:pt x="28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" name="Google Shape;5596;p48">
                <a:extLst>
                  <a:ext uri="{FF2B5EF4-FFF2-40B4-BE49-F238E27FC236}">
                    <a16:creationId xmlns:a16="http://schemas.microsoft.com/office/drawing/2014/main" id="{55260B84-2B69-4CC8-BBB0-C31341B27EC5}"/>
                  </a:ext>
                </a:extLst>
              </p:cNvPr>
              <p:cNvSpPr/>
              <p:nvPr/>
            </p:nvSpPr>
            <p:spPr>
              <a:xfrm>
                <a:off x="1196275" y="2426625"/>
                <a:ext cx="461075" cy="538275"/>
              </a:xfrm>
              <a:custGeom>
                <a:avLst/>
                <a:gdLst/>
                <a:ahLst/>
                <a:cxnLst/>
                <a:rect l="l" t="t" r="r" b="b"/>
                <a:pathLst>
                  <a:path w="18443" h="21531" extrusionOk="0">
                    <a:moveTo>
                      <a:pt x="17145" y="0"/>
                    </a:moveTo>
                    <a:cubicBezTo>
                      <a:pt x="14478" y="750"/>
                      <a:pt x="11811" y="1512"/>
                      <a:pt x="9144" y="2262"/>
                    </a:cubicBezTo>
                    <a:cubicBezTo>
                      <a:pt x="7418" y="2751"/>
                      <a:pt x="3608" y="3024"/>
                      <a:pt x="3072" y="4775"/>
                    </a:cubicBezTo>
                    <a:cubicBezTo>
                      <a:pt x="2762" y="5763"/>
                      <a:pt x="3120" y="7358"/>
                      <a:pt x="3036" y="8418"/>
                    </a:cubicBezTo>
                    <a:cubicBezTo>
                      <a:pt x="2941" y="9644"/>
                      <a:pt x="2774" y="10847"/>
                      <a:pt x="2512" y="12049"/>
                    </a:cubicBezTo>
                    <a:cubicBezTo>
                      <a:pt x="2334" y="12871"/>
                      <a:pt x="893" y="18907"/>
                      <a:pt x="0" y="18907"/>
                    </a:cubicBezTo>
                    <a:cubicBezTo>
                      <a:pt x="2636" y="20911"/>
                      <a:pt x="4634" y="21530"/>
                      <a:pt x="6914" y="21530"/>
                    </a:cubicBezTo>
                    <a:cubicBezTo>
                      <a:pt x="7127" y="21530"/>
                      <a:pt x="7342" y="21525"/>
                      <a:pt x="7561" y="21515"/>
                    </a:cubicBezTo>
                    <a:cubicBezTo>
                      <a:pt x="10787" y="21360"/>
                      <a:pt x="18026" y="21527"/>
                      <a:pt x="18443" y="17931"/>
                    </a:cubicBezTo>
                    <a:cubicBezTo>
                      <a:pt x="16788" y="12561"/>
                      <a:pt x="17217" y="6025"/>
                      <a:pt x="17145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5597;p48">
                <a:extLst>
                  <a:ext uri="{FF2B5EF4-FFF2-40B4-BE49-F238E27FC236}">
                    <a16:creationId xmlns:a16="http://schemas.microsoft.com/office/drawing/2014/main" id="{7CC0CA05-AFAF-45B7-9FAE-F481EA8D625B}"/>
                  </a:ext>
                </a:extLst>
              </p:cNvPr>
              <p:cNvSpPr/>
              <p:nvPr/>
            </p:nvSpPr>
            <p:spPr>
              <a:xfrm>
                <a:off x="1234375" y="2530500"/>
                <a:ext cx="395000" cy="106825"/>
              </a:xfrm>
              <a:custGeom>
                <a:avLst/>
                <a:gdLst/>
                <a:ahLst/>
                <a:cxnLst/>
                <a:rect l="l" t="t" r="r" b="b"/>
                <a:pathLst>
                  <a:path w="15800" h="4273" extrusionOk="0">
                    <a:moveTo>
                      <a:pt x="15800" y="1"/>
                    </a:moveTo>
                    <a:lnTo>
                      <a:pt x="15800" y="1"/>
                    </a:lnTo>
                    <a:cubicBezTo>
                      <a:pt x="11478" y="620"/>
                      <a:pt x="7168" y="1239"/>
                      <a:pt x="2846" y="1858"/>
                    </a:cubicBezTo>
                    <a:cubicBezTo>
                      <a:pt x="0" y="2263"/>
                      <a:pt x="2012" y="3346"/>
                      <a:pt x="3620" y="3739"/>
                    </a:cubicBezTo>
                    <a:cubicBezTo>
                      <a:pt x="5197" y="4131"/>
                      <a:pt x="6882" y="4273"/>
                      <a:pt x="8528" y="4273"/>
                    </a:cubicBezTo>
                    <a:cubicBezTo>
                      <a:pt x="8782" y="4273"/>
                      <a:pt x="9035" y="4269"/>
                      <a:pt x="9287" y="4263"/>
                    </a:cubicBezTo>
                    <a:cubicBezTo>
                      <a:pt x="10716" y="4227"/>
                      <a:pt x="12192" y="4061"/>
                      <a:pt x="13466" y="3382"/>
                    </a:cubicBezTo>
                    <a:cubicBezTo>
                      <a:pt x="14728" y="2703"/>
                      <a:pt x="15764" y="1441"/>
                      <a:pt x="15800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5598;p48">
                <a:extLst>
                  <a:ext uri="{FF2B5EF4-FFF2-40B4-BE49-F238E27FC236}">
                    <a16:creationId xmlns:a16="http://schemas.microsoft.com/office/drawing/2014/main" id="{CBA9B9A3-F18F-4023-8CF6-41157A01BBF1}"/>
                  </a:ext>
                </a:extLst>
              </p:cNvPr>
              <p:cNvSpPr/>
              <p:nvPr/>
            </p:nvSpPr>
            <p:spPr>
              <a:xfrm>
                <a:off x="1389750" y="3900300"/>
                <a:ext cx="360175" cy="901825"/>
              </a:xfrm>
              <a:custGeom>
                <a:avLst/>
                <a:gdLst/>
                <a:ahLst/>
                <a:cxnLst/>
                <a:rect l="l" t="t" r="r" b="b"/>
                <a:pathLst>
                  <a:path w="14407" h="36073" extrusionOk="0">
                    <a:moveTo>
                      <a:pt x="7287" y="1"/>
                    </a:moveTo>
                    <a:lnTo>
                      <a:pt x="286" y="1227"/>
                    </a:lnTo>
                    <a:lnTo>
                      <a:pt x="0" y="7835"/>
                    </a:lnTo>
                    <a:cubicBezTo>
                      <a:pt x="1739" y="13348"/>
                      <a:pt x="9799" y="26814"/>
                      <a:pt x="7775" y="33505"/>
                    </a:cubicBezTo>
                    <a:cubicBezTo>
                      <a:pt x="7310" y="35038"/>
                      <a:pt x="10601" y="36073"/>
                      <a:pt x="12598" y="36073"/>
                    </a:cubicBezTo>
                    <a:cubicBezTo>
                      <a:pt x="13361" y="36073"/>
                      <a:pt x="13936" y="35921"/>
                      <a:pt x="14038" y="35589"/>
                    </a:cubicBezTo>
                    <a:cubicBezTo>
                      <a:pt x="14407" y="34386"/>
                      <a:pt x="13538" y="32815"/>
                      <a:pt x="12919" y="31910"/>
                    </a:cubicBezTo>
                    <a:cubicBezTo>
                      <a:pt x="9275" y="5871"/>
                      <a:pt x="7287" y="1"/>
                      <a:pt x="7287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5599;p48">
                <a:extLst>
                  <a:ext uri="{FF2B5EF4-FFF2-40B4-BE49-F238E27FC236}">
                    <a16:creationId xmlns:a16="http://schemas.microsoft.com/office/drawing/2014/main" id="{2C5A7997-031F-45A7-8458-9AF5AF25C226}"/>
                  </a:ext>
                </a:extLst>
              </p:cNvPr>
              <p:cNvSpPr/>
              <p:nvPr/>
            </p:nvSpPr>
            <p:spPr>
              <a:xfrm>
                <a:off x="1551075" y="4680175"/>
                <a:ext cx="367925" cy="186400"/>
              </a:xfrm>
              <a:custGeom>
                <a:avLst/>
                <a:gdLst/>
                <a:ahLst/>
                <a:cxnLst/>
                <a:rect l="l" t="t" r="r" b="b"/>
                <a:pathLst>
                  <a:path w="14717" h="7456" extrusionOk="0">
                    <a:moveTo>
                      <a:pt x="1203" y="0"/>
                    </a:moveTo>
                    <a:lnTo>
                      <a:pt x="1203" y="0"/>
                    </a:lnTo>
                    <a:cubicBezTo>
                      <a:pt x="1417" y="1108"/>
                      <a:pt x="1024" y="1346"/>
                      <a:pt x="643" y="2632"/>
                    </a:cubicBezTo>
                    <a:cubicBezTo>
                      <a:pt x="0" y="4751"/>
                      <a:pt x="2013" y="5263"/>
                      <a:pt x="2013" y="5263"/>
                    </a:cubicBezTo>
                    <a:cubicBezTo>
                      <a:pt x="2013" y="5263"/>
                      <a:pt x="10432" y="7456"/>
                      <a:pt x="13371" y="7456"/>
                    </a:cubicBezTo>
                    <a:cubicBezTo>
                      <a:pt x="13937" y="7456"/>
                      <a:pt x="14300" y="7374"/>
                      <a:pt x="14359" y="7180"/>
                    </a:cubicBezTo>
                    <a:cubicBezTo>
                      <a:pt x="14717" y="5965"/>
                      <a:pt x="10252" y="2965"/>
                      <a:pt x="10252" y="2965"/>
                    </a:cubicBezTo>
                    <a:lnTo>
                      <a:pt x="6358" y="155"/>
                    </a:lnTo>
                    <a:cubicBezTo>
                      <a:pt x="5280" y="293"/>
                      <a:pt x="4550" y="386"/>
                      <a:pt x="3839" y="386"/>
                    </a:cubicBezTo>
                    <a:cubicBezTo>
                      <a:pt x="3075" y="386"/>
                      <a:pt x="2332" y="278"/>
                      <a:pt x="1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Google Shape;5600;p48">
                <a:extLst>
                  <a:ext uri="{FF2B5EF4-FFF2-40B4-BE49-F238E27FC236}">
                    <a16:creationId xmlns:a16="http://schemas.microsoft.com/office/drawing/2014/main" id="{A84008CC-3C61-49DE-8EDA-B99EC1CE5517}"/>
                  </a:ext>
                </a:extLst>
              </p:cNvPr>
              <p:cNvSpPr/>
              <p:nvPr/>
            </p:nvSpPr>
            <p:spPr>
              <a:xfrm>
                <a:off x="1144575" y="3800600"/>
                <a:ext cx="429450" cy="921225"/>
              </a:xfrm>
              <a:custGeom>
                <a:avLst/>
                <a:gdLst/>
                <a:ahLst/>
                <a:cxnLst/>
                <a:rect l="l" t="t" r="r" b="b"/>
                <a:pathLst>
                  <a:path w="17178" h="36849" extrusionOk="0">
                    <a:moveTo>
                      <a:pt x="10450" y="0"/>
                    </a:moveTo>
                    <a:lnTo>
                      <a:pt x="7009" y="5644"/>
                    </a:lnTo>
                    <a:cubicBezTo>
                      <a:pt x="5878" y="11311"/>
                      <a:pt x="6438" y="26992"/>
                      <a:pt x="1437" y="31873"/>
                    </a:cubicBezTo>
                    <a:cubicBezTo>
                      <a:pt x="0" y="33278"/>
                      <a:pt x="4112" y="36849"/>
                      <a:pt x="5562" y="36849"/>
                    </a:cubicBezTo>
                    <a:cubicBezTo>
                      <a:pt x="5710" y="36849"/>
                      <a:pt x="5830" y="36812"/>
                      <a:pt x="5914" y="36731"/>
                    </a:cubicBezTo>
                    <a:cubicBezTo>
                      <a:pt x="6807" y="35850"/>
                      <a:pt x="6807" y="34064"/>
                      <a:pt x="6700" y="32969"/>
                    </a:cubicBezTo>
                    <a:cubicBezTo>
                      <a:pt x="16094" y="8406"/>
                      <a:pt x="17177" y="2298"/>
                      <a:pt x="17177" y="2298"/>
                    </a:cubicBezTo>
                    <a:lnTo>
                      <a:pt x="10450" y="0"/>
                    </a:ln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5601;p48">
                <a:extLst>
                  <a:ext uri="{FF2B5EF4-FFF2-40B4-BE49-F238E27FC236}">
                    <a16:creationId xmlns:a16="http://schemas.microsoft.com/office/drawing/2014/main" id="{DEAEABBC-D119-4ABC-9358-07F30F979BE3}"/>
                  </a:ext>
                </a:extLst>
              </p:cNvPr>
              <p:cNvSpPr/>
              <p:nvPr/>
            </p:nvSpPr>
            <p:spPr>
              <a:xfrm>
                <a:off x="1121850" y="4545625"/>
                <a:ext cx="307800" cy="317450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2698" extrusionOk="0">
                    <a:moveTo>
                      <a:pt x="3358" y="1"/>
                    </a:moveTo>
                    <a:cubicBezTo>
                      <a:pt x="3001" y="1072"/>
                      <a:pt x="2549" y="1096"/>
                      <a:pt x="1584" y="2025"/>
                    </a:cubicBezTo>
                    <a:cubicBezTo>
                      <a:pt x="1" y="3584"/>
                      <a:pt x="1513" y="5001"/>
                      <a:pt x="1513" y="5001"/>
                    </a:cubicBezTo>
                    <a:cubicBezTo>
                      <a:pt x="1513" y="5001"/>
                      <a:pt x="9639" y="12697"/>
                      <a:pt x="11217" y="12697"/>
                    </a:cubicBezTo>
                    <a:cubicBezTo>
                      <a:pt x="11298" y="12697"/>
                      <a:pt x="11362" y="12677"/>
                      <a:pt x="11407" y="12633"/>
                    </a:cubicBezTo>
                    <a:cubicBezTo>
                      <a:pt x="12312" y="11752"/>
                      <a:pt x="9847" y="6954"/>
                      <a:pt x="9847" y="6954"/>
                    </a:cubicBezTo>
                    <a:lnTo>
                      <a:pt x="7787" y="2620"/>
                    </a:lnTo>
                    <a:cubicBezTo>
                      <a:pt x="5692" y="1787"/>
                      <a:pt x="5001" y="1525"/>
                      <a:pt x="3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5602;p48">
                <a:extLst>
                  <a:ext uri="{FF2B5EF4-FFF2-40B4-BE49-F238E27FC236}">
                    <a16:creationId xmlns:a16="http://schemas.microsoft.com/office/drawing/2014/main" id="{C7BB1E1E-337B-437D-A69A-6BDD07A576BB}"/>
                  </a:ext>
                </a:extLst>
              </p:cNvPr>
              <p:cNvSpPr/>
              <p:nvPr/>
            </p:nvSpPr>
            <p:spPr>
              <a:xfrm>
                <a:off x="1213225" y="3071350"/>
                <a:ext cx="523900" cy="1387975"/>
              </a:xfrm>
              <a:custGeom>
                <a:avLst/>
                <a:gdLst/>
                <a:ahLst/>
                <a:cxnLst/>
                <a:rect l="l" t="t" r="r" b="b"/>
                <a:pathLst>
                  <a:path w="20956" h="55519" extrusionOk="0">
                    <a:moveTo>
                      <a:pt x="20801" y="0"/>
                    </a:moveTo>
                    <a:lnTo>
                      <a:pt x="9371" y="3167"/>
                    </a:lnTo>
                    <a:cubicBezTo>
                      <a:pt x="9371" y="3167"/>
                      <a:pt x="1" y="49863"/>
                      <a:pt x="406" y="52626"/>
                    </a:cubicBezTo>
                    <a:cubicBezTo>
                      <a:pt x="822" y="55376"/>
                      <a:pt x="7157" y="55519"/>
                      <a:pt x="7157" y="55519"/>
                    </a:cubicBezTo>
                    <a:cubicBezTo>
                      <a:pt x="7157" y="55519"/>
                      <a:pt x="17634" y="22312"/>
                      <a:pt x="18729" y="18598"/>
                    </a:cubicBezTo>
                    <a:cubicBezTo>
                      <a:pt x="19408" y="16300"/>
                      <a:pt x="20920" y="9954"/>
                      <a:pt x="20932" y="4679"/>
                    </a:cubicBezTo>
                    <a:cubicBezTo>
                      <a:pt x="20956" y="1393"/>
                      <a:pt x="20801" y="0"/>
                      <a:pt x="20801" y="0"/>
                    </a:cubicBezTo>
                    <a:close/>
                  </a:path>
                </a:pathLst>
              </a:custGeom>
              <a:solidFill>
                <a:srgbClr val="252D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5603;p48">
                <a:extLst>
                  <a:ext uri="{FF2B5EF4-FFF2-40B4-BE49-F238E27FC236}">
                    <a16:creationId xmlns:a16="http://schemas.microsoft.com/office/drawing/2014/main" id="{C2C73740-3A99-42FC-AA95-BA8722FA2C01}"/>
                  </a:ext>
                </a:extLst>
              </p:cNvPr>
              <p:cNvSpPr/>
              <p:nvPr/>
            </p:nvSpPr>
            <p:spPr>
              <a:xfrm>
                <a:off x="1213225" y="3071350"/>
                <a:ext cx="523900" cy="1387975"/>
              </a:xfrm>
              <a:custGeom>
                <a:avLst/>
                <a:gdLst/>
                <a:ahLst/>
                <a:cxnLst/>
                <a:rect l="l" t="t" r="r" b="b"/>
                <a:pathLst>
                  <a:path w="20956" h="55519" extrusionOk="0">
                    <a:moveTo>
                      <a:pt x="20801" y="0"/>
                    </a:moveTo>
                    <a:lnTo>
                      <a:pt x="9371" y="3167"/>
                    </a:lnTo>
                    <a:cubicBezTo>
                      <a:pt x="9371" y="3167"/>
                      <a:pt x="1" y="49863"/>
                      <a:pt x="406" y="52626"/>
                    </a:cubicBezTo>
                    <a:cubicBezTo>
                      <a:pt x="822" y="55376"/>
                      <a:pt x="7157" y="55519"/>
                      <a:pt x="7157" y="55519"/>
                    </a:cubicBezTo>
                    <a:cubicBezTo>
                      <a:pt x="7157" y="55519"/>
                      <a:pt x="17634" y="22312"/>
                      <a:pt x="18729" y="18598"/>
                    </a:cubicBezTo>
                    <a:cubicBezTo>
                      <a:pt x="19408" y="16300"/>
                      <a:pt x="20920" y="9954"/>
                      <a:pt x="20932" y="4679"/>
                    </a:cubicBezTo>
                    <a:cubicBezTo>
                      <a:pt x="20956" y="1393"/>
                      <a:pt x="20801" y="0"/>
                      <a:pt x="208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5604;p48">
                <a:extLst>
                  <a:ext uri="{FF2B5EF4-FFF2-40B4-BE49-F238E27FC236}">
                    <a16:creationId xmlns:a16="http://schemas.microsoft.com/office/drawing/2014/main" id="{0E14863C-BDA5-412E-ADD1-CCCDBD0710DE}"/>
                  </a:ext>
                </a:extLst>
              </p:cNvPr>
              <p:cNvSpPr/>
              <p:nvPr/>
            </p:nvSpPr>
            <p:spPr>
              <a:xfrm>
                <a:off x="1346575" y="1184550"/>
                <a:ext cx="745075" cy="1104500"/>
              </a:xfrm>
              <a:custGeom>
                <a:avLst/>
                <a:gdLst/>
                <a:ahLst/>
                <a:cxnLst/>
                <a:rect l="l" t="t" r="r" b="b"/>
                <a:pathLst>
                  <a:path w="29803" h="44180" extrusionOk="0">
                    <a:moveTo>
                      <a:pt x="25305" y="0"/>
                    </a:moveTo>
                    <a:cubicBezTo>
                      <a:pt x="25148" y="0"/>
                      <a:pt x="24988" y="92"/>
                      <a:pt x="24897" y="225"/>
                    </a:cubicBezTo>
                    <a:cubicBezTo>
                      <a:pt x="24754" y="403"/>
                      <a:pt x="24730" y="642"/>
                      <a:pt x="24718" y="868"/>
                    </a:cubicBezTo>
                    <a:cubicBezTo>
                      <a:pt x="24683" y="1451"/>
                      <a:pt x="24302" y="4916"/>
                      <a:pt x="24671" y="5213"/>
                    </a:cubicBezTo>
                    <a:cubicBezTo>
                      <a:pt x="24373" y="4975"/>
                      <a:pt x="24242" y="4606"/>
                      <a:pt x="23992" y="4321"/>
                    </a:cubicBezTo>
                    <a:cubicBezTo>
                      <a:pt x="23700" y="3972"/>
                      <a:pt x="23501" y="3829"/>
                      <a:pt x="23371" y="3829"/>
                    </a:cubicBezTo>
                    <a:cubicBezTo>
                      <a:pt x="22784" y="3829"/>
                      <a:pt x="23598" y="6742"/>
                      <a:pt x="23647" y="6976"/>
                    </a:cubicBezTo>
                    <a:cubicBezTo>
                      <a:pt x="23778" y="7595"/>
                      <a:pt x="23682" y="8238"/>
                      <a:pt x="23587" y="8857"/>
                    </a:cubicBezTo>
                    <a:cubicBezTo>
                      <a:pt x="22599" y="14905"/>
                      <a:pt x="20623" y="20573"/>
                      <a:pt x="16634" y="25406"/>
                    </a:cubicBezTo>
                    <a:cubicBezTo>
                      <a:pt x="12467" y="30455"/>
                      <a:pt x="6526" y="34122"/>
                      <a:pt x="1" y="35562"/>
                    </a:cubicBezTo>
                    <a:lnTo>
                      <a:pt x="631" y="43771"/>
                    </a:lnTo>
                    <a:lnTo>
                      <a:pt x="631" y="43771"/>
                    </a:lnTo>
                    <a:cubicBezTo>
                      <a:pt x="679" y="43627"/>
                      <a:pt x="761" y="43490"/>
                      <a:pt x="882" y="43444"/>
                    </a:cubicBezTo>
                    <a:cubicBezTo>
                      <a:pt x="13526" y="38825"/>
                      <a:pt x="23170" y="29907"/>
                      <a:pt x="24980" y="16608"/>
                    </a:cubicBezTo>
                    <a:cubicBezTo>
                      <a:pt x="25171" y="15191"/>
                      <a:pt x="25837" y="13965"/>
                      <a:pt x="26195" y="12583"/>
                    </a:cubicBezTo>
                    <a:cubicBezTo>
                      <a:pt x="27076" y="9190"/>
                      <a:pt x="29802" y="7142"/>
                      <a:pt x="28564" y="3404"/>
                    </a:cubicBezTo>
                    <a:cubicBezTo>
                      <a:pt x="28421" y="2951"/>
                      <a:pt x="28207" y="2499"/>
                      <a:pt x="27850" y="2177"/>
                    </a:cubicBezTo>
                    <a:cubicBezTo>
                      <a:pt x="27593" y="1946"/>
                      <a:pt x="27243" y="1795"/>
                      <a:pt x="26903" y="1795"/>
                    </a:cubicBezTo>
                    <a:cubicBezTo>
                      <a:pt x="26771" y="1795"/>
                      <a:pt x="26640" y="1818"/>
                      <a:pt x="26516" y="1868"/>
                    </a:cubicBezTo>
                    <a:cubicBezTo>
                      <a:pt x="26242" y="1356"/>
                      <a:pt x="25980" y="844"/>
                      <a:pt x="25706" y="332"/>
                    </a:cubicBezTo>
                    <a:cubicBezTo>
                      <a:pt x="25659" y="225"/>
                      <a:pt x="25599" y="118"/>
                      <a:pt x="25504" y="58"/>
                    </a:cubicBezTo>
                    <a:cubicBezTo>
                      <a:pt x="25442" y="18"/>
                      <a:pt x="25374" y="0"/>
                      <a:pt x="25305" y="0"/>
                    </a:cubicBezTo>
                    <a:close/>
                    <a:moveTo>
                      <a:pt x="631" y="43771"/>
                    </a:moveTo>
                    <a:cubicBezTo>
                      <a:pt x="563" y="43969"/>
                      <a:pt x="559" y="44180"/>
                      <a:pt x="600" y="44180"/>
                    </a:cubicBezTo>
                    <a:cubicBezTo>
                      <a:pt x="613" y="44180"/>
                      <a:pt x="632" y="44156"/>
                      <a:pt x="656" y="44099"/>
                    </a:cubicBezTo>
                    <a:lnTo>
                      <a:pt x="631" y="43771"/>
                    </a:ln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5605;p48">
                <a:extLst>
                  <a:ext uri="{FF2B5EF4-FFF2-40B4-BE49-F238E27FC236}">
                    <a16:creationId xmlns:a16="http://schemas.microsoft.com/office/drawing/2014/main" id="{030B32F6-0391-4584-8CE5-5985DFE74340}"/>
                  </a:ext>
                </a:extLst>
              </p:cNvPr>
              <p:cNvSpPr/>
              <p:nvPr/>
            </p:nvSpPr>
            <p:spPr>
              <a:xfrm>
                <a:off x="1423675" y="1397325"/>
                <a:ext cx="593850" cy="913825"/>
              </a:xfrm>
              <a:custGeom>
                <a:avLst/>
                <a:gdLst/>
                <a:ahLst/>
                <a:cxnLst/>
                <a:rect l="l" t="t" r="r" b="b"/>
                <a:pathLst>
                  <a:path w="23754" h="36553" extrusionOk="0">
                    <a:moveTo>
                      <a:pt x="20194" y="1"/>
                    </a:moveTo>
                    <a:cubicBezTo>
                      <a:pt x="19324" y="3572"/>
                      <a:pt x="17789" y="6942"/>
                      <a:pt x="16229" y="10264"/>
                    </a:cubicBezTo>
                    <a:cubicBezTo>
                      <a:pt x="14824" y="13228"/>
                      <a:pt x="13383" y="16217"/>
                      <a:pt x="11264" y="18753"/>
                    </a:cubicBezTo>
                    <a:cubicBezTo>
                      <a:pt x="9145" y="21289"/>
                      <a:pt x="6287" y="23372"/>
                      <a:pt x="2965" y="23944"/>
                    </a:cubicBezTo>
                    <a:lnTo>
                      <a:pt x="1" y="36553"/>
                    </a:lnTo>
                    <a:cubicBezTo>
                      <a:pt x="3061" y="35148"/>
                      <a:pt x="5656" y="32981"/>
                      <a:pt x="8228" y="30850"/>
                    </a:cubicBezTo>
                    <a:cubicBezTo>
                      <a:pt x="11383" y="28206"/>
                      <a:pt x="14586" y="25539"/>
                      <a:pt x="16955" y="22206"/>
                    </a:cubicBezTo>
                    <a:cubicBezTo>
                      <a:pt x="18789" y="19646"/>
                      <a:pt x="20086" y="16753"/>
                      <a:pt x="21110" y="13788"/>
                    </a:cubicBezTo>
                    <a:cubicBezTo>
                      <a:pt x="22468" y="9823"/>
                      <a:pt x="23361" y="5704"/>
                      <a:pt x="23754" y="1525"/>
                    </a:cubicBezTo>
                    <a:cubicBezTo>
                      <a:pt x="22575" y="1024"/>
                      <a:pt x="21384" y="512"/>
                      <a:pt x="201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5606;p48">
                <a:extLst>
                  <a:ext uri="{FF2B5EF4-FFF2-40B4-BE49-F238E27FC236}">
                    <a16:creationId xmlns:a16="http://schemas.microsoft.com/office/drawing/2014/main" id="{17DBA4E7-561A-4933-98DE-E3CF7F81BDBB}"/>
                  </a:ext>
                </a:extLst>
              </p:cNvPr>
              <p:cNvSpPr/>
              <p:nvPr/>
            </p:nvSpPr>
            <p:spPr>
              <a:xfrm>
                <a:off x="1097150" y="1979775"/>
                <a:ext cx="635225" cy="640350"/>
              </a:xfrm>
              <a:custGeom>
                <a:avLst/>
                <a:gdLst/>
                <a:ahLst/>
                <a:cxnLst/>
                <a:rect l="l" t="t" r="r" b="b"/>
                <a:pathLst>
                  <a:path w="25409" h="25614" extrusionOk="0">
                    <a:moveTo>
                      <a:pt x="10730" y="0"/>
                    </a:moveTo>
                    <a:cubicBezTo>
                      <a:pt x="10278" y="0"/>
                      <a:pt x="9726" y="386"/>
                      <a:pt x="8763" y="610"/>
                    </a:cubicBezTo>
                    <a:cubicBezTo>
                      <a:pt x="7370" y="932"/>
                      <a:pt x="2334" y="1991"/>
                      <a:pt x="1644" y="3146"/>
                    </a:cubicBezTo>
                    <a:cubicBezTo>
                      <a:pt x="0" y="5932"/>
                      <a:pt x="2013" y="9218"/>
                      <a:pt x="2310" y="12266"/>
                    </a:cubicBezTo>
                    <a:cubicBezTo>
                      <a:pt x="2691" y="16267"/>
                      <a:pt x="3287" y="21613"/>
                      <a:pt x="3679" y="25613"/>
                    </a:cubicBezTo>
                    <a:cubicBezTo>
                      <a:pt x="5096" y="25411"/>
                      <a:pt x="6513" y="25220"/>
                      <a:pt x="7942" y="25018"/>
                    </a:cubicBezTo>
                    <a:lnTo>
                      <a:pt x="24611" y="22720"/>
                    </a:lnTo>
                    <a:cubicBezTo>
                      <a:pt x="24634" y="22720"/>
                      <a:pt x="24515" y="16457"/>
                      <a:pt x="24515" y="16017"/>
                    </a:cubicBezTo>
                    <a:cubicBezTo>
                      <a:pt x="24563" y="14290"/>
                      <a:pt x="24765" y="12981"/>
                      <a:pt x="25135" y="11362"/>
                    </a:cubicBezTo>
                    <a:cubicBezTo>
                      <a:pt x="25408" y="10147"/>
                      <a:pt x="24920" y="8885"/>
                      <a:pt x="24206" y="7861"/>
                    </a:cubicBezTo>
                    <a:cubicBezTo>
                      <a:pt x="23301" y="6587"/>
                      <a:pt x="22075" y="5575"/>
                      <a:pt x="21158" y="4313"/>
                    </a:cubicBezTo>
                    <a:cubicBezTo>
                      <a:pt x="20503" y="3408"/>
                      <a:pt x="19491" y="1479"/>
                      <a:pt x="18693" y="682"/>
                    </a:cubicBezTo>
                    <a:cubicBezTo>
                      <a:pt x="18458" y="444"/>
                      <a:pt x="18121" y="356"/>
                      <a:pt x="17723" y="356"/>
                    </a:cubicBezTo>
                    <a:cubicBezTo>
                      <a:pt x="16597" y="356"/>
                      <a:pt x="14986" y="1061"/>
                      <a:pt x="13831" y="1061"/>
                    </a:cubicBezTo>
                    <a:cubicBezTo>
                      <a:pt x="13577" y="1061"/>
                      <a:pt x="13345" y="1027"/>
                      <a:pt x="13145" y="944"/>
                    </a:cubicBezTo>
                    <a:cubicBezTo>
                      <a:pt x="13331" y="679"/>
                      <a:pt x="13525" y="189"/>
                      <a:pt x="13277" y="189"/>
                    </a:cubicBezTo>
                    <a:cubicBezTo>
                      <a:pt x="13223" y="189"/>
                      <a:pt x="13149" y="212"/>
                      <a:pt x="13050" y="265"/>
                    </a:cubicBezTo>
                    <a:cubicBezTo>
                      <a:pt x="12276" y="669"/>
                      <a:pt x="12144" y="872"/>
                      <a:pt x="12057" y="872"/>
                    </a:cubicBezTo>
                    <a:cubicBezTo>
                      <a:pt x="11958" y="872"/>
                      <a:pt x="11917" y="615"/>
                      <a:pt x="11085" y="98"/>
                    </a:cubicBezTo>
                    <a:cubicBezTo>
                      <a:pt x="10970" y="29"/>
                      <a:pt x="10854" y="0"/>
                      <a:pt x="107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5607;p48">
                <a:extLst>
                  <a:ext uri="{FF2B5EF4-FFF2-40B4-BE49-F238E27FC236}">
                    <a16:creationId xmlns:a16="http://schemas.microsoft.com/office/drawing/2014/main" id="{DC52327C-F21C-4650-9469-662CE51D6BD4}"/>
                  </a:ext>
                </a:extLst>
              </p:cNvPr>
              <p:cNvSpPr/>
              <p:nvPr/>
            </p:nvSpPr>
            <p:spPr>
              <a:xfrm>
                <a:off x="1294500" y="1789050"/>
                <a:ext cx="225350" cy="3541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14166" extrusionOk="0">
                    <a:moveTo>
                      <a:pt x="6477" y="0"/>
                    </a:moveTo>
                    <a:cubicBezTo>
                      <a:pt x="6477" y="0"/>
                      <a:pt x="786" y="2358"/>
                      <a:pt x="786" y="2358"/>
                    </a:cubicBezTo>
                    <a:cubicBezTo>
                      <a:pt x="881" y="4644"/>
                      <a:pt x="0" y="7120"/>
                      <a:pt x="1393" y="9096"/>
                    </a:cubicBezTo>
                    <a:cubicBezTo>
                      <a:pt x="2560" y="10751"/>
                      <a:pt x="4263" y="12013"/>
                      <a:pt x="5977" y="13061"/>
                    </a:cubicBezTo>
                    <a:cubicBezTo>
                      <a:pt x="6318" y="13268"/>
                      <a:pt x="7484" y="14165"/>
                      <a:pt x="8106" y="14165"/>
                    </a:cubicBezTo>
                    <a:cubicBezTo>
                      <a:pt x="8200" y="14165"/>
                      <a:pt x="8282" y="14144"/>
                      <a:pt x="8347" y="14097"/>
                    </a:cubicBezTo>
                    <a:cubicBezTo>
                      <a:pt x="9013" y="13609"/>
                      <a:pt x="7644" y="11085"/>
                      <a:pt x="7358" y="10418"/>
                    </a:cubicBezTo>
                    <a:cubicBezTo>
                      <a:pt x="6549" y="8513"/>
                      <a:pt x="6382" y="7061"/>
                      <a:pt x="6406" y="4965"/>
                    </a:cubicBezTo>
                    <a:cubicBezTo>
                      <a:pt x="6430" y="3310"/>
                      <a:pt x="6453" y="1655"/>
                      <a:pt x="6477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5608;p48">
                <a:extLst>
                  <a:ext uri="{FF2B5EF4-FFF2-40B4-BE49-F238E27FC236}">
                    <a16:creationId xmlns:a16="http://schemas.microsoft.com/office/drawing/2014/main" id="{29DC8335-0770-4EA2-AF4D-A6194BFCCDC1}"/>
                  </a:ext>
                </a:extLst>
              </p:cNvPr>
              <p:cNvSpPr/>
              <p:nvPr/>
            </p:nvSpPr>
            <p:spPr>
              <a:xfrm>
                <a:off x="1314150" y="1789050"/>
                <a:ext cx="142300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6656" extrusionOk="0">
                    <a:moveTo>
                      <a:pt x="5691" y="0"/>
                    </a:moveTo>
                    <a:lnTo>
                      <a:pt x="0" y="2358"/>
                    </a:lnTo>
                    <a:lnTo>
                      <a:pt x="179" y="6644"/>
                    </a:lnTo>
                    <a:cubicBezTo>
                      <a:pt x="340" y="6652"/>
                      <a:pt x="500" y="6656"/>
                      <a:pt x="660" y="6656"/>
                    </a:cubicBezTo>
                    <a:cubicBezTo>
                      <a:pt x="2378" y="6656"/>
                      <a:pt x="4019" y="6198"/>
                      <a:pt x="5620" y="5501"/>
                    </a:cubicBezTo>
                    <a:lnTo>
                      <a:pt x="5691" y="0"/>
                    </a:lnTo>
                    <a:close/>
                  </a:path>
                </a:pathLst>
              </a:custGeom>
              <a:solidFill>
                <a:srgbClr val="FF9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5609;p48">
                <a:extLst>
                  <a:ext uri="{FF2B5EF4-FFF2-40B4-BE49-F238E27FC236}">
                    <a16:creationId xmlns:a16="http://schemas.microsoft.com/office/drawing/2014/main" id="{692FFDC8-9649-4BEA-9B50-1AA20FC50A2E}"/>
                  </a:ext>
                </a:extLst>
              </p:cNvPr>
              <p:cNvSpPr/>
              <p:nvPr/>
            </p:nvSpPr>
            <p:spPr>
              <a:xfrm>
                <a:off x="1219775" y="1502425"/>
                <a:ext cx="362575" cy="419650"/>
              </a:xfrm>
              <a:custGeom>
                <a:avLst/>
                <a:gdLst/>
                <a:ahLst/>
                <a:cxnLst/>
                <a:rect l="l" t="t" r="r" b="b"/>
                <a:pathLst>
                  <a:path w="14503" h="16786" extrusionOk="0">
                    <a:moveTo>
                      <a:pt x="10263" y="0"/>
                    </a:moveTo>
                    <a:cubicBezTo>
                      <a:pt x="9300" y="0"/>
                      <a:pt x="8312" y="208"/>
                      <a:pt x="7490" y="404"/>
                    </a:cubicBezTo>
                    <a:cubicBezTo>
                      <a:pt x="6347" y="666"/>
                      <a:pt x="5204" y="952"/>
                      <a:pt x="4132" y="1512"/>
                    </a:cubicBezTo>
                    <a:cubicBezTo>
                      <a:pt x="3049" y="2059"/>
                      <a:pt x="2037" y="2916"/>
                      <a:pt x="1382" y="4119"/>
                    </a:cubicBezTo>
                    <a:cubicBezTo>
                      <a:pt x="763" y="5262"/>
                      <a:pt x="525" y="6607"/>
                      <a:pt x="358" y="7917"/>
                    </a:cubicBezTo>
                    <a:cubicBezTo>
                      <a:pt x="287" y="8453"/>
                      <a:pt x="310" y="8965"/>
                      <a:pt x="263" y="9489"/>
                    </a:cubicBezTo>
                    <a:cubicBezTo>
                      <a:pt x="215" y="10132"/>
                      <a:pt x="1" y="10691"/>
                      <a:pt x="156" y="11346"/>
                    </a:cubicBezTo>
                    <a:cubicBezTo>
                      <a:pt x="290" y="11904"/>
                      <a:pt x="744" y="12385"/>
                      <a:pt x="1221" y="12385"/>
                    </a:cubicBezTo>
                    <a:cubicBezTo>
                      <a:pt x="1334" y="12385"/>
                      <a:pt x="1449" y="12358"/>
                      <a:pt x="1561" y="12299"/>
                    </a:cubicBezTo>
                    <a:cubicBezTo>
                      <a:pt x="2300" y="15546"/>
                      <a:pt x="5143" y="16785"/>
                      <a:pt x="7864" y="16785"/>
                    </a:cubicBezTo>
                    <a:cubicBezTo>
                      <a:pt x="8605" y="16785"/>
                      <a:pt x="9336" y="16693"/>
                      <a:pt x="10014" y="16525"/>
                    </a:cubicBezTo>
                    <a:cubicBezTo>
                      <a:pt x="11014" y="16275"/>
                      <a:pt x="11836" y="16037"/>
                      <a:pt x="12562" y="15156"/>
                    </a:cubicBezTo>
                    <a:cubicBezTo>
                      <a:pt x="13276" y="14287"/>
                      <a:pt x="13895" y="13180"/>
                      <a:pt x="14145" y="12013"/>
                    </a:cubicBezTo>
                    <a:cubicBezTo>
                      <a:pt x="14503" y="10334"/>
                      <a:pt x="14145" y="8655"/>
                      <a:pt x="13955" y="7012"/>
                    </a:cubicBezTo>
                    <a:cubicBezTo>
                      <a:pt x="13764" y="5452"/>
                      <a:pt x="14288" y="3036"/>
                      <a:pt x="13562" y="1702"/>
                    </a:cubicBezTo>
                    <a:cubicBezTo>
                      <a:pt x="12835" y="384"/>
                      <a:pt x="11573" y="0"/>
                      <a:pt x="10263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5610;p48">
                <a:extLst>
                  <a:ext uri="{FF2B5EF4-FFF2-40B4-BE49-F238E27FC236}">
                    <a16:creationId xmlns:a16="http://schemas.microsoft.com/office/drawing/2014/main" id="{5C32EDB7-E79B-41D4-BCD6-46928C98BD85}"/>
                  </a:ext>
                </a:extLst>
              </p:cNvPr>
              <p:cNvSpPr/>
              <p:nvPr/>
            </p:nvSpPr>
            <p:spPr>
              <a:xfrm>
                <a:off x="1167400" y="1680400"/>
                <a:ext cx="117000" cy="14060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5624" extrusionOk="0">
                    <a:moveTo>
                      <a:pt x="1283" y="1"/>
                    </a:moveTo>
                    <a:cubicBezTo>
                      <a:pt x="1149" y="1"/>
                      <a:pt x="1014" y="31"/>
                      <a:pt x="881" y="96"/>
                    </a:cubicBezTo>
                    <a:cubicBezTo>
                      <a:pt x="358" y="358"/>
                      <a:pt x="131" y="1000"/>
                      <a:pt x="96" y="1584"/>
                    </a:cubicBezTo>
                    <a:cubicBezTo>
                      <a:pt x="0" y="3322"/>
                      <a:pt x="1227" y="5049"/>
                      <a:pt x="2894" y="5537"/>
                    </a:cubicBezTo>
                    <a:cubicBezTo>
                      <a:pt x="3080" y="5590"/>
                      <a:pt x="3284" y="5623"/>
                      <a:pt x="3484" y="5623"/>
                    </a:cubicBezTo>
                    <a:cubicBezTo>
                      <a:pt x="3821" y="5623"/>
                      <a:pt x="4144" y="5529"/>
                      <a:pt x="4346" y="5275"/>
                    </a:cubicBezTo>
                    <a:cubicBezTo>
                      <a:pt x="4679" y="4846"/>
                      <a:pt x="4525" y="4239"/>
                      <a:pt x="4310" y="3751"/>
                    </a:cubicBezTo>
                    <a:cubicBezTo>
                      <a:pt x="3943" y="2886"/>
                      <a:pt x="2604" y="1"/>
                      <a:pt x="1283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5611;p48">
                <a:extLst>
                  <a:ext uri="{FF2B5EF4-FFF2-40B4-BE49-F238E27FC236}">
                    <a16:creationId xmlns:a16="http://schemas.microsoft.com/office/drawing/2014/main" id="{B112901D-349F-4636-8741-A73ECCF03CD2}"/>
                  </a:ext>
                </a:extLst>
              </p:cNvPr>
              <p:cNvSpPr/>
              <p:nvPr/>
            </p:nvSpPr>
            <p:spPr>
              <a:xfrm>
                <a:off x="1134050" y="1407850"/>
                <a:ext cx="465575" cy="466050"/>
              </a:xfrm>
              <a:custGeom>
                <a:avLst/>
                <a:gdLst/>
                <a:ahLst/>
                <a:cxnLst/>
                <a:rect l="l" t="t" r="r" b="b"/>
                <a:pathLst>
                  <a:path w="18623" h="18642" extrusionOk="0">
                    <a:moveTo>
                      <a:pt x="8776" y="1"/>
                    </a:moveTo>
                    <a:cubicBezTo>
                      <a:pt x="4983" y="1"/>
                      <a:pt x="1260" y="1945"/>
                      <a:pt x="477" y="5747"/>
                    </a:cubicBezTo>
                    <a:cubicBezTo>
                      <a:pt x="1" y="8057"/>
                      <a:pt x="620" y="10450"/>
                      <a:pt x="1465" y="12688"/>
                    </a:cubicBezTo>
                    <a:cubicBezTo>
                      <a:pt x="1355" y="12247"/>
                      <a:pt x="1860" y="11899"/>
                      <a:pt x="2350" y="11899"/>
                    </a:cubicBezTo>
                    <a:cubicBezTo>
                      <a:pt x="2442" y="11899"/>
                      <a:pt x="2533" y="11912"/>
                      <a:pt x="2620" y="11938"/>
                    </a:cubicBezTo>
                    <a:cubicBezTo>
                      <a:pt x="3168" y="12105"/>
                      <a:pt x="3513" y="12605"/>
                      <a:pt x="3751" y="13093"/>
                    </a:cubicBezTo>
                    <a:cubicBezTo>
                      <a:pt x="4632" y="14808"/>
                      <a:pt x="4847" y="16808"/>
                      <a:pt x="4359" y="18641"/>
                    </a:cubicBezTo>
                    <a:cubicBezTo>
                      <a:pt x="5763" y="16832"/>
                      <a:pt x="6144" y="14367"/>
                      <a:pt x="5359" y="12236"/>
                    </a:cubicBezTo>
                    <a:cubicBezTo>
                      <a:pt x="5216" y="11855"/>
                      <a:pt x="5037" y="11438"/>
                      <a:pt x="5204" y="11069"/>
                    </a:cubicBezTo>
                    <a:cubicBezTo>
                      <a:pt x="5335" y="10783"/>
                      <a:pt x="5632" y="10605"/>
                      <a:pt x="5894" y="10426"/>
                    </a:cubicBezTo>
                    <a:cubicBezTo>
                      <a:pt x="7026" y="9676"/>
                      <a:pt x="7811" y="8521"/>
                      <a:pt x="8073" y="7259"/>
                    </a:cubicBezTo>
                    <a:cubicBezTo>
                      <a:pt x="9490" y="9200"/>
                      <a:pt x="11990" y="10438"/>
                      <a:pt x="14526" y="10462"/>
                    </a:cubicBezTo>
                    <a:cubicBezTo>
                      <a:pt x="15431" y="10462"/>
                      <a:pt x="16098" y="10498"/>
                      <a:pt x="16979" y="10700"/>
                    </a:cubicBezTo>
                    <a:cubicBezTo>
                      <a:pt x="17705" y="10879"/>
                      <a:pt x="18015" y="11879"/>
                      <a:pt x="17479" y="12367"/>
                    </a:cubicBezTo>
                    <a:cubicBezTo>
                      <a:pt x="17884" y="12367"/>
                      <a:pt x="18217" y="12069"/>
                      <a:pt x="18372" y="11724"/>
                    </a:cubicBezTo>
                    <a:cubicBezTo>
                      <a:pt x="18622" y="11129"/>
                      <a:pt x="18182" y="10164"/>
                      <a:pt x="18063" y="9545"/>
                    </a:cubicBezTo>
                    <a:cubicBezTo>
                      <a:pt x="17932" y="8771"/>
                      <a:pt x="17824" y="7985"/>
                      <a:pt x="17682" y="7211"/>
                    </a:cubicBezTo>
                    <a:cubicBezTo>
                      <a:pt x="17384" y="5664"/>
                      <a:pt x="16955" y="4104"/>
                      <a:pt x="15872" y="2901"/>
                    </a:cubicBezTo>
                    <a:cubicBezTo>
                      <a:pt x="15086" y="2020"/>
                      <a:pt x="14110" y="1342"/>
                      <a:pt x="13014" y="865"/>
                    </a:cubicBezTo>
                    <a:cubicBezTo>
                      <a:pt x="11700" y="287"/>
                      <a:pt x="10233" y="1"/>
                      <a:pt x="87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" name="Google Shape;5612;p48">
                <a:extLst>
                  <a:ext uri="{FF2B5EF4-FFF2-40B4-BE49-F238E27FC236}">
                    <a16:creationId xmlns:a16="http://schemas.microsoft.com/office/drawing/2014/main" id="{81B4B64A-1517-4D55-A59D-722F906FB56E}"/>
                  </a:ext>
                </a:extLst>
              </p:cNvPr>
              <p:cNvSpPr/>
              <p:nvPr/>
            </p:nvSpPr>
            <p:spPr>
              <a:xfrm>
                <a:off x="1100425" y="2857625"/>
                <a:ext cx="632850" cy="1618825"/>
              </a:xfrm>
              <a:custGeom>
                <a:avLst/>
                <a:gdLst/>
                <a:ahLst/>
                <a:cxnLst/>
                <a:rect l="l" t="t" r="r" b="b"/>
                <a:pathLst>
                  <a:path w="25314" h="64753" extrusionOk="0">
                    <a:moveTo>
                      <a:pt x="4513" y="0"/>
                    </a:moveTo>
                    <a:cubicBezTo>
                      <a:pt x="4513" y="0"/>
                      <a:pt x="929" y="3727"/>
                      <a:pt x="512" y="11573"/>
                    </a:cubicBezTo>
                    <a:cubicBezTo>
                      <a:pt x="0" y="21360"/>
                      <a:pt x="16776" y="64473"/>
                      <a:pt x="16776" y="64473"/>
                    </a:cubicBezTo>
                    <a:cubicBezTo>
                      <a:pt x="16776" y="64473"/>
                      <a:pt x="18411" y="64752"/>
                      <a:pt x="20071" y="64752"/>
                    </a:cubicBezTo>
                    <a:cubicBezTo>
                      <a:pt x="21496" y="64752"/>
                      <a:pt x="22939" y="64546"/>
                      <a:pt x="23384" y="63782"/>
                    </a:cubicBezTo>
                    <a:cubicBezTo>
                      <a:pt x="24349" y="62139"/>
                      <a:pt x="15395" y="12812"/>
                      <a:pt x="15395" y="12812"/>
                    </a:cubicBezTo>
                    <a:lnTo>
                      <a:pt x="25313" y="8823"/>
                    </a:lnTo>
                    <a:cubicBezTo>
                      <a:pt x="25313" y="8823"/>
                      <a:pt x="24896" y="3453"/>
                      <a:pt x="22277" y="691"/>
                    </a:cubicBezTo>
                    <a:cubicBezTo>
                      <a:pt x="21767" y="1480"/>
                      <a:pt x="20098" y="1762"/>
                      <a:pt x="17974" y="1762"/>
                    </a:cubicBezTo>
                    <a:cubicBezTo>
                      <a:pt x="12665" y="1762"/>
                      <a:pt x="4513" y="0"/>
                      <a:pt x="45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" name="Google Shape;5613;p48">
                <a:extLst>
                  <a:ext uri="{FF2B5EF4-FFF2-40B4-BE49-F238E27FC236}">
                    <a16:creationId xmlns:a16="http://schemas.microsoft.com/office/drawing/2014/main" id="{70475702-F31B-4A5F-9305-1F41B07D746C}"/>
                  </a:ext>
                </a:extLst>
              </p:cNvPr>
              <p:cNvSpPr/>
              <p:nvPr/>
            </p:nvSpPr>
            <p:spPr>
              <a:xfrm>
                <a:off x="1213225" y="2791250"/>
                <a:ext cx="457400" cy="112750"/>
              </a:xfrm>
              <a:custGeom>
                <a:avLst/>
                <a:gdLst/>
                <a:ahLst/>
                <a:cxnLst/>
                <a:rect l="l" t="t" r="r" b="b"/>
                <a:pathLst>
                  <a:path w="18296" h="4510" extrusionOk="0">
                    <a:moveTo>
                      <a:pt x="775" y="0"/>
                    </a:moveTo>
                    <a:lnTo>
                      <a:pt x="1" y="2655"/>
                    </a:lnTo>
                    <a:cubicBezTo>
                      <a:pt x="1" y="2655"/>
                      <a:pt x="4478" y="4001"/>
                      <a:pt x="11371" y="4429"/>
                    </a:cubicBezTo>
                    <a:cubicBezTo>
                      <a:pt x="12242" y="4485"/>
                      <a:pt x="12995" y="4509"/>
                      <a:pt x="13645" y="4509"/>
                    </a:cubicBezTo>
                    <a:cubicBezTo>
                      <a:pt x="18147" y="4509"/>
                      <a:pt x="17765" y="3346"/>
                      <a:pt x="17765" y="3346"/>
                    </a:cubicBezTo>
                    <a:cubicBezTo>
                      <a:pt x="17765" y="3346"/>
                      <a:pt x="18296" y="713"/>
                      <a:pt x="17955" y="713"/>
                    </a:cubicBezTo>
                    <a:cubicBezTo>
                      <a:pt x="17921" y="713"/>
                      <a:pt x="17878" y="739"/>
                      <a:pt x="17825" y="798"/>
                    </a:cubicBezTo>
                    <a:cubicBezTo>
                      <a:pt x="16625" y="1087"/>
                      <a:pt x="15058" y="1198"/>
                      <a:pt x="13360" y="1198"/>
                    </a:cubicBezTo>
                    <a:cubicBezTo>
                      <a:pt x="7776" y="1198"/>
                      <a:pt x="775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" name="Google Shape;5614;p48">
                <a:extLst>
                  <a:ext uri="{FF2B5EF4-FFF2-40B4-BE49-F238E27FC236}">
                    <a16:creationId xmlns:a16="http://schemas.microsoft.com/office/drawing/2014/main" id="{0CFAB2A3-661C-4242-89F7-B3495ADE36D6}"/>
                  </a:ext>
                </a:extLst>
              </p:cNvPr>
              <p:cNvSpPr/>
              <p:nvPr/>
            </p:nvSpPr>
            <p:spPr>
              <a:xfrm>
                <a:off x="1314450" y="2190400"/>
                <a:ext cx="390075" cy="666275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26651" extrusionOk="0">
                    <a:moveTo>
                      <a:pt x="14180" y="1"/>
                    </a:moveTo>
                    <a:cubicBezTo>
                      <a:pt x="14106" y="1"/>
                      <a:pt x="14030" y="7"/>
                      <a:pt x="13954" y="20"/>
                    </a:cubicBezTo>
                    <a:lnTo>
                      <a:pt x="0" y="2341"/>
                    </a:lnTo>
                    <a:cubicBezTo>
                      <a:pt x="0" y="2341"/>
                      <a:pt x="2393" y="22082"/>
                      <a:pt x="429" y="25558"/>
                    </a:cubicBezTo>
                    <a:cubicBezTo>
                      <a:pt x="1177" y="26413"/>
                      <a:pt x="3278" y="26650"/>
                      <a:pt x="5376" y="26650"/>
                    </a:cubicBezTo>
                    <a:cubicBezTo>
                      <a:pt x="7983" y="26650"/>
                      <a:pt x="10585" y="26285"/>
                      <a:pt x="10585" y="26285"/>
                    </a:cubicBezTo>
                    <a:lnTo>
                      <a:pt x="13776" y="24832"/>
                    </a:lnTo>
                    <a:lnTo>
                      <a:pt x="15538" y="1472"/>
                    </a:lnTo>
                    <a:cubicBezTo>
                      <a:pt x="15603" y="657"/>
                      <a:pt x="14954" y="1"/>
                      <a:pt x="14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" name="Google Shape;5615;p48">
                <a:extLst>
                  <a:ext uri="{FF2B5EF4-FFF2-40B4-BE49-F238E27FC236}">
                    <a16:creationId xmlns:a16="http://schemas.microsoft.com/office/drawing/2014/main" id="{2CCE5EDE-7EF4-4C36-A125-8EA2C7DF75EE}"/>
                  </a:ext>
                </a:extLst>
              </p:cNvPr>
              <p:cNvSpPr/>
              <p:nvPr/>
            </p:nvSpPr>
            <p:spPr>
              <a:xfrm>
                <a:off x="1183775" y="2013175"/>
                <a:ext cx="257950" cy="331200"/>
              </a:xfrm>
              <a:custGeom>
                <a:avLst/>
                <a:gdLst/>
                <a:ahLst/>
                <a:cxnLst/>
                <a:rect l="l" t="t" r="r" b="b"/>
                <a:pathLst>
                  <a:path w="10318" h="13248" extrusionOk="0">
                    <a:moveTo>
                      <a:pt x="2024" y="0"/>
                    </a:moveTo>
                    <a:lnTo>
                      <a:pt x="0" y="584"/>
                    </a:lnTo>
                    <a:cubicBezTo>
                      <a:pt x="0" y="584"/>
                      <a:pt x="7180" y="8930"/>
                      <a:pt x="7692" y="12335"/>
                    </a:cubicBezTo>
                    <a:cubicBezTo>
                      <a:pt x="7773" y="12874"/>
                      <a:pt x="8772" y="13248"/>
                      <a:pt x="9510" y="13248"/>
                    </a:cubicBezTo>
                    <a:cubicBezTo>
                      <a:pt x="9963" y="13248"/>
                      <a:pt x="10317" y="13107"/>
                      <a:pt x="10299" y="12776"/>
                    </a:cubicBezTo>
                    <a:cubicBezTo>
                      <a:pt x="10013" y="7763"/>
                      <a:pt x="2024" y="0"/>
                      <a:pt x="20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5616;p48">
                <a:extLst>
                  <a:ext uri="{FF2B5EF4-FFF2-40B4-BE49-F238E27FC236}">
                    <a16:creationId xmlns:a16="http://schemas.microsoft.com/office/drawing/2014/main" id="{A992FC8C-D480-463E-982D-20FFA9BF3033}"/>
                  </a:ext>
                </a:extLst>
              </p:cNvPr>
              <p:cNvSpPr/>
              <p:nvPr/>
            </p:nvSpPr>
            <p:spPr>
              <a:xfrm>
                <a:off x="1466850" y="1987875"/>
                <a:ext cx="232525" cy="297400"/>
              </a:xfrm>
              <a:custGeom>
                <a:avLst/>
                <a:gdLst/>
                <a:ahLst/>
                <a:cxnLst/>
                <a:rect l="l" t="t" r="r" b="b"/>
                <a:pathLst>
                  <a:path w="9301" h="11896" extrusionOk="0">
                    <a:moveTo>
                      <a:pt x="1810" y="0"/>
                    </a:moveTo>
                    <a:lnTo>
                      <a:pt x="0" y="72"/>
                    </a:lnTo>
                    <a:cubicBezTo>
                      <a:pt x="0" y="72"/>
                      <a:pt x="6239" y="5870"/>
                      <a:pt x="7037" y="10668"/>
                    </a:cubicBezTo>
                    <a:cubicBezTo>
                      <a:pt x="7138" y="11276"/>
                      <a:pt x="8250" y="11895"/>
                      <a:pt x="8872" y="11895"/>
                    </a:cubicBezTo>
                    <a:cubicBezTo>
                      <a:pt x="9128" y="11895"/>
                      <a:pt x="9301" y="11791"/>
                      <a:pt x="9287" y="11538"/>
                    </a:cubicBezTo>
                    <a:cubicBezTo>
                      <a:pt x="8989" y="6525"/>
                      <a:pt x="1810" y="0"/>
                      <a:pt x="1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" name="Google Shape;5617;p48">
                <a:extLst>
                  <a:ext uri="{FF2B5EF4-FFF2-40B4-BE49-F238E27FC236}">
                    <a16:creationId xmlns:a16="http://schemas.microsoft.com/office/drawing/2014/main" id="{423E2CF9-695D-432B-A38F-D0A03B324A7D}"/>
                  </a:ext>
                </a:extLst>
              </p:cNvPr>
              <p:cNvSpPr/>
              <p:nvPr/>
            </p:nvSpPr>
            <p:spPr>
              <a:xfrm>
                <a:off x="1412375" y="2310525"/>
                <a:ext cx="208375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7193" extrusionOk="0">
                    <a:moveTo>
                      <a:pt x="8335" y="1"/>
                    </a:moveTo>
                    <a:lnTo>
                      <a:pt x="429" y="1239"/>
                    </a:lnTo>
                    <a:cubicBezTo>
                      <a:pt x="429" y="1239"/>
                      <a:pt x="0" y="5525"/>
                      <a:pt x="1369" y="6097"/>
                    </a:cubicBezTo>
                    <a:cubicBezTo>
                      <a:pt x="2751" y="6680"/>
                      <a:pt x="5870" y="7192"/>
                      <a:pt x="5870" y="7192"/>
                    </a:cubicBezTo>
                    <a:lnTo>
                      <a:pt x="8263" y="5668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" name="Google Shape;5618;p48">
                <a:extLst>
                  <a:ext uri="{FF2B5EF4-FFF2-40B4-BE49-F238E27FC236}">
                    <a16:creationId xmlns:a16="http://schemas.microsoft.com/office/drawing/2014/main" id="{5D600F6A-A969-438D-BFC4-310FB76CC1F2}"/>
                  </a:ext>
                </a:extLst>
              </p:cNvPr>
              <p:cNvSpPr/>
              <p:nvPr/>
            </p:nvSpPr>
            <p:spPr>
              <a:xfrm>
                <a:off x="1372475" y="2254575"/>
                <a:ext cx="3425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91" y="0"/>
                    </a:moveTo>
                    <a:cubicBezTo>
                      <a:pt x="310" y="0"/>
                      <a:pt x="1" y="298"/>
                      <a:pt x="1" y="679"/>
                    </a:cubicBezTo>
                    <a:cubicBezTo>
                      <a:pt x="1" y="1060"/>
                      <a:pt x="310" y="1370"/>
                      <a:pt x="691" y="1370"/>
                    </a:cubicBezTo>
                    <a:cubicBezTo>
                      <a:pt x="1060" y="1370"/>
                      <a:pt x="1370" y="1060"/>
                      <a:pt x="1370" y="679"/>
                    </a:cubicBezTo>
                    <a:cubicBezTo>
                      <a:pt x="1370" y="298"/>
                      <a:pt x="1060" y="0"/>
                      <a:pt x="6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" name="Google Shape;5619;p48">
                <a:extLst>
                  <a:ext uri="{FF2B5EF4-FFF2-40B4-BE49-F238E27FC236}">
                    <a16:creationId xmlns:a16="http://schemas.microsoft.com/office/drawing/2014/main" id="{B038E21F-AEA0-4E5E-9C08-E197E55BA09C}"/>
                  </a:ext>
                </a:extLst>
              </p:cNvPr>
              <p:cNvSpPr/>
              <p:nvPr/>
            </p:nvSpPr>
            <p:spPr>
              <a:xfrm>
                <a:off x="1634425" y="22099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1"/>
                    </a:moveTo>
                    <a:cubicBezTo>
                      <a:pt x="310" y="1"/>
                      <a:pt x="0" y="310"/>
                      <a:pt x="0" y="691"/>
                    </a:cubicBezTo>
                    <a:cubicBezTo>
                      <a:pt x="0" y="1072"/>
                      <a:pt x="310" y="1382"/>
                      <a:pt x="691" y="1382"/>
                    </a:cubicBezTo>
                    <a:cubicBezTo>
                      <a:pt x="1072" y="1382"/>
                      <a:pt x="1381" y="1072"/>
                      <a:pt x="1381" y="691"/>
                    </a:cubicBezTo>
                    <a:cubicBezTo>
                      <a:pt x="1381" y="310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5620;p48">
                <a:extLst>
                  <a:ext uri="{FF2B5EF4-FFF2-40B4-BE49-F238E27FC236}">
                    <a16:creationId xmlns:a16="http://schemas.microsoft.com/office/drawing/2014/main" id="{A4A48C67-24FC-4656-A855-680D007A8725}"/>
                  </a:ext>
                </a:extLst>
              </p:cNvPr>
              <p:cNvSpPr/>
              <p:nvPr/>
            </p:nvSpPr>
            <p:spPr>
              <a:xfrm>
                <a:off x="4017450" y="1726825"/>
                <a:ext cx="381925" cy="657250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26290" extrusionOk="0">
                    <a:moveTo>
                      <a:pt x="3501" y="10752"/>
                    </a:moveTo>
                    <a:cubicBezTo>
                      <a:pt x="2430" y="12395"/>
                      <a:pt x="1370" y="14110"/>
                      <a:pt x="941" y="16026"/>
                    </a:cubicBezTo>
                    <a:cubicBezTo>
                      <a:pt x="1" y="20194"/>
                      <a:pt x="2596" y="24873"/>
                      <a:pt x="6632" y="26290"/>
                    </a:cubicBezTo>
                    <a:cubicBezTo>
                      <a:pt x="5418" y="24920"/>
                      <a:pt x="5216" y="22884"/>
                      <a:pt x="5680" y="21122"/>
                    </a:cubicBezTo>
                    <a:cubicBezTo>
                      <a:pt x="6156" y="19360"/>
                      <a:pt x="7216" y="17812"/>
                      <a:pt x="8323" y="16372"/>
                    </a:cubicBezTo>
                    <a:cubicBezTo>
                      <a:pt x="9430" y="14919"/>
                      <a:pt x="13467" y="13764"/>
                      <a:pt x="14276" y="12121"/>
                    </a:cubicBezTo>
                    <a:cubicBezTo>
                      <a:pt x="15276" y="10073"/>
                      <a:pt x="12740" y="7466"/>
                      <a:pt x="12383" y="5228"/>
                    </a:cubicBezTo>
                    <a:cubicBezTo>
                      <a:pt x="12133" y="3668"/>
                      <a:pt x="11181" y="1"/>
                      <a:pt x="9121" y="1"/>
                    </a:cubicBezTo>
                    <a:cubicBezTo>
                      <a:pt x="6918" y="13"/>
                      <a:pt x="6799" y="3061"/>
                      <a:pt x="6537" y="4525"/>
                    </a:cubicBezTo>
                    <a:cubicBezTo>
                      <a:pt x="6120" y="6835"/>
                      <a:pt x="4751" y="8823"/>
                      <a:pt x="3501" y="107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" name="Google Shape;5621;p48">
                <a:extLst>
                  <a:ext uri="{FF2B5EF4-FFF2-40B4-BE49-F238E27FC236}">
                    <a16:creationId xmlns:a16="http://schemas.microsoft.com/office/drawing/2014/main" id="{8EB70266-DF8A-4A8D-9F31-1D598EA7687C}"/>
                  </a:ext>
                </a:extLst>
              </p:cNvPr>
              <p:cNvSpPr/>
              <p:nvPr/>
            </p:nvSpPr>
            <p:spPr>
              <a:xfrm>
                <a:off x="3818325" y="1115925"/>
                <a:ext cx="512300" cy="1195275"/>
              </a:xfrm>
              <a:custGeom>
                <a:avLst/>
                <a:gdLst/>
                <a:ahLst/>
                <a:cxnLst/>
                <a:rect l="l" t="t" r="r" b="b"/>
                <a:pathLst>
                  <a:path w="20492" h="47811" extrusionOk="0">
                    <a:moveTo>
                      <a:pt x="5868" y="0"/>
                    </a:moveTo>
                    <a:cubicBezTo>
                      <a:pt x="5833" y="0"/>
                      <a:pt x="5798" y="6"/>
                      <a:pt x="5763" y="17"/>
                    </a:cubicBezTo>
                    <a:cubicBezTo>
                      <a:pt x="5656" y="53"/>
                      <a:pt x="5573" y="136"/>
                      <a:pt x="5501" y="219"/>
                    </a:cubicBezTo>
                    <a:cubicBezTo>
                      <a:pt x="5120" y="636"/>
                      <a:pt x="4751" y="1053"/>
                      <a:pt x="4370" y="1470"/>
                    </a:cubicBezTo>
                    <a:cubicBezTo>
                      <a:pt x="4188" y="1334"/>
                      <a:pt x="3962" y="1275"/>
                      <a:pt x="3730" y="1275"/>
                    </a:cubicBezTo>
                    <a:cubicBezTo>
                      <a:pt x="3492" y="1275"/>
                      <a:pt x="3247" y="1337"/>
                      <a:pt x="3036" y="1446"/>
                    </a:cubicBezTo>
                    <a:cubicBezTo>
                      <a:pt x="2620" y="1672"/>
                      <a:pt x="2322" y="2041"/>
                      <a:pt x="2072" y="2422"/>
                    </a:cubicBezTo>
                    <a:cubicBezTo>
                      <a:pt x="0" y="5661"/>
                      <a:pt x="2072" y="8244"/>
                      <a:pt x="2084" y="11661"/>
                    </a:cubicBezTo>
                    <a:cubicBezTo>
                      <a:pt x="2084" y="13054"/>
                      <a:pt x="1786" y="14412"/>
                      <a:pt x="1620" y="15793"/>
                    </a:cubicBezTo>
                    <a:cubicBezTo>
                      <a:pt x="119" y="28771"/>
                      <a:pt x="6906" y="40248"/>
                      <a:pt x="17705" y="47654"/>
                    </a:cubicBezTo>
                    <a:cubicBezTo>
                      <a:pt x="17846" y="47750"/>
                      <a:pt x="18056" y="47811"/>
                      <a:pt x="18232" y="47811"/>
                    </a:cubicBezTo>
                    <a:cubicBezTo>
                      <a:pt x="18428" y="47811"/>
                      <a:pt x="18582" y="47735"/>
                      <a:pt x="18550" y="47547"/>
                    </a:cubicBezTo>
                    <a:lnTo>
                      <a:pt x="20491" y="40593"/>
                    </a:lnTo>
                    <a:cubicBezTo>
                      <a:pt x="14681" y="37653"/>
                      <a:pt x="10716" y="31830"/>
                      <a:pt x="8001" y="26056"/>
                    </a:cubicBezTo>
                    <a:cubicBezTo>
                      <a:pt x="5418" y="20531"/>
                      <a:pt x="4918" y="14721"/>
                      <a:pt x="5442" y="8780"/>
                    </a:cubicBezTo>
                    <a:cubicBezTo>
                      <a:pt x="5501" y="8161"/>
                      <a:pt x="5561" y="7542"/>
                      <a:pt x="5834" y="6982"/>
                    </a:cubicBezTo>
                    <a:cubicBezTo>
                      <a:pt x="5945" y="6772"/>
                      <a:pt x="7498" y="4080"/>
                      <a:pt x="6807" y="4080"/>
                    </a:cubicBezTo>
                    <a:cubicBezTo>
                      <a:pt x="6677" y="4080"/>
                      <a:pt x="6468" y="4175"/>
                      <a:pt x="6156" y="4399"/>
                    </a:cubicBezTo>
                    <a:cubicBezTo>
                      <a:pt x="5859" y="4612"/>
                      <a:pt x="5634" y="4920"/>
                      <a:pt x="5303" y="5075"/>
                    </a:cubicBezTo>
                    <a:lnTo>
                      <a:pt x="5303" y="5075"/>
                    </a:lnTo>
                    <a:cubicBezTo>
                      <a:pt x="5730" y="4866"/>
                      <a:pt x="6204" y="1527"/>
                      <a:pt x="6299" y="970"/>
                    </a:cubicBezTo>
                    <a:cubicBezTo>
                      <a:pt x="6346" y="755"/>
                      <a:pt x="6382" y="529"/>
                      <a:pt x="6299" y="315"/>
                    </a:cubicBezTo>
                    <a:cubicBezTo>
                      <a:pt x="6229" y="145"/>
                      <a:pt x="6050" y="0"/>
                      <a:pt x="5868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" name="Google Shape;5622;p48">
                <a:extLst>
                  <a:ext uri="{FF2B5EF4-FFF2-40B4-BE49-F238E27FC236}">
                    <a16:creationId xmlns:a16="http://schemas.microsoft.com/office/drawing/2014/main" id="{CFBDBC4A-79F6-4F97-BBBC-6C8EE47C1D6B}"/>
                  </a:ext>
                </a:extLst>
              </p:cNvPr>
              <p:cNvSpPr/>
              <p:nvPr/>
            </p:nvSpPr>
            <p:spPr>
              <a:xfrm>
                <a:off x="4002875" y="3078775"/>
                <a:ext cx="574175" cy="1536200"/>
              </a:xfrm>
              <a:custGeom>
                <a:avLst/>
                <a:gdLst/>
                <a:ahLst/>
                <a:cxnLst/>
                <a:rect l="l" t="t" r="r" b="b"/>
                <a:pathLst>
                  <a:path w="22967" h="61448" extrusionOk="0">
                    <a:moveTo>
                      <a:pt x="12061" y="1"/>
                    </a:moveTo>
                    <a:lnTo>
                      <a:pt x="0" y="5025"/>
                    </a:lnTo>
                    <a:cubicBezTo>
                      <a:pt x="0" y="5025"/>
                      <a:pt x="7311" y="33755"/>
                      <a:pt x="16443" y="57675"/>
                    </a:cubicBezTo>
                    <a:cubicBezTo>
                      <a:pt x="16336" y="58734"/>
                      <a:pt x="16336" y="60473"/>
                      <a:pt x="17217" y="61330"/>
                    </a:cubicBezTo>
                    <a:cubicBezTo>
                      <a:pt x="17299" y="61410"/>
                      <a:pt x="17418" y="61447"/>
                      <a:pt x="17564" y="61447"/>
                    </a:cubicBezTo>
                    <a:cubicBezTo>
                      <a:pt x="18979" y="61447"/>
                      <a:pt x="22966" y="57975"/>
                      <a:pt x="21574" y="56615"/>
                    </a:cubicBezTo>
                    <a:cubicBezTo>
                      <a:pt x="16705" y="51864"/>
                      <a:pt x="16919" y="32469"/>
                      <a:pt x="15824" y="26956"/>
                    </a:cubicBezTo>
                    <a:lnTo>
                      <a:pt x="12061" y="1"/>
                    </a:ln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" name="Google Shape;5623;p48">
                <a:extLst>
                  <a:ext uri="{FF2B5EF4-FFF2-40B4-BE49-F238E27FC236}">
                    <a16:creationId xmlns:a16="http://schemas.microsoft.com/office/drawing/2014/main" id="{96132ACD-84D5-43B2-AAAB-C0BBBEB46D5F}"/>
                  </a:ext>
                </a:extLst>
              </p:cNvPr>
              <p:cNvSpPr/>
              <p:nvPr/>
            </p:nvSpPr>
            <p:spPr>
              <a:xfrm>
                <a:off x="4022800" y="3280000"/>
                <a:ext cx="554250" cy="1334975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53399" extrusionOk="0">
                    <a:moveTo>
                      <a:pt x="12681" y="0"/>
                    </a:moveTo>
                    <a:lnTo>
                      <a:pt x="1" y="203"/>
                    </a:lnTo>
                    <a:cubicBezTo>
                      <a:pt x="1" y="203"/>
                      <a:pt x="6514" y="25706"/>
                      <a:pt x="15646" y="49626"/>
                    </a:cubicBezTo>
                    <a:cubicBezTo>
                      <a:pt x="15539" y="50685"/>
                      <a:pt x="15539" y="52424"/>
                      <a:pt x="16420" y="53281"/>
                    </a:cubicBezTo>
                    <a:cubicBezTo>
                      <a:pt x="16502" y="53361"/>
                      <a:pt x="16621" y="53398"/>
                      <a:pt x="16767" y="53398"/>
                    </a:cubicBezTo>
                    <a:cubicBezTo>
                      <a:pt x="18182" y="53398"/>
                      <a:pt x="22169" y="49926"/>
                      <a:pt x="20777" y="48566"/>
                    </a:cubicBezTo>
                    <a:cubicBezTo>
                      <a:pt x="15908" y="43815"/>
                      <a:pt x="16122" y="24420"/>
                      <a:pt x="15027" y="18907"/>
                    </a:cubicBezTo>
                    <a:lnTo>
                      <a:pt x="12681" y="0"/>
                    </a:ln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5624;p48">
                <a:extLst>
                  <a:ext uri="{FF2B5EF4-FFF2-40B4-BE49-F238E27FC236}">
                    <a16:creationId xmlns:a16="http://schemas.microsoft.com/office/drawing/2014/main" id="{540F30C1-DDF4-499D-8C60-F2347FE24ABF}"/>
                  </a:ext>
                </a:extLst>
              </p:cNvPr>
              <p:cNvSpPr/>
              <p:nvPr/>
            </p:nvSpPr>
            <p:spPr>
              <a:xfrm>
                <a:off x="4299625" y="4443525"/>
                <a:ext cx="299475" cy="308775"/>
              </a:xfrm>
              <a:custGeom>
                <a:avLst/>
                <a:gdLst/>
                <a:ahLst/>
                <a:cxnLst/>
                <a:rect l="l" t="t" r="r" b="b"/>
                <a:pathLst>
                  <a:path w="11979" h="12351" extrusionOk="0">
                    <a:moveTo>
                      <a:pt x="8716" y="1"/>
                    </a:moveTo>
                    <a:cubicBezTo>
                      <a:pt x="7121" y="1477"/>
                      <a:pt x="6442" y="1739"/>
                      <a:pt x="4394" y="2549"/>
                    </a:cubicBezTo>
                    <a:lnTo>
                      <a:pt x="2394" y="6775"/>
                    </a:lnTo>
                    <a:cubicBezTo>
                      <a:pt x="2394" y="6775"/>
                      <a:pt x="1" y="11431"/>
                      <a:pt x="882" y="12288"/>
                    </a:cubicBezTo>
                    <a:cubicBezTo>
                      <a:pt x="925" y="12330"/>
                      <a:pt x="988" y="12350"/>
                      <a:pt x="1067" y="12350"/>
                    </a:cubicBezTo>
                    <a:cubicBezTo>
                      <a:pt x="2602" y="12350"/>
                      <a:pt x="10502" y="4870"/>
                      <a:pt x="10502" y="4870"/>
                    </a:cubicBezTo>
                    <a:cubicBezTo>
                      <a:pt x="10502" y="4870"/>
                      <a:pt x="11978" y="3477"/>
                      <a:pt x="10443" y="1977"/>
                    </a:cubicBezTo>
                    <a:cubicBezTo>
                      <a:pt x="9502" y="1060"/>
                      <a:pt x="9061" y="1037"/>
                      <a:pt x="87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" name="Google Shape;5625;p48">
                <a:extLst>
                  <a:ext uri="{FF2B5EF4-FFF2-40B4-BE49-F238E27FC236}">
                    <a16:creationId xmlns:a16="http://schemas.microsoft.com/office/drawing/2014/main" id="{E52911E1-45E5-4528-A9DE-064B40F48554}"/>
                  </a:ext>
                </a:extLst>
              </p:cNvPr>
              <p:cNvSpPr/>
              <p:nvPr/>
            </p:nvSpPr>
            <p:spPr>
              <a:xfrm>
                <a:off x="3981150" y="3839000"/>
                <a:ext cx="360175" cy="878000"/>
              </a:xfrm>
              <a:custGeom>
                <a:avLst/>
                <a:gdLst/>
                <a:ahLst/>
                <a:cxnLst/>
                <a:rect l="l" t="t" r="r" b="b"/>
                <a:pathLst>
                  <a:path w="14407" h="35120" extrusionOk="0">
                    <a:moveTo>
                      <a:pt x="6930" y="0"/>
                    </a:moveTo>
                    <a:cubicBezTo>
                      <a:pt x="6930" y="0"/>
                      <a:pt x="4989" y="5703"/>
                      <a:pt x="1453" y="31052"/>
                    </a:cubicBezTo>
                    <a:cubicBezTo>
                      <a:pt x="845" y="31933"/>
                      <a:pt x="0" y="33457"/>
                      <a:pt x="357" y="34635"/>
                    </a:cubicBezTo>
                    <a:cubicBezTo>
                      <a:pt x="459" y="34966"/>
                      <a:pt x="994" y="35119"/>
                      <a:pt x="1710" y="35119"/>
                    </a:cubicBezTo>
                    <a:cubicBezTo>
                      <a:pt x="3517" y="35119"/>
                      <a:pt x="6470" y="34144"/>
                      <a:pt x="6453" y="32600"/>
                    </a:cubicBezTo>
                    <a:cubicBezTo>
                      <a:pt x="6370" y="25908"/>
                      <a:pt x="12704" y="10752"/>
                      <a:pt x="14407" y="5394"/>
                    </a:cubicBezTo>
                    <a:lnTo>
                      <a:pt x="13752" y="1191"/>
                    </a:lnTo>
                    <a:lnTo>
                      <a:pt x="6930" y="0"/>
                    </a:ln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5626;p48">
                <a:extLst>
                  <a:ext uri="{FF2B5EF4-FFF2-40B4-BE49-F238E27FC236}">
                    <a16:creationId xmlns:a16="http://schemas.microsoft.com/office/drawing/2014/main" id="{BA18FF42-0DAD-4BE1-9088-3D5F34521F25}"/>
                  </a:ext>
                </a:extLst>
              </p:cNvPr>
              <p:cNvSpPr/>
              <p:nvPr/>
            </p:nvSpPr>
            <p:spPr>
              <a:xfrm>
                <a:off x="3816525" y="4598025"/>
                <a:ext cx="358125" cy="1812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7250" extrusionOk="0">
                    <a:moveTo>
                      <a:pt x="13157" y="0"/>
                    </a:moveTo>
                    <a:lnTo>
                      <a:pt x="13157" y="0"/>
                    </a:lnTo>
                    <a:cubicBezTo>
                      <a:pt x="12074" y="268"/>
                      <a:pt x="11358" y="371"/>
                      <a:pt x="10623" y="371"/>
                    </a:cubicBezTo>
                    <a:cubicBezTo>
                      <a:pt x="9922" y="371"/>
                      <a:pt x="9204" y="277"/>
                      <a:pt x="8133" y="143"/>
                    </a:cubicBezTo>
                    <a:lnTo>
                      <a:pt x="4347" y="2881"/>
                    </a:lnTo>
                    <a:cubicBezTo>
                      <a:pt x="4347" y="2881"/>
                      <a:pt x="1" y="5810"/>
                      <a:pt x="358" y="6977"/>
                    </a:cubicBezTo>
                    <a:cubicBezTo>
                      <a:pt x="414" y="7169"/>
                      <a:pt x="770" y="7249"/>
                      <a:pt x="1325" y="7249"/>
                    </a:cubicBezTo>
                    <a:cubicBezTo>
                      <a:pt x="4189" y="7249"/>
                      <a:pt x="12372" y="5120"/>
                      <a:pt x="12372" y="5120"/>
                    </a:cubicBezTo>
                    <a:cubicBezTo>
                      <a:pt x="12372" y="5120"/>
                      <a:pt x="14324" y="4620"/>
                      <a:pt x="13705" y="2560"/>
                    </a:cubicBezTo>
                    <a:cubicBezTo>
                      <a:pt x="13324" y="1310"/>
                      <a:pt x="12955" y="1072"/>
                      <a:pt x="13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5627;p48">
                <a:extLst>
                  <a:ext uri="{FF2B5EF4-FFF2-40B4-BE49-F238E27FC236}">
                    <a16:creationId xmlns:a16="http://schemas.microsoft.com/office/drawing/2014/main" id="{AFAAEBB1-9197-481A-8BE3-F6ACE9015F42}"/>
                  </a:ext>
                </a:extLst>
              </p:cNvPr>
              <p:cNvSpPr/>
              <p:nvPr/>
            </p:nvSpPr>
            <p:spPr>
              <a:xfrm>
                <a:off x="3997500" y="2824000"/>
                <a:ext cx="615875" cy="1781400"/>
              </a:xfrm>
              <a:custGeom>
                <a:avLst/>
                <a:gdLst/>
                <a:ahLst/>
                <a:cxnLst/>
                <a:rect l="l" t="t" r="r" b="b"/>
                <a:pathLst>
                  <a:path w="24635" h="71256" extrusionOk="0">
                    <a:moveTo>
                      <a:pt x="20242" y="0"/>
                    </a:moveTo>
                    <a:cubicBezTo>
                      <a:pt x="20242" y="0"/>
                      <a:pt x="12316" y="1711"/>
                      <a:pt x="7145" y="1711"/>
                    </a:cubicBezTo>
                    <a:cubicBezTo>
                      <a:pt x="5073" y="1711"/>
                      <a:pt x="3442" y="1437"/>
                      <a:pt x="2942" y="667"/>
                    </a:cubicBezTo>
                    <a:cubicBezTo>
                      <a:pt x="394" y="3358"/>
                      <a:pt x="1" y="8584"/>
                      <a:pt x="1" y="8584"/>
                    </a:cubicBezTo>
                    <a:lnTo>
                      <a:pt x="9645" y="12466"/>
                    </a:lnTo>
                    <a:cubicBezTo>
                      <a:pt x="9645" y="12466"/>
                      <a:pt x="346" y="69461"/>
                      <a:pt x="1287" y="71068"/>
                    </a:cubicBezTo>
                    <a:cubicBezTo>
                      <a:pt x="1362" y="71197"/>
                      <a:pt x="1461" y="71256"/>
                      <a:pt x="1580" y="71256"/>
                    </a:cubicBezTo>
                    <a:cubicBezTo>
                      <a:pt x="2947" y="71256"/>
                      <a:pt x="6918" y="63425"/>
                      <a:pt x="6918" y="63425"/>
                    </a:cubicBezTo>
                    <a:cubicBezTo>
                      <a:pt x="6918" y="63425"/>
                      <a:pt x="24635" y="20788"/>
                      <a:pt x="24135" y="11263"/>
                    </a:cubicBezTo>
                    <a:cubicBezTo>
                      <a:pt x="23730" y="3620"/>
                      <a:pt x="20242" y="0"/>
                      <a:pt x="20242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5628;p48">
                <a:extLst>
                  <a:ext uri="{FF2B5EF4-FFF2-40B4-BE49-F238E27FC236}">
                    <a16:creationId xmlns:a16="http://schemas.microsoft.com/office/drawing/2014/main" id="{F7F85429-8F4A-4DDB-A84D-504C5C851BCD}"/>
                  </a:ext>
                </a:extLst>
              </p:cNvPr>
              <p:cNvSpPr/>
              <p:nvPr/>
            </p:nvSpPr>
            <p:spPr>
              <a:xfrm>
                <a:off x="4000775" y="2059900"/>
                <a:ext cx="660825" cy="2231350"/>
              </a:xfrm>
              <a:custGeom>
                <a:avLst/>
                <a:gdLst/>
                <a:ahLst/>
                <a:cxnLst/>
                <a:rect l="l" t="t" r="r" b="b"/>
                <a:pathLst>
                  <a:path w="26433" h="89254" extrusionOk="0">
                    <a:moveTo>
                      <a:pt x="10844" y="1"/>
                    </a:moveTo>
                    <a:cubicBezTo>
                      <a:pt x="10325" y="1"/>
                      <a:pt x="9861" y="84"/>
                      <a:pt x="9490" y="322"/>
                    </a:cubicBezTo>
                    <a:cubicBezTo>
                      <a:pt x="9157" y="3263"/>
                      <a:pt x="7038" y="4799"/>
                      <a:pt x="6216" y="6573"/>
                    </a:cubicBezTo>
                    <a:cubicBezTo>
                      <a:pt x="5918" y="7204"/>
                      <a:pt x="5335" y="8026"/>
                      <a:pt x="5013" y="8609"/>
                    </a:cubicBezTo>
                    <a:cubicBezTo>
                      <a:pt x="4323" y="9907"/>
                      <a:pt x="3882" y="11062"/>
                      <a:pt x="3763" y="12538"/>
                    </a:cubicBezTo>
                    <a:cubicBezTo>
                      <a:pt x="3585" y="14586"/>
                      <a:pt x="4680" y="16681"/>
                      <a:pt x="6454" y="17717"/>
                    </a:cubicBezTo>
                    <a:cubicBezTo>
                      <a:pt x="6645" y="20706"/>
                      <a:pt x="5871" y="23742"/>
                      <a:pt x="4240" y="26254"/>
                    </a:cubicBezTo>
                    <a:cubicBezTo>
                      <a:pt x="4240" y="26254"/>
                      <a:pt x="1" y="32040"/>
                      <a:pt x="1" y="40982"/>
                    </a:cubicBezTo>
                    <a:cubicBezTo>
                      <a:pt x="1" y="49924"/>
                      <a:pt x="334" y="87952"/>
                      <a:pt x="334" y="87952"/>
                    </a:cubicBezTo>
                    <a:cubicBezTo>
                      <a:pt x="334" y="87952"/>
                      <a:pt x="5347" y="89254"/>
                      <a:pt x="10560" y="89254"/>
                    </a:cubicBezTo>
                    <a:cubicBezTo>
                      <a:pt x="14280" y="89254"/>
                      <a:pt x="18101" y="88591"/>
                      <a:pt x="20277" y="86321"/>
                    </a:cubicBezTo>
                    <a:cubicBezTo>
                      <a:pt x="21135" y="84035"/>
                      <a:pt x="21075" y="81023"/>
                      <a:pt x="21361" y="78629"/>
                    </a:cubicBezTo>
                    <a:cubicBezTo>
                      <a:pt x="22468" y="69259"/>
                      <a:pt x="23432" y="59877"/>
                      <a:pt x="24290" y="50483"/>
                    </a:cubicBezTo>
                    <a:cubicBezTo>
                      <a:pt x="24611" y="46983"/>
                      <a:pt x="24956" y="43458"/>
                      <a:pt x="25135" y="39946"/>
                    </a:cubicBezTo>
                    <a:cubicBezTo>
                      <a:pt x="25242" y="37779"/>
                      <a:pt x="24778" y="35958"/>
                      <a:pt x="24230" y="33886"/>
                    </a:cubicBezTo>
                    <a:cubicBezTo>
                      <a:pt x="23694" y="31862"/>
                      <a:pt x="22528" y="30064"/>
                      <a:pt x="21587" y="28195"/>
                    </a:cubicBezTo>
                    <a:cubicBezTo>
                      <a:pt x="20992" y="27016"/>
                      <a:pt x="20480" y="25802"/>
                      <a:pt x="20277" y="24480"/>
                    </a:cubicBezTo>
                    <a:cubicBezTo>
                      <a:pt x="19992" y="22563"/>
                      <a:pt x="20492" y="20587"/>
                      <a:pt x="21349" y="18836"/>
                    </a:cubicBezTo>
                    <a:cubicBezTo>
                      <a:pt x="22385" y="16753"/>
                      <a:pt x="23932" y="15086"/>
                      <a:pt x="24694" y="12848"/>
                    </a:cubicBezTo>
                    <a:cubicBezTo>
                      <a:pt x="25718" y="9800"/>
                      <a:pt x="26433" y="8359"/>
                      <a:pt x="26159" y="5228"/>
                    </a:cubicBezTo>
                    <a:cubicBezTo>
                      <a:pt x="26040" y="3799"/>
                      <a:pt x="24718" y="2763"/>
                      <a:pt x="23444" y="1739"/>
                    </a:cubicBezTo>
                    <a:cubicBezTo>
                      <a:pt x="22403" y="902"/>
                      <a:pt x="21313" y="783"/>
                      <a:pt x="20186" y="783"/>
                    </a:cubicBezTo>
                    <a:cubicBezTo>
                      <a:pt x="19742" y="783"/>
                      <a:pt x="19293" y="802"/>
                      <a:pt x="18838" y="802"/>
                    </a:cubicBezTo>
                    <a:cubicBezTo>
                      <a:pt x="17953" y="802"/>
                      <a:pt x="17050" y="732"/>
                      <a:pt x="16134" y="322"/>
                    </a:cubicBezTo>
                    <a:cubicBezTo>
                      <a:pt x="15778" y="435"/>
                      <a:pt x="15389" y="478"/>
                      <a:pt x="14983" y="478"/>
                    </a:cubicBezTo>
                    <a:cubicBezTo>
                      <a:pt x="13632" y="478"/>
                      <a:pt x="12082" y="1"/>
                      <a:pt x="108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5629;p48">
                <a:extLst>
                  <a:ext uri="{FF2B5EF4-FFF2-40B4-BE49-F238E27FC236}">
                    <a16:creationId xmlns:a16="http://schemas.microsoft.com/office/drawing/2014/main" id="{E4700474-DF2A-4323-9311-B97D0D4AC039}"/>
                  </a:ext>
                </a:extLst>
              </p:cNvPr>
              <p:cNvSpPr/>
              <p:nvPr/>
            </p:nvSpPr>
            <p:spPr>
              <a:xfrm>
                <a:off x="4167775" y="3312150"/>
                <a:ext cx="384000" cy="139300"/>
              </a:xfrm>
              <a:custGeom>
                <a:avLst/>
                <a:gdLst/>
                <a:ahLst/>
                <a:cxnLst/>
                <a:rect l="l" t="t" r="r" b="b"/>
                <a:pathLst>
                  <a:path w="15360" h="5572" extrusionOk="0">
                    <a:moveTo>
                      <a:pt x="15181" y="0"/>
                    </a:moveTo>
                    <a:lnTo>
                      <a:pt x="15181" y="0"/>
                    </a:lnTo>
                    <a:cubicBezTo>
                      <a:pt x="14157" y="977"/>
                      <a:pt x="12692" y="1298"/>
                      <a:pt x="11299" y="1572"/>
                    </a:cubicBezTo>
                    <a:cubicBezTo>
                      <a:pt x="9216" y="1989"/>
                      <a:pt x="7120" y="2382"/>
                      <a:pt x="5037" y="2822"/>
                    </a:cubicBezTo>
                    <a:cubicBezTo>
                      <a:pt x="3620" y="3120"/>
                      <a:pt x="0" y="2715"/>
                      <a:pt x="1048" y="4144"/>
                    </a:cubicBezTo>
                    <a:cubicBezTo>
                      <a:pt x="1803" y="5182"/>
                      <a:pt x="3676" y="5572"/>
                      <a:pt x="5772" y="5572"/>
                    </a:cubicBezTo>
                    <a:cubicBezTo>
                      <a:pt x="8770" y="5572"/>
                      <a:pt x="12225" y="4775"/>
                      <a:pt x="13514" y="3941"/>
                    </a:cubicBezTo>
                    <a:cubicBezTo>
                      <a:pt x="15145" y="2858"/>
                      <a:pt x="15359" y="1941"/>
                      <a:pt x="15181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5630;p48">
                <a:extLst>
                  <a:ext uri="{FF2B5EF4-FFF2-40B4-BE49-F238E27FC236}">
                    <a16:creationId xmlns:a16="http://schemas.microsoft.com/office/drawing/2014/main" id="{10E689C0-3E2C-4456-9A41-42DE3DD7DF9C}"/>
                  </a:ext>
                </a:extLst>
              </p:cNvPr>
              <p:cNvSpPr/>
              <p:nvPr/>
            </p:nvSpPr>
            <p:spPr>
              <a:xfrm>
                <a:off x="4512450" y="2117325"/>
                <a:ext cx="313750" cy="446550"/>
              </a:xfrm>
              <a:custGeom>
                <a:avLst/>
                <a:gdLst/>
                <a:ahLst/>
                <a:cxnLst/>
                <a:rect l="l" t="t" r="r" b="b"/>
                <a:pathLst>
                  <a:path w="12550" h="17862" extrusionOk="0">
                    <a:moveTo>
                      <a:pt x="3232" y="1"/>
                    </a:moveTo>
                    <a:cubicBezTo>
                      <a:pt x="3106" y="1"/>
                      <a:pt x="2986" y="28"/>
                      <a:pt x="2870" y="85"/>
                    </a:cubicBezTo>
                    <a:cubicBezTo>
                      <a:pt x="2382" y="323"/>
                      <a:pt x="2025" y="764"/>
                      <a:pt x="1727" y="1216"/>
                    </a:cubicBezTo>
                    <a:cubicBezTo>
                      <a:pt x="1275" y="1919"/>
                      <a:pt x="918" y="2681"/>
                      <a:pt x="679" y="3478"/>
                    </a:cubicBezTo>
                    <a:cubicBezTo>
                      <a:pt x="203" y="4990"/>
                      <a:pt x="1" y="5848"/>
                      <a:pt x="358" y="7395"/>
                    </a:cubicBezTo>
                    <a:cubicBezTo>
                      <a:pt x="644" y="8658"/>
                      <a:pt x="1370" y="9705"/>
                      <a:pt x="2192" y="10491"/>
                    </a:cubicBezTo>
                    <a:cubicBezTo>
                      <a:pt x="3084" y="11348"/>
                      <a:pt x="6716" y="16373"/>
                      <a:pt x="7549" y="17861"/>
                    </a:cubicBezTo>
                    <a:cubicBezTo>
                      <a:pt x="7549" y="17861"/>
                      <a:pt x="12550" y="15456"/>
                      <a:pt x="12014" y="14599"/>
                    </a:cubicBezTo>
                    <a:cubicBezTo>
                      <a:pt x="10895" y="12789"/>
                      <a:pt x="10014" y="10991"/>
                      <a:pt x="9073" y="8598"/>
                    </a:cubicBezTo>
                    <a:cubicBezTo>
                      <a:pt x="8513" y="7162"/>
                      <a:pt x="5268" y="1"/>
                      <a:pt x="3232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5631;p48">
                <a:extLst>
                  <a:ext uri="{FF2B5EF4-FFF2-40B4-BE49-F238E27FC236}">
                    <a16:creationId xmlns:a16="http://schemas.microsoft.com/office/drawing/2014/main" id="{ABF1D068-7809-48F1-8B1C-5FEB9971E8B6}"/>
                  </a:ext>
                </a:extLst>
              </p:cNvPr>
              <p:cNvSpPr/>
              <p:nvPr/>
            </p:nvSpPr>
            <p:spPr>
              <a:xfrm>
                <a:off x="4196950" y="1528000"/>
                <a:ext cx="413450" cy="522700"/>
              </a:xfrm>
              <a:custGeom>
                <a:avLst/>
                <a:gdLst/>
                <a:ahLst/>
                <a:cxnLst/>
                <a:rect l="l" t="t" r="r" b="b"/>
                <a:pathLst>
                  <a:path w="16538" h="20908" extrusionOk="0">
                    <a:moveTo>
                      <a:pt x="15681" y="12299"/>
                    </a:moveTo>
                    <a:cubicBezTo>
                      <a:pt x="16538" y="8847"/>
                      <a:pt x="15240" y="4941"/>
                      <a:pt x="12466" y="2703"/>
                    </a:cubicBezTo>
                    <a:cubicBezTo>
                      <a:pt x="9692" y="465"/>
                      <a:pt x="5608" y="0"/>
                      <a:pt x="2405" y="1560"/>
                    </a:cubicBezTo>
                    <a:cubicBezTo>
                      <a:pt x="1203" y="2143"/>
                      <a:pt x="0" y="3501"/>
                      <a:pt x="631" y="4679"/>
                    </a:cubicBezTo>
                    <a:cubicBezTo>
                      <a:pt x="1119" y="5584"/>
                      <a:pt x="2346" y="5692"/>
                      <a:pt x="3310" y="6049"/>
                    </a:cubicBezTo>
                    <a:cubicBezTo>
                      <a:pt x="5167" y="6739"/>
                      <a:pt x="6310" y="8573"/>
                      <a:pt x="7322" y="10287"/>
                    </a:cubicBezTo>
                    <a:cubicBezTo>
                      <a:pt x="8049" y="11514"/>
                      <a:pt x="8787" y="12776"/>
                      <a:pt x="8989" y="14193"/>
                    </a:cubicBezTo>
                    <a:cubicBezTo>
                      <a:pt x="9227" y="15895"/>
                      <a:pt x="8596" y="17467"/>
                      <a:pt x="7537" y="18776"/>
                    </a:cubicBezTo>
                    <a:cubicBezTo>
                      <a:pt x="10751" y="20908"/>
                      <a:pt x="15050" y="14859"/>
                      <a:pt x="15681" y="122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5632;p48">
                <a:extLst>
                  <a:ext uri="{FF2B5EF4-FFF2-40B4-BE49-F238E27FC236}">
                    <a16:creationId xmlns:a16="http://schemas.microsoft.com/office/drawing/2014/main" id="{510BC184-2A99-47B6-ACE3-54F805BC6E40}"/>
                  </a:ext>
                </a:extLst>
              </p:cNvPr>
              <p:cNvSpPr/>
              <p:nvPr/>
            </p:nvSpPr>
            <p:spPr>
              <a:xfrm>
                <a:off x="4246050" y="1924175"/>
                <a:ext cx="209275" cy="241150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9646" extrusionOk="0">
                    <a:moveTo>
                      <a:pt x="5763" y="1"/>
                    </a:moveTo>
                    <a:cubicBezTo>
                      <a:pt x="5763" y="1"/>
                      <a:pt x="1" y="584"/>
                      <a:pt x="1" y="584"/>
                    </a:cubicBezTo>
                    <a:cubicBezTo>
                      <a:pt x="12" y="583"/>
                      <a:pt x="23" y="582"/>
                      <a:pt x="34" y="582"/>
                    </a:cubicBezTo>
                    <a:cubicBezTo>
                      <a:pt x="777" y="582"/>
                      <a:pt x="1647" y="2901"/>
                      <a:pt x="1882" y="3394"/>
                    </a:cubicBezTo>
                    <a:cubicBezTo>
                      <a:pt x="2168" y="3965"/>
                      <a:pt x="2501" y="4549"/>
                      <a:pt x="2715" y="5144"/>
                    </a:cubicBezTo>
                    <a:cubicBezTo>
                      <a:pt x="3049" y="6037"/>
                      <a:pt x="2763" y="6966"/>
                      <a:pt x="2644" y="7918"/>
                    </a:cubicBezTo>
                    <a:cubicBezTo>
                      <a:pt x="2584" y="8430"/>
                      <a:pt x="2537" y="9037"/>
                      <a:pt x="2918" y="9395"/>
                    </a:cubicBezTo>
                    <a:cubicBezTo>
                      <a:pt x="3099" y="9569"/>
                      <a:pt x="3345" y="9645"/>
                      <a:pt x="3597" y="9645"/>
                    </a:cubicBezTo>
                    <a:cubicBezTo>
                      <a:pt x="3776" y="9645"/>
                      <a:pt x="3957" y="9607"/>
                      <a:pt x="4120" y="9537"/>
                    </a:cubicBezTo>
                    <a:cubicBezTo>
                      <a:pt x="4513" y="9371"/>
                      <a:pt x="4823" y="9049"/>
                      <a:pt x="5120" y="8740"/>
                    </a:cubicBezTo>
                    <a:cubicBezTo>
                      <a:pt x="6382" y="7347"/>
                      <a:pt x="7490" y="5799"/>
                      <a:pt x="8371" y="4132"/>
                    </a:cubicBezTo>
                    <a:lnTo>
                      <a:pt x="8371" y="4132"/>
                    </a:lnTo>
                    <a:cubicBezTo>
                      <a:pt x="8355" y="4162"/>
                      <a:pt x="8331" y="4176"/>
                      <a:pt x="8302" y="4176"/>
                    </a:cubicBezTo>
                    <a:cubicBezTo>
                      <a:pt x="7992" y="4176"/>
                      <a:pt x="7022" y="2567"/>
                      <a:pt x="6990" y="2513"/>
                    </a:cubicBezTo>
                    <a:cubicBezTo>
                      <a:pt x="6585" y="1667"/>
                      <a:pt x="6180" y="834"/>
                      <a:pt x="5763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5633;p48">
                <a:extLst>
                  <a:ext uri="{FF2B5EF4-FFF2-40B4-BE49-F238E27FC236}">
                    <a16:creationId xmlns:a16="http://schemas.microsoft.com/office/drawing/2014/main" id="{D59E1DAE-C5BA-4153-A444-A864FD8AA360}"/>
                  </a:ext>
                </a:extLst>
              </p:cNvPr>
              <p:cNvSpPr/>
              <p:nvPr/>
            </p:nvSpPr>
            <p:spPr>
              <a:xfrm>
                <a:off x="4255875" y="1924175"/>
                <a:ext cx="178625" cy="127125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5085" extrusionOk="0">
                    <a:moveTo>
                      <a:pt x="5466" y="1"/>
                    </a:moveTo>
                    <a:lnTo>
                      <a:pt x="1" y="560"/>
                    </a:lnTo>
                    <a:lnTo>
                      <a:pt x="2394" y="5084"/>
                    </a:lnTo>
                    <a:cubicBezTo>
                      <a:pt x="4084" y="4954"/>
                      <a:pt x="5704" y="4549"/>
                      <a:pt x="7144" y="3620"/>
                    </a:cubicBezTo>
                    <a:lnTo>
                      <a:pt x="5466" y="1"/>
                    </a:lnTo>
                    <a:close/>
                  </a:path>
                </a:pathLst>
              </a:custGeom>
              <a:solidFill>
                <a:srgbClr val="EA9E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" name="Google Shape;5634;p48">
                <a:extLst>
                  <a:ext uri="{FF2B5EF4-FFF2-40B4-BE49-F238E27FC236}">
                    <a16:creationId xmlns:a16="http://schemas.microsoft.com/office/drawing/2014/main" id="{030DCD29-E44F-4AF1-AEA6-7E6ABBAC3452}"/>
                  </a:ext>
                </a:extLst>
              </p:cNvPr>
              <p:cNvSpPr/>
              <p:nvPr/>
            </p:nvSpPr>
            <p:spPr>
              <a:xfrm>
                <a:off x="4146050" y="1624325"/>
                <a:ext cx="340525" cy="396350"/>
              </a:xfrm>
              <a:custGeom>
                <a:avLst/>
                <a:gdLst/>
                <a:ahLst/>
                <a:cxnLst/>
                <a:rect l="l" t="t" r="r" b="b"/>
                <a:pathLst>
                  <a:path w="13621" h="15854" extrusionOk="0">
                    <a:moveTo>
                      <a:pt x="4093" y="1"/>
                    </a:moveTo>
                    <a:cubicBezTo>
                      <a:pt x="2924" y="1"/>
                      <a:pt x="1806" y="353"/>
                      <a:pt x="1119" y="1517"/>
                    </a:cubicBezTo>
                    <a:cubicBezTo>
                      <a:pt x="393" y="2743"/>
                      <a:pt x="822" y="5041"/>
                      <a:pt x="607" y="6494"/>
                    </a:cubicBezTo>
                    <a:cubicBezTo>
                      <a:pt x="369" y="8030"/>
                      <a:pt x="0" y="9601"/>
                      <a:pt x="286" y="11197"/>
                    </a:cubicBezTo>
                    <a:cubicBezTo>
                      <a:pt x="476" y="12292"/>
                      <a:pt x="1036" y="13352"/>
                      <a:pt x="1679" y="14185"/>
                    </a:cubicBezTo>
                    <a:cubicBezTo>
                      <a:pt x="2346" y="15043"/>
                      <a:pt x="3108" y="15281"/>
                      <a:pt x="4036" y="15543"/>
                    </a:cubicBezTo>
                    <a:cubicBezTo>
                      <a:pt x="4747" y="15742"/>
                      <a:pt x="5523" y="15853"/>
                      <a:pt x="6306" y="15853"/>
                    </a:cubicBezTo>
                    <a:cubicBezTo>
                      <a:pt x="8791" y="15853"/>
                      <a:pt x="11348" y="14737"/>
                      <a:pt x="12109" y="11804"/>
                    </a:cubicBezTo>
                    <a:cubicBezTo>
                      <a:pt x="12219" y="11868"/>
                      <a:pt x="12334" y="11897"/>
                      <a:pt x="12447" y="11897"/>
                    </a:cubicBezTo>
                    <a:cubicBezTo>
                      <a:pt x="12885" y="11897"/>
                      <a:pt x="13312" y="11467"/>
                      <a:pt x="13454" y="10947"/>
                    </a:cubicBezTo>
                    <a:cubicBezTo>
                      <a:pt x="13621" y="10340"/>
                      <a:pt x="13430" y="9804"/>
                      <a:pt x="13407" y="9197"/>
                    </a:cubicBezTo>
                    <a:cubicBezTo>
                      <a:pt x="13371" y="8697"/>
                      <a:pt x="13407" y="8220"/>
                      <a:pt x="13359" y="7708"/>
                    </a:cubicBezTo>
                    <a:cubicBezTo>
                      <a:pt x="13240" y="6482"/>
                      <a:pt x="13049" y="5220"/>
                      <a:pt x="12490" y="4125"/>
                    </a:cubicBezTo>
                    <a:cubicBezTo>
                      <a:pt x="11918" y="2982"/>
                      <a:pt x="10990" y="2148"/>
                      <a:pt x="9990" y="1588"/>
                    </a:cubicBezTo>
                    <a:cubicBezTo>
                      <a:pt x="8989" y="1041"/>
                      <a:pt x="7930" y="743"/>
                      <a:pt x="6858" y="457"/>
                    </a:cubicBezTo>
                    <a:cubicBezTo>
                      <a:pt x="6043" y="237"/>
                      <a:pt x="5051" y="1"/>
                      <a:pt x="4093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" name="Google Shape;5635;p48">
                <a:extLst>
                  <a:ext uri="{FF2B5EF4-FFF2-40B4-BE49-F238E27FC236}">
                    <a16:creationId xmlns:a16="http://schemas.microsoft.com/office/drawing/2014/main" id="{5990024B-F8D9-4E1C-8F5D-2CC93B06795E}"/>
                  </a:ext>
                </a:extLst>
              </p:cNvPr>
              <p:cNvSpPr/>
              <p:nvPr/>
            </p:nvSpPr>
            <p:spPr>
              <a:xfrm>
                <a:off x="4424650" y="1799300"/>
                <a:ext cx="111350" cy="130725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5229" extrusionOk="0">
                    <a:moveTo>
                      <a:pt x="3302" y="1"/>
                    </a:moveTo>
                    <a:cubicBezTo>
                      <a:pt x="2068" y="1"/>
                      <a:pt x="746" y="2642"/>
                      <a:pt x="381" y="3436"/>
                    </a:cubicBezTo>
                    <a:cubicBezTo>
                      <a:pt x="167" y="3900"/>
                      <a:pt x="0" y="4472"/>
                      <a:pt x="310" y="4876"/>
                    </a:cubicBezTo>
                    <a:cubicBezTo>
                      <a:pt x="498" y="5135"/>
                      <a:pt x="820" y="5228"/>
                      <a:pt x="1153" y="5228"/>
                    </a:cubicBezTo>
                    <a:cubicBezTo>
                      <a:pt x="1327" y="5228"/>
                      <a:pt x="1504" y="5203"/>
                      <a:pt x="1667" y="5162"/>
                    </a:cubicBezTo>
                    <a:cubicBezTo>
                      <a:pt x="3251" y="4746"/>
                      <a:pt x="4453" y="3162"/>
                      <a:pt x="4406" y="1519"/>
                    </a:cubicBezTo>
                    <a:cubicBezTo>
                      <a:pt x="4394" y="971"/>
                      <a:pt x="4203" y="352"/>
                      <a:pt x="3703" y="102"/>
                    </a:cubicBezTo>
                    <a:cubicBezTo>
                      <a:pt x="3571" y="33"/>
                      <a:pt x="3437" y="1"/>
                      <a:pt x="3302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" name="Google Shape;5636;p48">
                <a:extLst>
                  <a:ext uri="{FF2B5EF4-FFF2-40B4-BE49-F238E27FC236}">
                    <a16:creationId xmlns:a16="http://schemas.microsoft.com/office/drawing/2014/main" id="{61858157-DD51-4523-9395-B476C87736C4}"/>
                  </a:ext>
                </a:extLst>
              </p:cNvPr>
              <p:cNvSpPr/>
              <p:nvPr/>
            </p:nvSpPr>
            <p:spPr>
              <a:xfrm>
                <a:off x="4101700" y="1495250"/>
                <a:ext cx="445900" cy="355425"/>
              </a:xfrm>
              <a:custGeom>
                <a:avLst/>
                <a:gdLst/>
                <a:ahLst/>
                <a:cxnLst/>
                <a:rect l="l" t="t" r="r" b="b"/>
                <a:pathLst>
                  <a:path w="17836" h="14217" extrusionOk="0">
                    <a:moveTo>
                      <a:pt x="8144" y="9395"/>
                    </a:moveTo>
                    <a:cubicBezTo>
                      <a:pt x="4572" y="10216"/>
                      <a:pt x="0" y="10466"/>
                      <a:pt x="1381" y="6680"/>
                    </a:cubicBezTo>
                    <a:cubicBezTo>
                      <a:pt x="3048" y="2108"/>
                      <a:pt x="8204" y="1"/>
                      <a:pt x="12395" y="2549"/>
                    </a:cubicBezTo>
                    <a:cubicBezTo>
                      <a:pt x="14109" y="3584"/>
                      <a:pt x="15181" y="5025"/>
                      <a:pt x="15990" y="6823"/>
                    </a:cubicBezTo>
                    <a:cubicBezTo>
                      <a:pt x="16609" y="8192"/>
                      <a:pt x="17836" y="9204"/>
                      <a:pt x="17288" y="10716"/>
                    </a:cubicBezTo>
                    <a:cubicBezTo>
                      <a:pt x="17157" y="11085"/>
                      <a:pt x="14621" y="14217"/>
                      <a:pt x="14335" y="13669"/>
                    </a:cubicBezTo>
                    <a:cubicBezTo>
                      <a:pt x="13430" y="11871"/>
                      <a:pt x="12526" y="10085"/>
                      <a:pt x="11621" y="8299"/>
                    </a:cubicBezTo>
                    <a:cubicBezTo>
                      <a:pt x="10990" y="8585"/>
                      <a:pt x="9656" y="9037"/>
                      <a:pt x="8144" y="93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5637;p48">
                <a:extLst>
                  <a:ext uri="{FF2B5EF4-FFF2-40B4-BE49-F238E27FC236}">
                    <a16:creationId xmlns:a16="http://schemas.microsoft.com/office/drawing/2014/main" id="{A90BCF94-2359-48A6-B6F5-A73B1F913FD7}"/>
                  </a:ext>
                </a:extLst>
              </p:cNvPr>
              <p:cNvSpPr/>
              <p:nvPr/>
            </p:nvSpPr>
            <p:spPr>
              <a:xfrm>
                <a:off x="4237125" y="1493775"/>
                <a:ext cx="418825" cy="931075"/>
              </a:xfrm>
              <a:custGeom>
                <a:avLst/>
                <a:gdLst/>
                <a:ahLst/>
                <a:cxnLst/>
                <a:rect l="l" t="t" r="r" b="b"/>
                <a:pathLst>
                  <a:path w="16753" h="37243" extrusionOk="0">
                    <a:moveTo>
                      <a:pt x="6275" y="8192"/>
                    </a:moveTo>
                    <a:cubicBezTo>
                      <a:pt x="7585" y="10597"/>
                      <a:pt x="7382" y="13502"/>
                      <a:pt x="6549" y="16074"/>
                    </a:cubicBezTo>
                    <a:cubicBezTo>
                      <a:pt x="5704" y="18645"/>
                      <a:pt x="4275" y="21015"/>
                      <a:pt x="3132" y="23479"/>
                    </a:cubicBezTo>
                    <a:cubicBezTo>
                      <a:pt x="1989" y="25956"/>
                      <a:pt x="1120" y="28647"/>
                      <a:pt x="1501" y="31314"/>
                    </a:cubicBezTo>
                    <a:cubicBezTo>
                      <a:pt x="1870" y="33981"/>
                      <a:pt x="3763" y="36612"/>
                      <a:pt x="6549" y="37243"/>
                    </a:cubicBezTo>
                    <a:cubicBezTo>
                      <a:pt x="6406" y="36969"/>
                      <a:pt x="6275" y="36695"/>
                      <a:pt x="6144" y="36409"/>
                    </a:cubicBezTo>
                    <a:cubicBezTo>
                      <a:pt x="6847" y="36564"/>
                      <a:pt x="7561" y="36719"/>
                      <a:pt x="8275" y="36874"/>
                    </a:cubicBezTo>
                    <a:cubicBezTo>
                      <a:pt x="8192" y="33111"/>
                      <a:pt x="9859" y="29516"/>
                      <a:pt x="11609" y="26134"/>
                    </a:cubicBezTo>
                    <a:cubicBezTo>
                      <a:pt x="14502" y="20550"/>
                      <a:pt x="16753" y="15216"/>
                      <a:pt x="15467" y="8882"/>
                    </a:cubicBezTo>
                    <a:cubicBezTo>
                      <a:pt x="14990" y="6560"/>
                      <a:pt x="13919" y="4298"/>
                      <a:pt x="12133" y="2643"/>
                    </a:cubicBezTo>
                    <a:cubicBezTo>
                      <a:pt x="10347" y="988"/>
                      <a:pt x="7787" y="0"/>
                      <a:pt x="5311" y="322"/>
                    </a:cubicBezTo>
                    <a:cubicBezTo>
                      <a:pt x="2822" y="643"/>
                      <a:pt x="536" y="2405"/>
                      <a:pt x="0" y="47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5638;p48">
                <a:extLst>
                  <a:ext uri="{FF2B5EF4-FFF2-40B4-BE49-F238E27FC236}">
                    <a16:creationId xmlns:a16="http://schemas.microsoft.com/office/drawing/2014/main" id="{ED326B84-35C8-412E-806D-B5486A7C1BD9}"/>
                  </a:ext>
                </a:extLst>
              </p:cNvPr>
              <p:cNvSpPr/>
              <p:nvPr/>
            </p:nvSpPr>
            <p:spPr>
              <a:xfrm>
                <a:off x="4264500" y="1395550"/>
                <a:ext cx="295600" cy="241125"/>
              </a:xfrm>
              <a:custGeom>
                <a:avLst/>
                <a:gdLst/>
                <a:ahLst/>
                <a:cxnLst/>
                <a:rect l="l" t="t" r="r" b="b"/>
                <a:pathLst>
                  <a:path w="11824" h="9645" extrusionOk="0">
                    <a:moveTo>
                      <a:pt x="1953" y="5858"/>
                    </a:moveTo>
                    <a:cubicBezTo>
                      <a:pt x="715" y="5703"/>
                      <a:pt x="1" y="4179"/>
                      <a:pt x="358" y="2977"/>
                    </a:cubicBezTo>
                    <a:cubicBezTo>
                      <a:pt x="715" y="1786"/>
                      <a:pt x="1834" y="964"/>
                      <a:pt x="3001" y="512"/>
                    </a:cubicBezTo>
                    <a:cubicBezTo>
                      <a:pt x="3894" y="167"/>
                      <a:pt x="4847" y="0"/>
                      <a:pt x="5811" y="12"/>
                    </a:cubicBezTo>
                    <a:cubicBezTo>
                      <a:pt x="7335" y="48"/>
                      <a:pt x="8871" y="572"/>
                      <a:pt x="10014" y="1596"/>
                    </a:cubicBezTo>
                    <a:cubicBezTo>
                      <a:pt x="11145" y="2619"/>
                      <a:pt x="11824" y="4167"/>
                      <a:pt x="11681" y="5691"/>
                    </a:cubicBezTo>
                    <a:cubicBezTo>
                      <a:pt x="11526" y="7203"/>
                      <a:pt x="10502" y="8644"/>
                      <a:pt x="9050" y="9144"/>
                    </a:cubicBezTo>
                    <a:cubicBezTo>
                      <a:pt x="7609" y="9644"/>
                      <a:pt x="5835" y="9085"/>
                      <a:pt x="5037" y="777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" name="Google Shape;5639;p48">
                <a:extLst>
                  <a:ext uri="{FF2B5EF4-FFF2-40B4-BE49-F238E27FC236}">
                    <a16:creationId xmlns:a16="http://schemas.microsoft.com/office/drawing/2014/main" id="{363D5A8C-9CCD-49C3-8EC6-474D781CF027}"/>
                  </a:ext>
                </a:extLst>
              </p:cNvPr>
              <p:cNvSpPr/>
              <p:nvPr/>
            </p:nvSpPr>
            <p:spPr>
              <a:xfrm>
                <a:off x="1621925" y="2386825"/>
                <a:ext cx="4776200" cy="1864150"/>
              </a:xfrm>
              <a:custGeom>
                <a:avLst/>
                <a:gdLst/>
                <a:ahLst/>
                <a:cxnLst/>
                <a:rect l="l" t="t" r="r" b="b"/>
                <a:pathLst>
                  <a:path w="191048" h="74566" extrusionOk="0">
                    <a:moveTo>
                      <a:pt x="8203" y="1"/>
                    </a:moveTo>
                    <a:cubicBezTo>
                      <a:pt x="7156" y="1"/>
                      <a:pt x="6576" y="721"/>
                      <a:pt x="6358" y="3152"/>
                    </a:cubicBezTo>
                    <a:cubicBezTo>
                      <a:pt x="5691" y="10736"/>
                      <a:pt x="3941" y="18011"/>
                      <a:pt x="2703" y="25512"/>
                    </a:cubicBezTo>
                    <a:cubicBezTo>
                      <a:pt x="0" y="41919"/>
                      <a:pt x="1727" y="59087"/>
                      <a:pt x="7644" y="74565"/>
                    </a:cubicBezTo>
                    <a:cubicBezTo>
                      <a:pt x="43875" y="73768"/>
                      <a:pt x="80094" y="72970"/>
                      <a:pt x="116312" y="72184"/>
                    </a:cubicBezTo>
                    <a:cubicBezTo>
                      <a:pt x="131886" y="71839"/>
                      <a:pt x="147459" y="71494"/>
                      <a:pt x="163032" y="71148"/>
                    </a:cubicBezTo>
                    <a:cubicBezTo>
                      <a:pt x="170819" y="70982"/>
                      <a:pt x="178618" y="70863"/>
                      <a:pt x="186393" y="70636"/>
                    </a:cubicBezTo>
                    <a:cubicBezTo>
                      <a:pt x="190500" y="70529"/>
                      <a:pt x="190119" y="69148"/>
                      <a:pt x="188512" y="65826"/>
                    </a:cubicBezTo>
                    <a:cubicBezTo>
                      <a:pt x="186904" y="62516"/>
                      <a:pt x="185357" y="59183"/>
                      <a:pt x="184333" y="55635"/>
                    </a:cubicBezTo>
                    <a:cubicBezTo>
                      <a:pt x="182964" y="50848"/>
                      <a:pt x="182571" y="45657"/>
                      <a:pt x="184107" y="40919"/>
                    </a:cubicBezTo>
                    <a:cubicBezTo>
                      <a:pt x="185273" y="37287"/>
                      <a:pt x="187512" y="34096"/>
                      <a:pt x="188893" y="30560"/>
                    </a:cubicBezTo>
                    <a:cubicBezTo>
                      <a:pt x="190929" y="25381"/>
                      <a:pt x="191048" y="19487"/>
                      <a:pt x="189250" y="14237"/>
                    </a:cubicBezTo>
                    <a:cubicBezTo>
                      <a:pt x="188155" y="11010"/>
                      <a:pt x="186321" y="8034"/>
                      <a:pt x="183976" y="5569"/>
                    </a:cubicBezTo>
                    <a:cubicBezTo>
                      <a:pt x="181113" y="2541"/>
                      <a:pt x="179421" y="1926"/>
                      <a:pt x="175755" y="1926"/>
                    </a:cubicBezTo>
                    <a:cubicBezTo>
                      <a:pt x="175457" y="1926"/>
                      <a:pt x="175146" y="1930"/>
                      <a:pt x="174820" y="1938"/>
                    </a:cubicBezTo>
                    <a:cubicBezTo>
                      <a:pt x="165735" y="2128"/>
                      <a:pt x="156663" y="2319"/>
                      <a:pt x="147578" y="2521"/>
                    </a:cubicBezTo>
                    <a:lnTo>
                      <a:pt x="93107" y="3676"/>
                    </a:lnTo>
                    <a:lnTo>
                      <a:pt x="65330" y="4259"/>
                    </a:lnTo>
                    <a:cubicBezTo>
                      <a:pt x="60128" y="4369"/>
                      <a:pt x="54915" y="4479"/>
                      <a:pt x="49703" y="4479"/>
                    </a:cubicBezTo>
                    <a:cubicBezTo>
                      <a:pt x="40813" y="4479"/>
                      <a:pt x="31925" y="4159"/>
                      <a:pt x="23098" y="2973"/>
                    </a:cubicBezTo>
                    <a:cubicBezTo>
                      <a:pt x="19598" y="2509"/>
                      <a:pt x="16109" y="1902"/>
                      <a:pt x="12657" y="1128"/>
                    </a:cubicBezTo>
                    <a:cubicBezTo>
                      <a:pt x="10670" y="677"/>
                      <a:pt x="9218" y="1"/>
                      <a:pt x="8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chemeClr val="tx2"/>
                    </a:solidFill>
                    <a:latin typeface="Bradley Hand ITC" panose="03070402050302030203" pitchFamily="66" charset="0"/>
                  </a:rPr>
                  <a:t>YOUR HEALTH MATTERS!!</a:t>
                </a:r>
                <a:endParaRPr sz="2000" b="1" dirty="0">
                  <a:solidFill>
                    <a:schemeClr val="tx2"/>
                  </a:solidFill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31" name="Google Shape;5640;p48">
                <a:extLst>
                  <a:ext uri="{FF2B5EF4-FFF2-40B4-BE49-F238E27FC236}">
                    <a16:creationId xmlns:a16="http://schemas.microsoft.com/office/drawing/2014/main" id="{C136D667-0B93-4811-AA70-E1813F03BD2E}"/>
                  </a:ext>
                </a:extLst>
              </p:cNvPr>
              <p:cNvSpPr/>
              <p:nvPr/>
            </p:nvSpPr>
            <p:spPr>
              <a:xfrm>
                <a:off x="1690375" y="2659400"/>
                <a:ext cx="243500" cy="12740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5096" extrusionOk="0">
                    <a:moveTo>
                      <a:pt x="5583" y="1"/>
                    </a:moveTo>
                    <a:cubicBezTo>
                      <a:pt x="4789" y="1"/>
                      <a:pt x="3992" y="146"/>
                      <a:pt x="3251" y="429"/>
                    </a:cubicBezTo>
                    <a:cubicBezTo>
                      <a:pt x="2632" y="667"/>
                      <a:pt x="1691" y="1274"/>
                      <a:pt x="1048" y="2024"/>
                    </a:cubicBezTo>
                    <a:cubicBezTo>
                      <a:pt x="334" y="2845"/>
                      <a:pt x="1" y="3834"/>
                      <a:pt x="846" y="4679"/>
                    </a:cubicBezTo>
                    <a:cubicBezTo>
                      <a:pt x="1159" y="4988"/>
                      <a:pt x="1619" y="5096"/>
                      <a:pt x="2118" y="5096"/>
                    </a:cubicBezTo>
                    <a:cubicBezTo>
                      <a:pt x="2926" y="5096"/>
                      <a:pt x="3839" y="4813"/>
                      <a:pt x="4406" y="4643"/>
                    </a:cubicBezTo>
                    <a:cubicBezTo>
                      <a:pt x="5608" y="4274"/>
                      <a:pt x="6823" y="3917"/>
                      <a:pt x="8025" y="3560"/>
                    </a:cubicBezTo>
                    <a:cubicBezTo>
                      <a:pt x="8799" y="3322"/>
                      <a:pt x="9740" y="2869"/>
                      <a:pt x="9692" y="2060"/>
                    </a:cubicBezTo>
                    <a:cubicBezTo>
                      <a:pt x="9657" y="1572"/>
                      <a:pt x="9252" y="1191"/>
                      <a:pt x="8835" y="929"/>
                    </a:cubicBezTo>
                    <a:cubicBezTo>
                      <a:pt x="7872" y="303"/>
                      <a:pt x="6730" y="1"/>
                      <a:pt x="5583" y="1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5641;p48">
                <a:extLst>
                  <a:ext uri="{FF2B5EF4-FFF2-40B4-BE49-F238E27FC236}">
                    <a16:creationId xmlns:a16="http://schemas.microsoft.com/office/drawing/2014/main" id="{B5AB5C8A-C52D-4195-8877-8B9E93AE87C5}"/>
                  </a:ext>
                </a:extLst>
              </p:cNvPr>
              <p:cNvSpPr/>
              <p:nvPr/>
            </p:nvSpPr>
            <p:spPr>
              <a:xfrm>
                <a:off x="1063525" y="2054250"/>
                <a:ext cx="672425" cy="742550"/>
              </a:xfrm>
              <a:custGeom>
                <a:avLst/>
                <a:gdLst/>
                <a:ahLst/>
                <a:cxnLst/>
                <a:rect l="l" t="t" r="r" b="b"/>
                <a:pathLst>
                  <a:path w="26897" h="29702" extrusionOk="0">
                    <a:moveTo>
                      <a:pt x="5120" y="1"/>
                    </a:moveTo>
                    <a:lnTo>
                      <a:pt x="2941" y="1096"/>
                    </a:lnTo>
                    <a:cubicBezTo>
                      <a:pt x="1310" y="2656"/>
                      <a:pt x="0" y="6585"/>
                      <a:pt x="560" y="8775"/>
                    </a:cubicBezTo>
                    <a:cubicBezTo>
                      <a:pt x="2024" y="14550"/>
                      <a:pt x="4822" y="25432"/>
                      <a:pt x="5334" y="26230"/>
                    </a:cubicBezTo>
                    <a:cubicBezTo>
                      <a:pt x="5988" y="27249"/>
                      <a:pt x="22126" y="29702"/>
                      <a:pt x="25229" y="29702"/>
                    </a:cubicBezTo>
                    <a:cubicBezTo>
                      <a:pt x="25460" y="29702"/>
                      <a:pt x="25619" y="29688"/>
                      <a:pt x="25694" y="29659"/>
                    </a:cubicBezTo>
                    <a:cubicBezTo>
                      <a:pt x="26753" y="29254"/>
                      <a:pt x="26896" y="25182"/>
                      <a:pt x="26896" y="25182"/>
                    </a:cubicBezTo>
                    <a:lnTo>
                      <a:pt x="12204" y="21860"/>
                    </a:lnTo>
                    <a:lnTo>
                      <a:pt x="51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5642;p48">
                <a:extLst>
                  <a:ext uri="{FF2B5EF4-FFF2-40B4-BE49-F238E27FC236}">
                    <a16:creationId xmlns:a16="http://schemas.microsoft.com/office/drawing/2014/main" id="{0C66976C-77FE-47E8-B7F1-BCA36703B300}"/>
                  </a:ext>
                </a:extLst>
              </p:cNvPr>
              <p:cNvSpPr/>
              <p:nvPr/>
            </p:nvSpPr>
            <p:spPr>
              <a:xfrm>
                <a:off x="2973875" y="2450675"/>
                <a:ext cx="176525" cy="175425"/>
              </a:xfrm>
              <a:custGeom>
                <a:avLst/>
                <a:gdLst/>
                <a:ahLst/>
                <a:cxnLst/>
                <a:rect l="l" t="t" r="r" b="b"/>
                <a:pathLst>
                  <a:path w="7061" h="7017" extrusionOk="0">
                    <a:moveTo>
                      <a:pt x="3239" y="0"/>
                    </a:moveTo>
                    <a:cubicBezTo>
                      <a:pt x="3184" y="0"/>
                      <a:pt x="3128" y="1"/>
                      <a:pt x="3072" y="3"/>
                    </a:cubicBezTo>
                    <a:cubicBezTo>
                      <a:pt x="2251" y="38"/>
                      <a:pt x="1465" y="241"/>
                      <a:pt x="917" y="908"/>
                    </a:cubicBezTo>
                    <a:cubicBezTo>
                      <a:pt x="0" y="2015"/>
                      <a:pt x="893" y="3586"/>
                      <a:pt x="1608" y="4348"/>
                    </a:cubicBezTo>
                    <a:cubicBezTo>
                      <a:pt x="2096" y="4860"/>
                      <a:pt x="2691" y="5551"/>
                      <a:pt x="3310" y="5908"/>
                    </a:cubicBezTo>
                    <a:cubicBezTo>
                      <a:pt x="4096" y="6361"/>
                      <a:pt x="5084" y="6634"/>
                      <a:pt x="5918" y="6992"/>
                    </a:cubicBezTo>
                    <a:cubicBezTo>
                      <a:pt x="5960" y="7009"/>
                      <a:pt x="6003" y="7017"/>
                      <a:pt x="6045" y="7017"/>
                    </a:cubicBezTo>
                    <a:cubicBezTo>
                      <a:pt x="6470" y="7017"/>
                      <a:pt x="6839" y="6200"/>
                      <a:pt x="6882" y="5896"/>
                    </a:cubicBezTo>
                    <a:cubicBezTo>
                      <a:pt x="6954" y="5372"/>
                      <a:pt x="6811" y="4789"/>
                      <a:pt x="6644" y="4277"/>
                    </a:cubicBezTo>
                    <a:cubicBezTo>
                      <a:pt x="6358" y="3408"/>
                      <a:pt x="5811" y="2217"/>
                      <a:pt x="4930" y="1789"/>
                    </a:cubicBezTo>
                    <a:cubicBezTo>
                      <a:pt x="5084" y="1741"/>
                      <a:pt x="6930" y="1777"/>
                      <a:pt x="7061" y="1705"/>
                    </a:cubicBezTo>
                    <a:cubicBezTo>
                      <a:pt x="7061" y="1705"/>
                      <a:pt x="5834" y="693"/>
                      <a:pt x="5501" y="538"/>
                    </a:cubicBezTo>
                    <a:cubicBezTo>
                      <a:pt x="4731" y="170"/>
                      <a:pt x="4065" y="0"/>
                      <a:pt x="3239" y="0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5643;p48">
                <a:extLst>
                  <a:ext uri="{FF2B5EF4-FFF2-40B4-BE49-F238E27FC236}">
                    <a16:creationId xmlns:a16="http://schemas.microsoft.com/office/drawing/2014/main" id="{3ED96D47-6164-4852-BF7C-04A0A9B7B038}"/>
                  </a:ext>
                </a:extLst>
              </p:cNvPr>
              <p:cNvSpPr/>
              <p:nvPr/>
            </p:nvSpPr>
            <p:spPr>
              <a:xfrm>
                <a:off x="3775450" y="2433150"/>
                <a:ext cx="176550" cy="178225"/>
              </a:xfrm>
              <a:custGeom>
                <a:avLst/>
                <a:gdLst/>
                <a:ahLst/>
                <a:cxnLst/>
                <a:rect l="l" t="t" r="r" b="b"/>
                <a:pathLst>
                  <a:path w="7062" h="7129" extrusionOk="0">
                    <a:moveTo>
                      <a:pt x="3981" y="1"/>
                    </a:moveTo>
                    <a:cubicBezTo>
                      <a:pt x="3956" y="1"/>
                      <a:pt x="3931" y="1"/>
                      <a:pt x="3906" y="1"/>
                    </a:cubicBezTo>
                    <a:cubicBezTo>
                      <a:pt x="3001" y="1"/>
                      <a:pt x="2299" y="204"/>
                      <a:pt x="1501" y="632"/>
                    </a:cubicBezTo>
                    <a:cubicBezTo>
                      <a:pt x="1168" y="799"/>
                      <a:pt x="1" y="1859"/>
                      <a:pt x="1" y="1859"/>
                    </a:cubicBezTo>
                    <a:cubicBezTo>
                      <a:pt x="35" y="1877"/>
                      <a:pt x="187" y="1884"/>
                      <a:pt x="395" y="1884"/>
                    </a:cubicBezTo>
                    <a:cubicBezTo>
                      <a:pt x="862" y="1884"/>
                      <a:pt x="1614" y="1851"/>
                      <a:pt x="1959" y="1851"/>
                    </a:cubicBezTo>
                    <a:cubicBezTo>
                      <a:pt x="2047" y="1851"/>
                      <a:pt x="2109" y="1853"/>
                      <a:pt x="2132" y="1859"/>
                    </a:cubicBezTo>
                    <a:cubicBezTo>
                      <a:pt x="1275" y="2323"/>
                      <a:pt x="775" y="3537"/>
                      <a:pt x="525" y="4418"/>
                    </a:cubicBezTo>
                    <a:cubicBezTo>
                      <a:pt x="382" y="4930"/>
                      <a:pt x="263" y="5514"/>
                      <a:pt x="358" y="6050"/>
                    </a:cubicBezTo>
                    <a:cubicBezTo>
                      <a:pt x="412" y="6339"/>
                      <a:pt x="802" y="7129"/>
                      <a:pt x="1227" y="7129"/>
                    </a:cubicBezTo>
                    <a:cubicBezTo>
                      <a:pt x="1274" y="7129"/>
                      <a:pt x="1322" y="7119"/>
                      <a:pt x="1370" y="7097"/>
                    </a:cubicBezTo>
                    <a:cubicBezTo>
                      <a:pt x="2192" y="6704"/>
                      <a:pt x="3168" y="6383"/>
                      <a:pt x="3918" y="5907"/>
                    </a:cubicBezTo>
                    <a:cubicBezTo>
                      <a:pt x="4537" y="5514"/>
                      <a:pt x="5085" y="4799"/>
                      <a:pt x="5561" y="4264"/>
                    </a:cubicBezTo>
                    <a:cubicBezTo>
                      <a:pt x="6240" y="3478"/>
                      <a:pt x="7061" y="1859"/>
                      <a:pt x="6097" y="811"/>
                    </a:cubicBezTo>
                    <a:cubicBezTo>
                      <a:pt x="5543" y="188"/>
                      <a:pt x="4776" y="1"/>
                      <a:pt x="3981" y="1"/>
                    </a:cubicBezTo>
                    <a:close/>
                  </a:path>
                </a:pathLst>
              </a:custGeom>
              <a:solidFill>
                <a:srgbClr val="BE3C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5644;p48">
                <a:extLst>
                  <a:ext uri="{FF2B5EF4-FFF2-40B4-BE49-F238E27FC236}">
                    <a16:creationId xmlns:a16="http://schemas.microsoft.com/office/drawing/2014/main" id="{2A1C46A4-BFB8-4CF0-8776-C1691F43EA50}"/>
                  </a:ext>
                </a:extLst>
              </p:cNvPr>
              <p:cNvSpPr/>
              <p:nvPr/>
            </p:nvSpPr>
            <p:spPr>
              <a:xfrm>
                <a:off x="4806850" y="2410500"/>
                <a:ext cx="176525" cy="179450"/>
              </a:xfrm>
              <a:custGeom>
                <a:avLst/>
                <a:gdLst/>
                <a:ahLst/>
                <a:cxnLst/>
                <a:rect l="l" t="t" r="r" b="b"/>
                <a:pathLst>
                  <a:path w="7061" h="7178" extrusionOk="0">
                    <a:moveTo>
                      <a:pt x="4029" y="0"/>
                    </a:moveTo>
                    <a:cubicBezTo>
                      <a:pt x="3980" y="0"/>
                      <a:pt x="3931" y="1"/>
                      <a:pt x="3881" y="2"/>
                    </a:cubicBezTo>
                    <a:cubicBezTo>
                      <a:pt x="2977" y="14"/>
                      <a:pt x="2274" y="229"/>
                      <a:pt x="1476" y="669"/>
                    </a:cubicBezTo>
                    <a:cubicBezTo>
                      <a:pt x="1155" y="848"/>
                      <a:pt x="0" y="1919"/>
                      <a:pt x="0" y="1919"/>
                    </a:cubicBezTo>
                    <a:cubicBezTo>
                      <a:pt x="27" y="1934"/>
                      <a:pt x="126" y="1940"/>
                      <a:pt x="267" y="1940"/>
                    </a:cubicBezTo>
                    <a:cubicBezTo>
                      <a:pt x="735" y="1940"/>
                      <a:pt x="1671" y="1878"/>
                      <a:pt x="2014" y="1878"/>
                    </a:cubicBezTo>
                    <a:cubicBezTo>
                      <a:pt x="2071" y="1878"/>
                      <a:pt x="2112" y="1879"/>
                      <a:pt x="2131" y="1883"/>
                    </a:cubicBezTo>
                    <a:cubicBezTo>
                      <a:pt x="1274" y="2360"/>
                      <a:pt x="798" y="3586"/>
                      <a:pt x="560" y="4467"/>
                    </a:cubicBezTo>
                    <a:cubicBezTo>
                      <a:pt x="429" y="4979"/>
                      <a:pt x="310" y="5574"/>
                      <a:pt x="417" y="6098"/>
                    </a:cubicBezTo>
                    <a:cubicBezTo>
                      <a:pt x="470" y="6387"/>
                      <a:pt x="880" y="7177"/>
                      <a:pt x="1300" y="7177"/>
                    </a:cubicBezTo>
                    <a:cubicBezTo>
                      <a:pt x="1347" y="7177"/>
                      <a:pt x="1394" y="7168"/>
                      <a:pt x="1441" y="7146"/>
                    </a:cubicBezTo>
                    <a:cubicBezTo>
                      <a:pt x="2250" y="6729"/>
                      <a:pt x="3227" y="6396"/>
                      <a:pt x="3977" y="5908"/>
                    </a:cubicBezTo>
                    <a:cubicBezTo>
                      <a:pt x="4584" y="5515"/>
                      <a:pt x="5132" y="4789"/>
                      <a:pt x="5584" y="4241"/>
                    </a:cubicBezTo>
                    <a:cubicBezTo>
                      <a:pt x="6263" y="3443"/>
                      <a:pt x="7060" y="1824"/>
                      <a:pt x="6084" y="776"/>
                    </a:cubicBezTo>
                    <a:cubicBezTo>
                      <a:pt x="5524" y="183"/>
                      <a:pt x="4796" y="0"/>
                      <a:pt x="4029" y="0"/>
                    </a:cubicBezTo>
                    <a:close/>
                  </a:path>
                </a:pathLst>
              </a:custGeom>
              <a:solidFill>
                <a:srgbClr val="FA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6" name="Google Shape;5645;p48">
                <a:extLst>
                  <a:ext uri="{FF2B5EF4-FFF2-40B4-BE49-F238E27FC236}">
                    <a16:creationId xmlns:a16="http://schemas.microsoft.com/office/drawing/2014/main" id="{BD3EA84E-466B-4424-BE44-CC628776E285}"/>
                  </a:ext>
                </a:extLst>
              </p:cNvPr>
              <p:cNvSpPr/>
              <p:nvPr/>
            </p:nvSpPr>
            <p:spPr>
              <a:xfrm>
                <a:off x="5761125" y="2374825"/>
                <a:ext cx="24500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9800" h="9936" extrusionOk="0">
                    <a:moveTo>
                      <a:pt x="5486" y="0"/>
                    </a:moveTo>
                    <a:cubicBezTo>
                      <a:pt x="5459" y="0"/>
                      <a:pt x="5433" y="0"/>
                      <a:pt x="5406" y="1"/>
                    </a:cubicBezTo>
                    <a:cubicBezTo>
                      <a:pt x="4156" y="24"/>
                      <a:pt x="3179" y="310"/>
                      <a:pt x="2072" y="905"/>
                    </a:cubicBezTo>
                    <a:cubicBezTo>
                      <a:pt x="1620" y="1144"/>
                      <a:pt x="0" y="2632"/>
                      <a:pt x="0" y="2632"/>
                    </a:cubicBezTo>
                    <a:cubicBezTo>
                      <a:pt x="40" y="2649"/>
                      <a:pt x="179" y="2656"/>
                      <a:pt x="378" y="2656"/>
                    </a:cubicBezTo>
                    <a:cubicBezTo>
                      <a:pt x="1018" y="2656"/>
                      <a:pt x="2272" y="2587"/>
                      <a:pt x="2763" y="2587"/>
                    </a:cubicBezTo>
                    <a:cubicBezTo>
                      <a:pt x="2859" y="2587"/>
                      <a:pt x="2926" y="2590"/>
                      <a:pt x="2953" y="2596"/>
                    </a:cubicBezTo>
                    <a:cubicBezTo>
                      <a:pt x="1775" y="3251"/>
                      <a:pt x="1096" y="4954"/>
                      <a:pt x="751" y="6180"/>
                    </a:cubicBezTo>
                    <a:cubicBezTo>
                      <a:pt x="560" y="6882"/>
                      <a:pt x="393" y="7704"/>
                      <a:pt x="524" y="8442"/>
                    </a:cubicBezTo>
                    <a:cubicBezTo>
                      <a:pt x="600" y="8840"/>
                      <a:pt x="1169" y="9935"/>
                      <a:pt x="1752" y="9935"/>
                    </a:cubicBezTo>
                    <a:cubicBezTo>
                      <a:pt x="1815" y="9935"/>
                      <a:pt x="1878" y="9923"/>
                      <a:pt x="1941" y="9895"/>
                    </a:cubicBezTo>
                    <a:cubicBezTo>
                      <a:pt x="3072" y="9323"/>
                      <a:pt x="4430" y="8883"/>
                      <a:pt x="5477" y="8204"/>
                    </a:cubicBezTo>
                    <a:cubicBezTo>
                      <a:pt x="6323" y="7656"/>
                      <a:pt x="7097" y="6668"/>
                      <a:pt x="7740" y="5918"/>
                    </a:cubicBezTo>
                    <a:cubicBezTo>
                      <a:pt x="8680" y="4811"/>
                      <a:pt x="9799" y="2572"/>
                      <a:pt x="8466" y="1108"/>
                    </a:cubicBezTo>
                    <a:cubicBezTo>
                      <a:pt x="7663" y="247"/>
                      <a:pt x="6600" y="0"/>
                      <a:pt x="5486" y="0"/>
                    </a:cubicBezTo>
                    <a:close/>
                  </a:path>
                </a:pathLst>
              </a:custGeom>
              <a:solidFill>
                <a:srgbClr val="DCB1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5646;p48">
                <a:extLst>
                  <a:ext uri="{FF2B5EF4-FFF2-40B4-BE49-F238E27FC236}">
                    <a16:creationId xmlns:a16="http://schemas.microsoft.com/office/drawing/2014/main" id="{0A8721AA-CA76-40CE-890F-6E518D33B1FC}"/>
                  </a:ext>
                </a:extLst>
              </p:cNvPr>
              <p:cNvSpPr/>
              <p:nvPr/>
            </p:nvSpPr>
            <p:spPr>
              <a:xfrm>
                <a:off x="6099850" y="2922575"/>
                <a:ext cx="235775" cy="206300"/>
              </a:xfrm>
              <a:custGeom>
                <a:avLst/>
                <a:gdLst/>
                <a:ahLst/>
                <a:cxnLst/>
                <a:rect l="l" t="t" r="r" b="b"/>
                <a:pathLst>
                  <a:path w="9431" h="8252" extrusionOk="0">
                    <a:moveTo>
                      <a:pt x="5158" y="1"/>
                    </a:moveTo>
                    <a:cubicBezTo>
                      <a:pt x="2380" y="1"/>
                      <a:pt x="11" y="3240"/>
                      <a:pt x="1" y="5927"/>
                    </a:cubicBezTo>
                    <a:cubicBezTo>
                      <a:pt x="1" y="5939"/>
                      <a:pt x="1" y="5951"/>
                      <a:pt x="1" y="5963"/>
                    </a:cubicBezTo>
                    <a:cubicBezTo>
                      <a:pt x="16" y="7644"/>
                      <a:pt x="642" y="8251"/>
                      <a:pt x="1546" y="8251"/>
                    </a:cubicBezTo>
                    <a:cubicBezTo>
                      <a:pt x="3508" y="8251"/>
                      <a:pt x="6777" y="5385"/>
                      <a:pt x="7918" y="4439"/>
                    </a:cubicBezTo>
                    <a:cubicBezTo>
                      <a:pt x="8978" y="3558"/>
                      <a:pt x="9431" y="3272"/>
                      <a:pt x="8692" y="2034"/>
                    </a:cubicBezTo>
                    <a:cubicBezTo>
                      <a:pt x="8180" y="1189"/>
                      <a:pt x="7454" y="653"/>
                      <a:pt x="6561" y="284"/>
                    </a:cubicBezTo>
                    <a:cubicBezTo>
                      <a:pt x="6088" y="89"/>
                      <a:pt x="5617" y="1"/>
                      <a:pt x="5158" y="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5647;p48">
                <a:extLst>
                  <a:ext uri="{FF2B5EF4-FFF2-40B4-BE49-F238E27FC236}">
                    <a16:creationId xmlns:a16="http://schemas.microsoft.com/office/drawing/2014/main" id="{6592425B-3696-494E-B136-262E3FCF80D1}"/>
                  </a:ext>
                </a:extLst>
              </p:cNvPr>
              <p:cNvSpPr/>
              <p:nvPr/>
            </p:nvSpPr>
            <p:spPr>
              <a:xfrm>
                <a:off x="6238275" y="2051575"/>
                <a:ext cx="670925" cy="958775"/>
              </a:xfrm>
              <a:custGeom>
                <a:avLst/>
                <a:gdLst/>
                <a:ahLst/>
                <a:cxnLst/>
                <a:rect l="l" t="t" r="r" b="b"/>
                <a:pathLst>
                  <a:path w="26837" h="38351" extrusionOk="0">
                    <a:moveTo>
                      <a:pt x="24027" y="0"/>
                    </a:moveTo>
                    <a:lnTo>
                      <a:pt x="16324" y="6168"/>
                    </a:lnTo>
                    <a:lnTo>
                      <a:pt x="16967" y="24134"/>
                    </a:lnTo>
                    <a:lnTo>
                      <a:pt x="0" y="34695"/>
                    </a:lnTo>
                    <a:cubicBezTo>
                      <a:pt x="0" y="34695"/>
                      <a:pt x="2006" y="38350"/>
                      <a:pt x="3529" y="38350"/>
                    </a:cubicBezTo>
                    <a:cubicBezTo>
                      <a:pt x="3531" y="38350"/>
                      <a:pt x="3534" y="38350"/>
                      <a:pt x="3536" y="38350"/>
                    </a:cubicBezTo>
                    <a:cubicBezTo>
                      <a:pt x="5060" y="38327"/>
                      <a:pt x="26158" y="29349"/>
                      <a:pt x="26504" y="27635"/>
                    </a:cubicBezTo>
                    <a:cubicBezTo>
                      <a:pt x="26837" y="25920"/>
                      <a:pt x="24027" y="0"/>
                      <a:pt x="24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FF4697-393D-43CE-BB44-94627B0F7AFD}"/>
              </a:ext>
            </a:extLst>
          </p:cNvPr>
          <p:cNvSpPr txBox="1">
            <a:spLocks/>
          </p:cNvSpPr>
          <p:nvPr/>
        </p:nvSpPr>
        <p:spPr>
          <a:xfrm>
            <a:off x="712350" y="490201"/>
            <a:ext cx="771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dirty="0"/>
              <a:t>FLOW CHART - PATIENT</a:t>
            </a:r>
            <a:endParaRPr lang="en-IN" dirty="0"/>
          </a:p>
        </p:txBody>
      </p:sp>
      <p:grpSp>
        <p:nvGrpSpPr>
          <p:cNvPr id="5" name="Google Shape;12596;p54">
            <a:extLst>
              <a:ext uri="{FF2B5EF4-FFF2-40B4-BE49-F238E27FC236}">
                <a16:creationId xmlns:a16="http://schemas.microsoft.com/office/drawing/2014/main" id="{C21A6926-C577-4E80-88F2-BD3EA084DD5E}"/>
              </a:ext>
            </a:extLst>
          </p:cNvPr>
          <p:cNvGrpSpPr/>
          <p:nvPr/>
        </p:nvGrpSpPr>
        <p:grpSpPr>
          <a:xfrm>
            <a:off x="505968" y="1846761"/>
            <a:ext cx="4191150" cy="1640242"/>
            <a:chOff x="6796238" y="3158297"/>
            <a:chExt cx="1630319" cy="677257"/>
          </a:xfrm>
        </p:grpSpPr>
        <p:cxnSp>
          <p:nvCxnSpPr>
            <p:cNvPr id="6" name="Google Shape;12597;p54">
              <a:extLst>
                <a:ext uri="{FF2B5EF4-FFF2-40B4-BE49-F238E27FC236}">
                  <a16:creationId xmlns:a16="http://schemas.microsoft.com/office/drawing/2014/main" id="{48CF5869-0E53-40D0-B4AA-2D514BF7B94D}"/>
                </a:ext>
              </a:extLst>
            </p:cNvPr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7" name="Google Shape;12598;p54">
              <a:extLst>
                <a:ext uri="{FF2B5EF4-FFF2-40B4-BE49-F238E27FC236}">
                  <a16:creationId xmlns:a16="http://schemas.microsoft.com/office/drawing/2014/main" id="{124A7032-25B9-4076-93FE-AF5FB65A554E}"/>
                </a:ext>
              </a:extLst>
            </p:cNvPr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8" name="Google Shape;12599;p54">
              <a:extLst>
                <a:ext uri="{FF2B5EF4-FFF2-40B4-BE49-F238E27FC236}">
                  <a16:creationId xmlns:a16="http://schemas.microsoft.com/office/drawing/2014/main" id="{04BC4A08-5372-4AA5-8F87-BDBF8E2B1E33}"/>
                </a:ext>
              </a:extLst>
            </p:cNvPr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9" name="Google Shape;12600;p54">
              <a:extLst>
                <a:ext uri="{FF2B5EF4-FFF2-40B4-BE49-F238E27FC236}">
                  <a16:creationId xmlns:a16="http://schemas.microsoft.com/office/drawing/2014/main" id="{C7DE8C39-A3DB-4F8A-B82D-5B1DFFC0239F}"/>
                </a:ext>
              </a:extLst>
            </p:cNvPr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10" name="Google Shape;12601;p54">
              <a:extLst>
                <a:ext uri="{FF2B5EF4-FFF2-40B4-BE49-F238E27FC236}">
                  <a16:creationId xmlns:a16="http://schemas.microsoft.com/office/drawing/2014/main" id="{DA76DE9B-5E68-4793-9BE2-0DC19EDDC980}"/>
                </a:ext>
              </a:extLst>
            </p:cNvPr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</p:grpSpPr>
          <p:sp>
            <p:nvSpPr>
              <p:cNvPr id="11" name="Google Shape;12602;p54">
                <a:extLst>
                  <a:ext uri="{FF2B5EF4-FFF2-40B4-BE49-F238E27FC236}">
                    <a16:creationId xmlns:a16="http://schemas.microsoft.com/office/drawing/2014/main" id="{B891509D-72D9-4351-826C-1295A89C74A1}"/>
                  </a:ext>
                </a:extLst>
              </p:cNvPr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12603;p54">
                <a:extLst>
                  <a:ext uri="{FF2B5EF4-FFF2-40B4-BE49-F238E27FC236}">
                    <a16:creationId xmlns:a16="http://schemas.microsoft.com/office/drawing/2014/main" id="{4C654C41-746F-4AE5-8099-F13F2F36511C}"/>
                  </a:ext>
                </a:extLst>
              </p:cNvPr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2604;p54">
                <a:extLst>
                  <a:ext uri="{FF2B5EF4-FFF2-40B4-BE49-F238E27FC236}">
                    <a16:creationId xmlns:a16="http://schemas.microsoft.com/office/drawing/2014/main" id="{C3154E7A-B3D3-45EA-B679-ADE20CCD359E}"/>
                  </a:ext>
                </a:extLst>
              </p:cNvPr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46CBC6-E27D-456F-8671-4D435A1A4F42}"/>
              </a:ext>
            </a:extLst>
          </p:cNvPr>
          <p:cNvSpPr txBox="1"/>
          <p:nvPr/>
        </p:nvSpPr>
        <p:spPr>
          <a:xfrm>
            <a:off x="712350" y="355385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A03C56-F387-4550-8AD3-A27AA47E1DF0}"/>
              </a:ext>
            </a:extLst>
          </p:cNvPr>
          <p:cNvSpPr txBox="1"/>
          <p:nvPr/>
        </p:nvSpPr>
        <p:spPr>
          <a:xfrm>
            <a:off x="1701429" y="149067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615E3-4A9D-42F8-A158-2FD1F4C072DA}"/>
              </a:ext>
            </a:extLst>
          </p:cNvPr>
          <p:cNvSpPr txBox="1"/>
          <p:nvPr/>
        </p:nvSpPr>
        <p:spPr>
          <a:xfrm>
            <a:off x="2373783" y="3626408"/>
            <a:ext cx="145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CHATBOT RECEIVES THE USER</a:t>
            </a:r>
            <a:endParaRPr lang="en-I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367435" y="3641796"/>
            <a:ext cx="1951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GET PRESCRIPTION</a:t>
            </a:r>
          </a:p>
        </p:txBody>
      </p:sp>
      <p:grpSp>
        <p:nvGrpSpPr>
          <p:cNvPr id="18" name="Google Shape;12596;p54"/>
          <p:cNvGrpSpPr/>
          <p:nvPr/>
        </p:nvGrpSpPr>
        <p:grpSpPr>
          <a:xfrm>
            <a:off x="4697118" y="1843559"/>
            <a:ext cx="4185874" cy="1650619"/>
            <a:chOff x="6796238" y="3158297"/>
            <a:chExt cx="1630319" cy="677257"/>
          </a:xfrm>
        </p:grpSpPr>
        <p:cxnSp>
          <p:nvCxnSpPr>
            <p:cNvPr id="19" name="Google Shape;12597;p54"/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0" name="Google Shape;12598;p54"/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1" name="Google Shape;12599;p54"/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2" name="Google Shape;12600;p54"/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23" name="Google Shape;12601;p54"/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</p:grpSpPr>
          <p:sp>
            <p:nvSpPr>
              <p:cNvPr id="24" name="Google Shape;12602;p54"/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12603;p54"/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12604;p54"/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3029073" y="1046041"/>
            <a:ext cx="20505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BOOK APPOINTMENT</a:t>
            </a:r>
          </a:p>
          <a:p>
            <a:pPr algn="ctr"/>
            <a:r>
              <a:rPr lang="en-US" sz="1400" dirty="0"/>
              <a:t>OR</a:t>
            </a:r>
          </a:p>
          <a:p>
            <a:pPr algn="ctr"/>
            <a:r>
              <a:rPr lang="en-US" sz="1400" dirty="0"/>
              <a:t>CONSULTATION</a:t>
            </a:r>
            <a:endParaRPr lang="en-IN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40512" y="3641797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END SESSION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21590" y="1428259"/>
            <a:ext cx="2100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FOLLOW-UP SESSION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67BAB3-D203-4362-8521-A05BE90055A3}"/>
              </a:ext>
            </a:extLst>
          </p:cNvPr>
          <p:cNvSpPr txBox="1"/>
          <p:nvPr/>
        </p:nvSpPr>
        <p:spPr>
          <a:xfrm>
            <a:off x="7960526" y="1454497"/>
            <a:ext cx="100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26786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FF4697-393D-43CE-BB44-94627B0F7AFD}"/>
              </a:ext>
            </a:extLst>
          </p:cNvPr>
          <p:cNvSpPr txBox="1">
            <a:spLocks/>
          </p:cNvSpPr>
          <p:nvPr/>
        </p:nvSpPr>
        <p:spPr>
          <a:xfrm>
            <a:off x="712350" y="490201"/>
            <a:ext cx="771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5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US" dirty="0"/>
              <a:t>FLOW CHART - DOCTOR</a:t>
            </a:r>
            <a:endParaRPr lang="en-IN" dirty="0"/>
          </a:p>
        </p:txBody>
      </p:sp>
      <p:grpSp>
        <p:nvGrpSpPr>
          <p:cNvPr id="5" name="Google Shape;12596;p54">
            <a:extLst>
              <a:ext uri="{FF2B5EF4-FFF2-40B4-BE49-F238E27FC236}">
                <a16:creationId xmlns:a16="http://schemas.microsoft.com/office/drawing/2014/main" id="{C21A6926-C577-4E80-88F2-BD3EA084DD5E}"/>
              </a:ext>
            </a:extLst>
          </p:cNvPr>
          <p:cNvGrpSpPr/>
          <p:nvPr/>
        </p:nvGrpSpPr>
        <p:grpSpPr>
          <a:xfrm>
            <a:off x="505968" y="1846761"/>
            <a:ext cx="4191150" cy="1640242"/>
            <a:chOff x="6796238" y="3158297"/>
            <a:chExt cx="1630319" cy="677257"/>
          </a:xfrm>
        </p:grpSpPr>
        <p:cxnSp>
          <p:nvCxnSpPr>
            <p:cNvPr id="6" name="Google Shape;12597;p54">
              <a:extLst>
                <a:ext uri="{FF2B5EF4-FFF2-40B4-BE49-F238E27FC236}">
                  <a16:creationId xmlns:a16="http://schemas.microsoft.com/office/drawing/2014/main" id="{48CF5869-0E53-40D0-B4AA-2D514BF7B94D}"/>
                </a:ext>
              </a:extLst>
            </p:cNvPr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7" name="Google Shape;12598;p54">
              <a:extLst>
                <a:ext uri="{FF2B5EF4-FFF2-40B4-BE49-F238E27FC236}">
                  <a16:creationId xmlns:a16="http://schemas.microsoft.com/office/drawing/2014/main" id="{124A7032-25B9-4076-93FE-AF5FB65A554E}"/>
                </a:ext>
              </a:extLst>
            </p:cNvPr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8" name="Google Shape;12599;p54">
              <a:extLst>
                <a:ext uri="{FF2B5EF4-FFF2-40B4-BE49-F238E27FC236}">
                  <a16:creationId xmlns:a16="http://schemas.microsoft.com/office/drawing/2014/main" id="{04BC4A08-5372-4AA5-8F87-BDBF8E2B1E33}"/>
                </a:ext>
              </a:extLst>
            </p:cNvPr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9" name="Google Shape;12600;p54">
              <a:extLst>
                <a:ext uri="{FF2B5EF4-FFF2-40B4-BE49-F238E27FC236}">
                  <a16:creationId xmlns:a16="http://schemas.microsoft.com/office/drawing/2014/main" id="{C7DE8C39-A3DB-4F8A-B82D-5B1DFFC0239F}"/>
                </a:ext>
              </a:extLst>
            </p:cNvPr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10" name="Google Shape;12601;p54">
              <a:extLst>
                <a:ext uri="{FF2B5EF4-FFF2-40B4-BE49-F238E27FC236}">
                  <a16:creationId xmlns:a16="http://schemas.microsoft.com/office/drawing/2014/main" id="{DA76DE9B-5E68-4793-9BE2-0DC19EDDC980}"/>
                </a:ext>
              </a:extLst>
            </p:cNvPr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</p:grpSpPr>
          <p:sp>
            <p:nvSpPr>
              <p:cNvPr id="11" name="Google Shape;12602;p54">
                <a:extLst>
                  <a:ext uri="{FF2B5EF4-FFF2-40B4-BE49-F238E27FC236}">
                    <a16:creationId xmlns:a16="http://schemas.microsoft.com/office/drawing/2014/main" id="{B891509D-72D9-4351-826C-1295A89C74A1}"/>
                  </a:ext>
                </a:extLst>
              </p:cNvPr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12603;p54">
                <a:extLst>
                  <a:ext uri="{FF2B5EF4-FFF2-40B4-BE49-F238E27FC236}">
                    <a16:creationId xmlns:a16="http://schemas.microsoft.com/office/drawing/2014/main" id="{4C654C41-746F-4AE5-8099-F13F2F36511C}"/>
                  </a:ext>
                </a:extLst>
              </p:cNvPr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2604;p54">
                <a:extLst>
                  <a:ext uri="{FF2B5EF4-FFF2-40B4-BE49-F238E27FC236}">
                    <a16:creationId xmlns:a16="http://schemas.microsoft.com/office/drawing/2014/main" id="{C3154E7A-B3D3-45EA-B679-ADE20CCD359E}"/>
                  </a:ext>
                </a:extLst>
              </p:cNvPr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46CBC6-E27D-456F-8671-4D435A1A4F42}"/>
              </a:ext>
            </a:extLst>
          </p:cNvPr>
          <p:cNvSpPr txBox="1"/>
          <p:nvPr/>
        </p:nvSpPr>
        <p:spPr>
          <a:xfrm>
            <a:off x="712350" y="355385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A03C56-F387-4550-8AD3-A27AA47E1DF0}"/>
              </a:ext>
            </a:extLst>
          </p:cNvPr>
          <p:cNvSpPr txBox="1"/>
          <p:nvPr/>
        </p:nvSpPr>
        <p:spPr>
          <a:xfrm>
            <a:off x="1701429" y="149067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615E3-4A9D-42F8-A158-2FD1F4C072DA}"/>
              </a:ext>
            </a:extLst>
          </p:cNvPr>
          <p:cNvSpPr txBox="1"/>
          <p:nvPr/>
        </p:nvSpPr>
        <p:spPr>
          <a:xfrm>
            <a:off x="2373783" y="3626408"/>
            <a:ext cx="145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CHECK THEIR APPOINTMENTS</a:t>
            </a:r>
            <a:endParaRPr lang="en-I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367435" y="3641796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GIVE PRESCRIPTION</a:t>
            </a:r>
          </a:p>
        </p:txBody>
      </p:sp>
      <p:grpSp>
        <p:nvGrpSpPr>
          <p:cNvPr id="18" name="Google Shape;12596;p54"/>
          <p:cNvGrpSpPr/>
          <p:nvPr/>
        </p:nvGrpSpPr>
        <p:grpSpPr>
          <a:xfrm>
            <a:off x="4697118" y="1843559"/>
            <a:ext cx="4185874" cy="1650619"/>
            <a:chOff x="6796238" y="3158297"/>
            <a:chExt cx="1630319" cy="677257"/>
          </a:xfrm>
        </p:grpSpPr>
        <p:cxnSp>
          <p:nvCxnSpPr>
            <p:cNvPr id="19" name="Google Shape;12597;p54"/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0" name="Google Shape;12598;p54"/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1" name="Google Shape;12599;p54"/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2" name="Google Shape;12600;p54"/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23" name="Google Shape;12601;p54"/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</p:grpSpPr>
          <p:sp>
            <p:nvSpPr>
              <p:cNvPr id="24" name="Google Shape;12602;p54"/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12603;p54"/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12604;p54"/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3259104" y="1046041"/>
            <a:ext cx="1590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PROVIDE</a:t>
            </a:r>
          </a:p>
          <a:p>
            <a:pPr algn="ctr"/>
            <a:r>
              <a:rPr lang="en-US" sz="1400" dirty="0"/>
              <a:t>CONSULTATION</a:t>
            </a:r>
            <a:endParaRPr lang="en-IN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40512" y="3641797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END SESSION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21590" y="1428259"/>
            <a:ext cx="2100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FOLLOW-UP SESSION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67BAB3-D203-4362-8521-A05BE90055A3}"/>
              </a:ext>
            </a:extLst>
          </p:cNvPr>
          <p:cNvSpPr txBox="1"/>
          <p:nvPr/>
        </p:nvSpPr>
        <p:spPr>
          <a:xfrm>
            <a:off x="7960526" y="1454497"/>
            <a:ext cx="100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01853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0" name="Google Shape;5250;p43"/>
          <p:cNvSpPr/>
          <p:nvPr/>
        </p:nvSpPr>
        <p:spPr>
          <a:xfrm>
            <a:off x="3401600" y="1401350"/>
            <a:ext cx="2340900" cy="23409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1" name="Google Shape;5251;p43"/>
          <p:cNvSpPr/>
          <p:nvPr/>
        </p:nvSpPr>
        <p:spPr>
          <a:xfrm>
            <a:off x="3629109" y="1628859"/>
            <a:ext cx="1885800" cy="1885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53" name="Google Shape;5253;p43"/>
          <p:cNvGrpSpPr/>
          <p:nvPr/>
        </p:nvGrpSpPr>
        <p:grpSpPr>
          <a:xfrm rot="5400000">
            <a:off x="5871250" y="1511900"/>
            <a:ext cx="33650" cy="773300"/>
            <a:chOff x="4783775" y="1199950"/>
            <a:chExt cx="33650" cy="773300"/>
          </a:xfrm>
        </p:grpSpPr>
        <p:sp>
          <p:nvSpPr>
            <p:cNvPr id="5254" name="Google Shape;5254;p43"/>
            <p:cNvSpPr/>
            <p:nvPr/>
          </p:nvSpPr>
          <p:spPr>
            <a:xfrm rot="10800000">
              <a:off x="4783775" y="1199950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5" name="Google Shape;5255;p43"/>
            <p:cNvSpPr/>
            <p:nvPr/>
          </p:nvSpPr>
          <p:spPr>
            <a:xfrm rot="10800000">
              <a:off x="4783775" y="1347938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6" name="Google Shape;5256;p43"/>
            <p:cNvSpPr/>
            <p:nvPr/>
          </p:nvSpPr>
          <p:spPr>
            <a:xfrm rot="10800000">
              <a:off x="4783775" y="1495925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7" name="Google Shape;5257;p43"/>
            <p:cNvSpPr/>
            <p:nvPr/>
          </p:nvSpPr>
          <p:spPr>
            <a:xfrm rot="10800000">
              <a:off x="4783775" y="1643913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8" name="Google Shape;5258;p43"/>
            <p:cNvSpPr/>
            <p:nvPr/>
          </p:nvSpPr>
          <p:spPr>
            <a:xfrm rot="10800000">
              <a:off x="4783775" y="1791900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9" name="Google Shape;5259;p43"/>
            <p:cNvSpPr/>
            <p:nvPr/>
          </p:nvSpPr>
          <p:spPr>
            <a:xfrm rot="10800000">
              <a:off x="4783775" y="1939875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60" name="Google Shape;5260;p43"/>
          <p:cNvGrpSpPr/>
          <p:nvPr/>
        </p:nvGrpSpPr>
        <p:grpSpPr>
          <a:xfrm rot="5400000">
            <a:off x="5871250" y="2858600"/>
            <a:ext cx="33650" cy="773300"/>
            <a:chOff x="4783775" y="1199950"/>
            <a:chExt cx="33650" cy="773300"/>
          </a:xfrm>
        </p:grpSpPr>
        <p:sp>
          <p:nvSpPr>
            <p:cNvPr id="5261" name="Google Shape;5261;p43"/>
            <p:cNvSpPr/>
            <p:nvPr/>
          </p:nvSpPr>
          <p:spPr>
            <a:xfrm rot="10800000">
              <a:off x="4783775" y="1199950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2" name="Google Shape;5262;p43"/>
            <p:cNvSpPr/>
            <p:nvPr/>
          </p:nvSpPr>
          <p:spPr>
            <a:xfrm rot="10800000">
              <a:off x="4783775" y="1347938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3" name="Google Shape;5263;p43"/>
            <p:cNvSpPr/>
            <p:nvPr/>
          </p:nvSpPr>
          <p:spPr>
            <a:xfrm rot="10800000">
              <a:off x="4783775" y="1495925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4" name="Google Shape;5264;p43"/>
            <p:cNvSpPr/>
            <p:nvPr/>
          </p:nvSpPr>
          <p:spPr>
            <a:xfrm rot="10800000">
              <a:off x="4783775" y="1643913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5" name="Google Shape;5265;p43"/>
            <p:cNvSpPr/>
            <p:nvPr/>
          </p:nvSpPr>
          <p:spPr>
            <a:xfrm rot="10800000">
              <a:off x="4783775" y="1791900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6" name="Google Shape;5266;p43"/>
            <p:cNvSpPr/>
            <p:nvPr/>
          </p:nvSpPr>
          <p:spPr>
            <a:xfrm rot="10800000">
              <a:off x="4783775" y="1939875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67" name="Google Shape;5267;p43"/>
          <p:cNvGrpSpPr/>
          <p:nvPr/>
        </p:nvGrpSpPr>
        <p:grpSpPr>
          <a:xfrm rot="5400000">
            <a:off x="3239100" y="1511900"/>
            <a:ext cx="33650" cy="773300"/>
            <a:chOff x="4783775" y="1199950"/>
            <a:chExt cx="33650" cy="773300"/>
          </a:xfrm>
        </p:grpSpPr>
        <p:sp>
          <p:nvSpPr>
            <p:cNvPr id="5268" name="Google Shape;5268;p43"/>
            <p:cNvSpPr/>
            <p:nvPr/>
          </p:nvSpPr>
          <p:spPr>
            <a:xfrm rot="10800000">
              <a:off x="4783775" y="1199950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9" name="Google Shape;5269;p43"/>
            <p:cNvSpPr/>
            <p:nvPr/>
          </p:nvSpPr>
          <p:spPr>
            <a:xfrm rot="10800000">
              <a:off x="4783775" y="1347938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0" name="Google Shape;5270;p43"/>
            <p:cNvSpPr/>
            <p:nvPr/>
          </p:nvSpPr>
          <p:spPr>
            <a:xfrm rot="10800000">
              <a:off x="4783775" y="1495925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1" name="Google Shape;5271;p43"/>
            <p:cNvSpPr/>
            <p:nvPr/>
          </p:nvSpPr>
          <p:spPr>
            <a:xfrm rot="10800000">
              <a:off x="4783775" y="1643913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2" name="Google Shape;5272;p43"/>
            <p:cNvSpPr/>
            <p:nvPr/>
          </p:nvSpPr>
          <p:spPr>
            <a:xfrm rot="10800000">
              <a:off x="4783775" y="1791900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3" name="Google Shape;5273;p43"/>
            <p:cNvSpPr/>
            <p:nvPr/>
          </p:nvSpPr>
          <p:spPr>
            <a:xfrm rot="10800000">
              <a:off x="4783775" y="1939875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74" name="Google Shape;5274;p43"/>
          <p:cNvGrpSpPr/>
          <p:nvPr/>
        </p:nvGrpSpPr>
        <p:grpSpPr>
          <a:xfrm rot="5400000">
            <a:off x="3239100" y="2858600"/>
            <a:ext cx="33650" cy="773300"/>
            <a:chOff x="4783775" y="1199950"/>
            <a:chExt cx="33650" cy="773300"/>
          </a:xfrm>
        </p:grpSpPr>
        <p:sp>
          <p:nvSpPr>
            <p:cNvPr id="5275" name="Google Shape;5275;p43"/>
            <p:cNvSpPr/>
            <p:nvPr/>
          </p:nvSpPr>
          <p:spPr>
            <a:xfrm rot="10800000">
              <a:off x="4783775" y="1199950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6" name="Google Shape;5276;p43"/>
            <p:cNvSpPr/>
            <p:nvPr/>
          </p:nvSpPr>
          <p:spPr>
            <a:xfrm rot="10800000">
              <a:off x="4783775" y="1347938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7" name="Google Shape;5277;p43"/>
            <p:cNvSpPr/>
            <p:nvPr/>
          </p:nvSpPr>
          <p:spPr>
            <a:xfrm rot="10800000">
              <a:off x="4783775" y="1495925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8" name="Google Shape;5278;p43"/>
            <p:cNvSpPr/>
            <p:nvPr/>
          </p:nvSpPr>
          <p:spPr>
            <a:xfrm rot="10800000">
              <a:off x="4783775" y="1643913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9" name="Google Shape;5279;p43"/>
            <p:cNvSpPr/>
            <p:nvPr/>
          </p:nvSpPr>
          <p:spPr>
            <a:xfrm rot="10800000">
              <a:off x="4783775" y="1791900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0" name="Google Shape;5280;p43"/>
            <p:cNvSpPr/>
            <p:nvPr/>
          </p:nvSpPr>
          <p:spPr>
            <a:xfrm rot="10800000">
              <a:off x="4783775" y="1939875"/>
              <a:ext cx="33650" cy="33375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667" y="1"/>
                  </a:moveTo>
                  <a:cubicBezTo>
                    <a:pt x="501" y="1"/>
                    <a:pt x="322" y="72"/>
                    <a:pt x="203" y="191"/>
                  </a:cubicBezTo>
                  <a:cubicBezTo>
                    <a:pt x="72" y="322"/>
                    <a:pt x="0" y="489"/>
                    <a:pt x="0" y="668"/>
                  </a:cubicBezTo>
                  <a:cubicBezTo>
                    <a:pt x="0" y="846"/>
                    <a:pt x="72" y="1013"/>
                    <a:pt x="203" y="1144"/>
                  </a:cubicBezTo>
                  <a:cubicBezTo>
                    <a:pt x="322" y="1263"/>
                    <a:pt x="501" y="1334"/>
                    <a:pt x="667" y="1334"/>
                  </a:cubicBezTo>
                  <a:cubicBezTo>
                    <a:pt x="846" y="1334"/>
                    <a:pt x="1024" y="1263"/>
                    <a:pt x="1143" y="1144"/>
                  </a:cubicBezTo>
                  <a:cubicBezTo>
                    <a:pt x="1274" y="1013"/>
                    <a:pt x="1346" y="846"/>
                    <a:pt x="1346" y="668"/>
                  </a:cubicBezTo>
                  <a:cubicBezTo>
                    <a:pt x="1346" y="489"/>
                    <a:pt x="1274" y="322"/>
                    <a:pt x="1143" y="191"/>
                  </a:cubicBezTo>
                  <a:cubicBezTo>
                    <a:pt x="1024" y="72"/>
                    <a:pt x="84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81" name="Google Shape;5281;p43"/>
          <p:cNvSpPr/>
          <p:nvPr/>
        </p:nvSpPr>
        <p:spPr>
          <a:xfrm>
            <a:off x="5397788" y="1784250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2" name="Google Shape;5282;p43"/>
          <p:cNvSpPr/>
          <p:nvPr/>
        </p:nvSpPr>
        <p:spPr>
          <a:xfrm>
            <a:off x="5397788" y="3130950"/>
            <a:ext cx="228600" cy="22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3" name="Google Shape;5283;p43"/>
          <p:cNvSpPr/>
          <p:nvPr/>
        </p:nvSpPr>
        <p:spPr>
          <a:xfrm>
            <a:off x="3517588" y="1784250"/>
            <a:ext cx="228600" cy="22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4" name="Google Shape;5284;p43"/>
          <p:cNvSpPr/>
          <p:nvPr/>
        </p:nvSpPr>
        <p:spPr>
          <a:xfrm>
            <a:off x="3517588" y="3130950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5" name="Google Shape;5285;p43"/>
          <p:cNvSpPr/>
          <p:nvPr/>
        </p:nvSpPr>
        <p:spPr>
          <a:xfrm>
            <a:off x="6372100" y="1609949"/>
            <a:ext cx="1867848" cy="704577"/>
          </a:xfrm>
          <a:prstGeom prst="round2DiagRect">
            <a:avLst>
              <a:gd name="adj1" fmla="val 0"/>
              <a:gd name="adj2" fmla="val 3355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6" name="Google Shape;5286;p43"/>
          <p:cNvSpPr txBox="1">
            <a:spLocks noGrp="1"/>
          </p:cNvSpPr>
          <p:nvPr>
            <p:ph type="title" idx="4294967295"/>
          </p:nvPr>
        </p:nvSpPr>
        <p:spPr>
          <a:xfrm>
            <a:off x="6372100" y="1294025"/>
            <a:ext cx="15168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PHARMACY</a:t>
            </a:r>
            <a:endParaRPr sz="1500" dirty="0"/>
          </a:p>
        </p:txBody>
      </p:sp>
      <p:sp>
        <p:nvSpPr>
          <p:cNvPr id="5287" name="Google Shape;5287;p43"/>
          <p:cNvSpPr txBox="1">
            <a:spLocks noGrp="1"/>
          </p:cNvSpPr>
          <p:nvPr>
            <p:ph type="subTitle" idx="4294967295"/>
          </p:nvPr>
        </p:nvSpPr>
        <p:spPr>
          <a:xfrm>
            <a:off x="6235752" y="1712547"/>
            <a:ext cx="2084471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PRESCRIPTION IS DIRECTED TO PHARMACY SO THAT MEDICINES GET HOME DELIVERED</a:t>
            </a:r>
          </a:p>
        </p:txBody>
      </p:sp>
      <p:sp>
        <p:nvSpPr>
          <p:cNvPr id="5288" name="Google Shape;5288;p43"/>
          <p:cNvSpPr/>
          <p:nvPr/>
        </p:nvSpPr>
        <p:spPr>
          <a:xfrm>
            <a:off x="6400839" y="2953700"/>
            <a:ext cx="1516800" cy="577200"/>
          </a:xfrm>
          <a:prstGeom prst="round2DiagRect">
            <a:avLst>
              <a:gd name="adj1" fmla="val 0"/>
              <a:gd name="adj2" fmla="val 335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89" name="Google Shape;5289;p43"/>
          <p:cNvSpPr txBox="1">
            <a:spLocks noGrp="1"/>
          </p:cNvSpPr>
          <p:nvPr>
            <p:ph type="title" idx="4294967295"/>
          </p:nvPr>
        </p:nvSpPr>
        <p:spPr>
          <a:xfrm>
            <a:off x="6372100" y="2637775"/>
            <a:ext cx="15168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108 SERVICE</a:t>
            </a:r>
            <a:endParaRPr sz="1500" dirty="0"/>
          </a:p>
        </p:txBody>
      </p:sp>
      <p:sp>
        <p:nvSpPr>
          <p:cNvPr id="5290" name="Google Shape;5290;p43"/>
          <p:cNvSpPr txBox="1">
            <a:spLocks noGrp="1"/>
          </p:cNvSpPr>
          <p:nvPr>
            <p:ph type="subTitle" idx="4294967295"/>
          </p:nvPr>
        </p:nvSpPr>
        <p:spPr>
          <a:xfrm>
            <a:off x="6274725" y="2996000"/>
            <a:ext cx="1691039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FOR EMERGENCY,WE CONNECT 108 AMBULANCE SERVICE</a:t>
            </a:r>
          </a:p>
        </p:txBody>
      </p:sp>
      <p:sp>
        <p:nvSpPr>
          <p:cNvPr id="5291" name="Google Shape;5291;p43"/>
          <p:cNvSpPr/>
          <p:nvPr/>
        </p:nvSpPr>
        <p:spPr>
          <a:xfrm>
            <a:off x="1255100" y="1609950"/>
            <a:ext cx="1516800" cy="577200"/>
          </a:xfrm>
          <a:prstGeom prst="round2DiagRect">
            <a:avLst>
              <a:gd name="adj1" fmla="val 0"/>
              <a:gd name="adj2" fmla="val 3355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92" name="Google Shape;5292;p43"/>
          <p:cNvSpPr txBox="1">
            <a:spLocks noGrp="1"/>
          </p:cNvSpPr>
          <p:nvPr>
            <p:ph type="title" idx="4294967295"/>
          </p:nvPr>
        </p:nvSpPr>
        <p:spPr>
          <a:xfrm>
            <a:off x="1255100" y="1294025"/>
            <a:ext cx="1795526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VERIFICATION</a:t>
            </a:r>
            <a:endParaRPr sz="1500" dirty="0"/>
          </a:p>
        </p:txBody>
      </p:sp>
      <p:sp>
        <p:nvSpPr>
          <p:cNvPr id="5293" name="Google Shape;5293;p43"/>
          <p:cNvSpPr txBox="1">
            <a:spLocks noGrp="1"/>
          </p:cNvSpPr>
          <p:nvPr>
            <p:ph type="subTitle" idx="4294967295"/>
          </p:nvPr>
        </p:nvSpPr>
        <p:spPr>
          <a:xfrm>
            <a:off x="1195375" y="1652250"/>
            <a:ext cx="1557787" cy="5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CHECK IF A PERSON IS DOCTOR WITH CERTIFICATION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294" name="Google Shape;5294;p43"/>
          <p:cNvSpPr/>
          <p:nvPr/>
        </p:nvSpPr>
        <p:spPr>
          <a:xfrm>
            <a:off x="1255100" y="2953700"/>
            <a:ext cx="1516800" cy="577200"/>
          </a:xfrm>
          <a:prstGeom prst="round2DiagRect">
            <a:avLst>
              <a:gd name="adj1" fmla="val 0"/>
              <a:gd name="adj2" fmla="val 3355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95" name="Google Shape;5295;p43"/>
          <p:cNvSpPr txBox="1">
            <a:spLocks noGrp="1"/>
          </p:cNvSpPr>
          <p:nvPr>
            <p:ph type="title" idx="4294967295"/>
          </p:nvPr>
        </p:nvSpPr>
        <p:spPr>
          <a:xfrm>
            <a:off x="1255100" y="2637775"/>
            <a:ext cx="15168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DELETE </a:t>
            </a:r>
            <a:endParaRPr sz="1500" dirty="0"/>
          </a:p>
        </p:txBody>
      </p:sp>
      <p:sp>
        <p:nvSpPr>
          <p:cNvPr id="5296" name="Google Shape;5296;p43"/>
          <p:cNvSpPr txBox="1">
            <a:spLocks noGrp="1"/>
          </p:cNvSpPr>
          <p:nvPr>
            <p:ph type="subTitle" idx="4294967295"/>
          </p:nvPr>
        </p:nvSpPr>
        <p:spPr>
          <a:xfrm>
            <a:off x="1297400" y="2996000"/>
            <a:ext cx="14322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</a:rPr>
              <a:t>DELETE THE APPOINTMENT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5297" name="Google Shape;5297;p43"/>
          <p:cNvSpPr txBox="1"/>
          <p:nvPr/>
        </p:nvSpPr>
        <p:spPr>
          <a:xfrm>
            <a:off x="3746188" y="2108700"/>
            <a:ext cx="1703425" cy="9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52D48"/>
                </a:solidFill>
                <a:latin typeface="Abel"/>
                <a:ea typeface="Abel"/>
                <a:cs typeface="Abel"/>
                <a:sym typeface="Abel"/>
              </a:rPr>
              <a:t>FUTURE ENHANCEMENTS</a:t>
            </a:r>
            <a:endParaRPr sz="1800" b="1" dirty="0">
              <a:solidFill>
                <a:srgbClr val="252D48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298" name="Google Shape;5298;p43"/>
          <p:cNvSpPr/>
          <p:nvPr/>
        </p:nvSpPr>
        <p:spPr>
          <a:xfrm>
            <a:off x="4457688" y="3627075"/>
            <a:ext cx="228600" cy="22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298;p43">
            <a:extLst>
              <a:ext uri="{FF2B5EF4-FFF2-40B4-BE49-F238E27FC236}">
                <a16:creationId xmlns:a16="http://schemas.microsoft.com/office/drawing/2014/main" id="{2C42ACBE-D4AD-4B5A-BD15-28B023594055}"/>
              </a:ext>
            </a:extLst>
          </p:cNvPr>
          <p:cNvSpPr/>
          <p:nvPr/>
        </p:nvSpPr>
        <p:spPr>
          <a:xfrm>
            <a:off x="4457688" y="1307825"/>
            <a:ext cx="228600" cy="228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8" name="Google Shape;5398;p47"/>
          <p:cNvSpPr txBox="1">
            <a:spLocks noGrp="1"/>
          </p:cNvSpPr>
          <p:nvPr>
            <p:ph type="title"/>
          </p:nvPr>
        </p:nvSpPr>
        <p:spPr>
          <a:xfrm>
            <a:off x="2896950" y="1196550"/>
            <a:ext cx="3350100" cy="17622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r>
              <a:rPr lang="en-IN" dirty="0"/>
              <a:t>THANK YOU!</a:t>
            </a:r>
            <a:endParaRPr dirty="0"/>
          </a:p>
        </p:txBody>
      </p:sp>
      <p:sp>
        <p:nvSpPr>
          <p:cNvPr id="5399" name="Google Shape;5399;p47"/>
          <p:cNvSpPr txBox="1">
            <a:spLocks noGrp="1"/>
          </p:cNvSpPr>
          <p:nvPr>
            <p:ph type="subTitle" idx="1"/>
          </p:nvPr>
        </p:nvSpPr>
        <p:spPr>
          <a:xfrm>
            <a:off x="2896950" y="2038350"/>
            <a:ext cx="33501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0" name="Google Shape;5400;p47"/>
          <p:cNvSpPr txBox="1"/>
          <p:nvPr/>
        </p:nvSpPr>
        <p:spPr>
          <a:xfrm>
            <a:off x="3368413" y="3927504"/>
            <a:ext cx="24270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Please keep this slide for attribution.</a:t>
            </a:r>
            <a:endParaRPr sz="9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" name="Google Shape;5639;p48">
            <a:extLst>
              <a:ext uri="{FF2B5EF4-FFF2-40B4-BE49-F238E27FC236}">
                <a16:creationId xmlns:a16="http://schemas.microsoft.com/office/drawing/2014/main" id="{8E49E960-2396-45E1-B63B-725BF771AA9B}"/>
              </a:ext>
            </a:extLst>
          </p:cNvPr>
          <p:cNvSpPr/>
          <p:nvPr/>
        </p:nvSpPr>
        <p:spPr>
          <a:xfrm>
            <a:off x="2896951" y="3318094"/>
            <a:ext cx="3451810" cy="916910"/>
          </a:xfrm>
          <a:custGeom>
            <a:avLst/>
            <a:gdLst/>
            <a:ahLst/>
            <a:cxnLst/>
            <a:rect l="l" t="t" r="r" b="b"/>
            <a:pathLst>
              <a:path w="191048" h="74566" extrusionOk="0">
                <a:moveTo>
                  <a:pt x="8203" y="1"/>
                </a:moveTo>
                <a:cubicBezTo>
                  <a:pt x="7156" y="1"/>
                  <a:pt x="6576" y="721"/>
                  <a:pt x="6358" y="3152"/>
                </a:cubicBezTo>
                <a:cubicBezTo>
                  <a:pt x="5691" y="10736"/>
                  <a:pt x="3941" y="18011"/>
                  <a:pt x="2703" y="25512"/>
                </a:cubicBezTo>
                <a:cubicBezTo>
                  <a:pt x="0" y="41919"/>
                  <a:pt x="1727" y="59087"/>
                  <a:pt x="7644" y="74565"/>
                </a:cubicBezTo>
                <a:cubicBezTo>
                  <a:pt x="43875" y="73768"/>
                  <a:pt x="80094" y="72970"/>
                  <a:pt x="116312" y="72184"/>
                </a:cubicBezTo>
                <a:cubicBezTo>
                  <a:pt x="131886" y="71839"/>
                  <a:pt x="147459" y="71494"/>
                  <a:pt x="163032" y="71148"/>
                </a:cubicBezTo>
                <a:cubicBezTo>
                  <a:pt x="170819" y="70982"/>
                  <a:pt x="178618" y="70863"/>
                  <a:pt x="186393" y="70636"/>
                </a:cubicBezTo>
                <a:cubicBezTo>
                  <a:pt x="190500" y="70529"/>
                  <a:pt x="190119" y="69148"/>
                  <a:pt x="188512" y="65826"/>
                </a:cubicBezTo>
                <a:cubicBezTo>
                  <a:pt x="186904" y="62516"/>
                  <a:pt x="185357" y="59183"/>
                  <a:pt x="184333" y="55635"/>
                </a:cubicBezTo>
                <a:cubicBezTo>
                  <a:pt x="182964" y="50848"/>
                  <a:pt x="182571" y="45657"/>
                  <a:pt x="184107" y="40919"/>
                </a:cubicBezTo>
                <a:cubicBezTo>
                  <a:pt x="185273" y="37287"/>
                  <a:pt x="187512" y="34096"/>
                  <a:pt x="188893" y="30560"/>
                </a:cubicBezTo>
                <a:cubicBezTo>
                  <a:pt x="190929" y="25381"/>
                  <a:pt x="191048" y="19487"/>
                  <a:pt x="189250" y="14237"/>
                </a:cubicBezTo>
                <a:cubicBezTo>
                  <a:pt x="188155" y="11010"/>
                  <a:pt x="186321" y="8034"/>
                  <a:pt x="183976" y="5569"/>
                </a:cubicBezTo>
                <a:cubicBezTo>
                  <a:pt x="181113" y="2541"/>
                  <a:pt x="179421" y="1926"/>
                  <a:pt x="175755" y="1926"/>
                </a:cubicBezTo>
                <a:cubicBezTo>
                  <a:pt x="175457" y="1926"/>
                  <a:pt x="175146" y="1930"/>
                  <a:pt x="174820" y="1938"/>
                </a:cubicBezTo>
                <a:cubicBezTo>
                  <a:pt x="165735" y="2128"/>
                  <a:pt x="156663" y="2319"/>
                  <a:pt x="147578" y="2521"/>
                </a:cubicBezTo>
                <a:lnTo>
                  <a:pt x="93107" y="3676"/>
                </a:lnTo>
                <a:lnTo>
                  <a:pt x="65330" y="4259"/>
                </a:lnTo>
                <a:cubicBezTo>
                  <a:pt x="60128" y="4369"/>
                  <a:pt x="54915" y="4479"/>
                  <a:pt x="49703" y="4479"/>
                </a:cubicBezTo>
                <a:cubicBezTo>
                  <a:pt x="40813" y="4479"/>
                  <a:pt x="31925" y="4159"/>
                  <a:pt x="23098" y="2973"/>
                </a:cubicBezTo>
                <a:cubicBezTo>
                  <a:pt x="19598" y="2509"/>
                  <a:pt x="16109" y="1902"/>
                  <a:pt x="12657" y="1128"/>
                </a:cubicBezTo>
                <a:cubicBezTo>
                  <a:pt x="10670" y="677"/>
                  <a:pt x="9218" y="1"/>
                  <a:pt x="82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ctrTitle"/>
          </p:nvPr>
        </p:nvSpPr>
        <p:spPr>
          <a:xfrm>
            <a:off x="435638" y="1391834"/>
            <a:ext cx="5153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VIRTUAL &amp; AUTOMATED DOCTOR CONSULTATION WEB PORTAL</a:t>
            </a:r>
            <a:endParaRPr sz="3600" dirty="0">
              <a:solidFill>
                <a:schemeClr val="dk1"/>
              </a:solidFill>
            </a:endParaRPr>
          </a:p>
        </p:txBody>
      </p:sp>
      <p:grpSp>
        <p:nvGrpSpPr>
          <p:cNvPr id="153" name="Google Shape;153;p27"/>
          <p:cNvGrpSpPr/>
          <p:nvPr/>
        </p:nvGrpSpPr>
        <p:grpSpPr>
          <a:xfrm>
            <a:off x="4571993" y="2104713"/>
            <a:ext cx="3867421" cy="2758679"/>
            <a:chOff x="4571993" y="2104713"/>
            <a:chExt cx="3867421" cy="2758679"/>
          </a:xfrm>
        </p:grpSpPr>
        <p:grpSp>
          <p:nvGrpSpPr>
            <p:cNvPr id="154" name="Google Shape;154;p27"/>
            <p:cNvGrpSpPr/>
            <p:nvPr/>
          </p:nvGrpSpPr>
          <p:grpSpPr>
            <a:xfrm>
              <a:off x="6844133" y="2663685"/>
              <a:ext cx="519252" cy="2178188"/>
              <a:chOff x="6844133" y="2663685"/>
              <a:chExt cx="519252" cy="2178188"/>
            </a:xfrm>
          </p:grpSpPr>
          <p:sp>
            <p:nvSpPr>
              <p:cNvPr id="155" name="Google Shape;155;p27"/>
              <p:cNvSpPr/>
              <p:nvPr/>
            </p:nvSpPr>
            <p:spPr>
              <a:xfrm>
                <a:off x="6844133" y="2663685"/>
                <a:ext cx="519252" cy="2175772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117992" extrusionOk="0">
                    <a:moveTo>
                      <a:pt x="13969" y="0"/>
                    </a:moveTo>
                    <a:cubicBezTo>
                      <a:pt x="12822" y="0"/>
                      <a:pt x="12430" y="1063"/>
                      <a:pt x="12407" y="1942"/>
                    </a:cubicBezTo>
                    <a:cubicBezTo>
                      <a:pt x="12383" y="2835"/>
                      <a:pt x="12359" y="4299"/>
                      <a:pt x="12252" y="5157"/>
                    </a:cubicBezTo>
                    <a:cubicBezTo>
                      <a:pt x="12145" y="6014"/>
                      <a:pt x="12049" y="8443"/>
                      <a:pt x="12049" y="9562"/>
                    </a:cubicBezTo>
                    <a:cubicBezTo>
                      <a:pt x="12061" y="10681"/>
                      <a:pt x="12442" y="13836"/>
                      <a:pt x="11609" y="13884"/>
                    </a:cubicBezTo>
                    <a:cubicBezTo>
                      <a:pt x="11603" y="13884"/>
                      <a:pt x="11596" y="13885"/>
                      <a:pt x="11590" y="13885"/>
                    </a:cubicBezTo>
                    <a:cubicBezTo>
                      <a:pt x="10762" y="13885"/>
                      <a:pt x="9869" y="10020"/>
                      <a:pt x="9597" y="9193"/>
                    </a:cubicBezTo>
                    <a:cubicBezTo>
                      <a:pt x="9323" y="8371"/>
                      <a:pt x="8882" y="6562"/>
                      <a:pt x="8597" y="5847"/>
                    </a:cubicBezTo>
                    <a:cubicBezTo>
                      <a:pt x="8341" y="5169"/>
                      <a:pt x="7939" y="2411"/>
                      <a:pt x="6538" y="2411"/>
                    </a:cubicBezTo>
                    <a:cubicBezTo>
                      <a:pt x="6439" y="2411"/>
                      <a:pt x="6336" y="2425"/>
                      <a:pt x="6227" y="2454"/>
                    </a:cubicBezTo>
                    <a:cubicBezTo>
                      <a:pt x="4560" y="2894"/>
                      <a:pt x="5049" y="4514"/>
                      <a:pt x="5287" y="5490"/>
                    </a:cubicBezTo>
                    <a:cubicBezTo>
                      <a:pt x="5513" y="6478"/>
                      <a:pt x="6430" y="10122"/>
                      <a:pt x="6727" y="11550"/>
                    </a:cubicBezTo>
                    <a:cubicBezTo>
                      <a:pt x="7025" y="12979"/>
                      <a:pt x="8335" y="17539"/>
                      <a:pt x="7728" y="19135"/>
                    </a:cubicBezTo>
                    <a:cubicBezTo>
                      <a:pt x="7455" y="19855"/>
                      <a:pt x="7248" y="20141"/>
                      <a:pt x="7033" y="20141"/>
                    </a:cubicBezTo>
                    <a:cubicBezTo>
                      <a:pt x="6957" y="20141"/>
                      <a:pt x="6880" y="20105"/>
                      <a:pt x="6799" y="20039"/>
                    </a:cubicBezTo>
                    <a:cubicBezTo>
                      <a:pt x="6799" y="20039"/>
                      <a:pt x="6799" y="20028"/>
                      <a:pt x="6799" y="20028"/>
                    </a:cubicBezTo>
                    <a:cubicBezTo>
                      <a:pt x="6620" y="19885"/>
                      <a:pt x="6430" y="19611"/>
                      <a:pt x="6192" y="19277"/>
                    </a:cubicBezTo>
                    <a:cubicBezTo>
                      <a:pt x="6168" y="19242"/>
                      <a:pt x="6144" y="19206"/>
                      <a:pt x="6120" y="19158"/>
                    </a:cubicBezTo>
                    <a:cubicBezTo>
                      <a:pt x="5394" y="18134"/>
                      <a:pt x="4620" y="16432"/>
                      <a:pt x="3394" y="15563"/>
                    </a:cubicBezTo>
                    <a:cubicBezTo>
                      <a:pt x="2989" y="15277"/>
                      <a:pt x="2370" y="14944"/>
                      <a:pt x="1751" y="14813"/>
                    </a:cubicBezTo>
                    <a:cubicBezTo>
                      <a:pt x="1667" y="14801"/>
                      <a:pt x="1584" y="14777"/>
                      <a:pt x="1501" y="14777"/>
                    </a:cubicBezTo>
                    <a:cubicBezTo>
                      <a:pt x="1417" y="14763"/>
                      <a:pt x="1333" y="14757"/>
                      <a:pt x="1252" y="14757"/>
                    </a:cubicBezTo>
                    <a:cubicBezTo>
                      <a:pt x="1194" y="14757"/>
                      <a:pt x="1138" y="14760"/>
                      <a:pt x="1084" y="14765"/>
                    </a:cubicBezTo>
                    <a:cubicBezTo>
                      <a:pt x="1012" y="14777"/>
                      <a:pt x="953" y="14777"/>
                      <a:pt x="881" y="14801"/>
                    </a:cubicBezTo>
                    <a:cubicBezTo>
                      <a:pt x="691" y="14836"/>
                      <a:pt x="512" y="14920"/>
                      <a:pt x="358" y="15051"/>
                    </a:cubicBezTo>
                    <a:cubicBezTo>
                      <a:pt x="96" y="15265"/>
                      <a:pt x="0" y="15444"/>
                      <a:pt x="0" y="15622"/>
                    </a:cubicBezTo>
                    <a:cubicBezTo>
                      <a:pt x="0" y="15658"/>
                      <a:pt x="12" y="15694"/>
                      <a:pt x="12" y="15717"/>
                    </a:cubicBezTo>
                    <a:cubicBezTo>
                      <a:pt x="12" y="15729"/>
                      <a:pt x="24" y="15741"/>
                      <a:pt x="24" y="15741"/>
                    </a:cubicBezTo>
                    <a:cubicBezTo>
                      <a:pt x="36" y="15789"/>
                      <a:pt x="60" y="15837"/>
                      <a:pt x="84" y="15884"/>
                    </a:cubicBezTo>
                    <a:cubicBezTo>
                      <a:pt x="96" y="15920"/>
                      <a:pt x="108" y="15944"/>
                      <a:pt x="131" y="15979"/>
                    </a:cubicBezTo>
                    <a:cubicBezTo>
                      <a:pt x="310" y="16253"/>
                      <a:pt x="631" y="16551"/>
                      <a:pt x="870" y="16968"/>
                    </a:cubicBezTo>
                    <a:cubicBezTo>
                      <a:pt x="1084" y="17349"/>
                      <a:pt x="1417" y="18051"/>
                      <a:pt x="1774" y="18789"/>
                    </a:cubicBezTo>
                    <a:cubicBezTo>
                      <a:pt x="1798" y="18837"/>
                      <a:pt x="1834" y="18896"/>
                      <a:pt x="1858" y="18944"/>
                    </a:cubicBezTo>
                    <a:cubicBezTo>
                      <a:pt x="1905" y="19051"/>
                      <a:pt x="1953" y="19158"/>
                      <a:pt x="2013" y="19266"/>
                    </a:cubicBezTo>
                    <a:cubicBezTo>
                      <a:pt x="2036" y="19313"/>
                      <a:pt x="2060" y="19373"/>
                      <a:pt x="2084" y="19420"/>
                    </a:cubicBezTo>
                    <a:cubicBezTo>
                      <a:pt x="2191" y="19635"/>
                      <a:pt x="2298" y="19837"/>
                      <a:pt x="2405" y="20039"/>
                    </a:cubicBezTo>
                    <a:cubicBezTo>
                      <a:pt x="2453" y="20135"/>
                      <a:pt x="2501" y="20230"/>
                      <a:pt x="2560" y="20325"/>
                    </a:cubicBezTo>
                    <a:cubicBezTo>
                      <a:pt x="2679" y="20551"/>
                      <a:pt x="2798" y="20766"/>
                      <a:pt x="2917" y="20932"/>
                    </a:cubicBezTo>
                    <a:cubicBezTo>
                      <a:pt x="2989" y="21040"/>
                      <a:pt x="3048" y="21135"/>
                      <a:pt x="3108" y="21218"/>
                    </a:cubicBezTo>
                    <a:cubicBezTo>
                      <a:pt x="3156" y="21266"/>
                      <a:pt x="3191" y="21325"/>
                      <a:pt x="3227" y="21385"/>
                    </a:cubicBezTo>
                    <a:cubicBezTo>
                      <a:pt x="3275" y="21456"/>
                      <a:pt x="3322" y="21540"/>
                      <a:pt x="3358" y="21623"/>
                    </a:cubicBezTo>
                    <a:cubicBezTo>
                      <a:pt x="3477" y="21825"/>
                      <a:pt x="3560" y="22052"/>
                      <a:pt x="3644" y="22278"/>
                    </a:cubicBezTo>
                    <a:cubicBezTo>
                      <a:pt x="3667" y="22361"/>
                      <a:pt x="3703" y="22445"/>
                      <a:pt x="3727" y="22528"/>
                    </a:cubicBezTo>
                    <a:cubicBezTo>
                      <a:pt x="3751" y="22599"/>
                      <a:pt x="3763" y="22659"/>
                      <a:pt x="3787" y="22730"/>
                    </a:cubicBezTo>
                    <a:cubicBezTo>
                      <a:pt x="3941" y="23266"/>
                      <a:pt x="4060" y="23790"/>
                      <a:pt x="4227" y="24123"/>
                    </a:cubicBezTo>
                    <a:cubicBezTo>
                      <a:pt x="4370" y="24397"/>
                      <a:pt x="4537" y="24683"/>
                      <a:pt x="4727" y="24957"/>
                    </a:cubicBezTo>
                    <a:cubicBezTo>
                      <a:pt x="5442" y="26040"/>
                      <a:pt x="6418" y="27124"/>
                      <a:pt x="6906" y="27826"/>
                    </a:cubicBezTo>
                    <a:cubicBezTo>
                      <a:pt x="6942" y="27874"/>
                      <a:pt x="6966" y="27921"/>
                      <a:pt x="7001" y="27969"/>
                    </a:cubicBezTo>
                    <a:cubicBezTo>
                      <a:pt x="7025" y="27993"/>
                      <a:pt x="7049" y="28029"/>
                      <a:pt x="7073" y="28064"/>
                    </a:cubicBezTo>
                    <a:cubicBezTo>
                      <a:pt x="7073" y="28076"/>
                      <a:pt x="7085" y="28088"/>
                      <a:pt x="7096" y="28088"/>
                    </a:cubicBezTo>
                    <a:cubicBezTo>
                      <a:pt x="7287" y="28362"/>
                      <a:pt x="7513" y="28660"/>
                      <a:pt x="7751" y="28957"/>
                    </a:cubicBezTo>
                    <a:lnTo>
                      <a:pt x="7739" y="28957"/>
                    </a:lnTo>
                    <a:cubicBezTo>
                      <a:pt x="7751" y="28969"/>
                      <a:pt x="7763" y="28981"/>
                      <a:pt x="7775" y="28993"/>
                    </a:cubicBezTo>
                    <a:cubicBezTo>
                      <a:pt x="7811" y="29041"/>
                      <a:pt x="7858" y="29100"/>
                      <a:pt x="7894" y="29148"/>
                    </a:cubicBezTo>
                    <a:cubicBezTo>
                      <a:pt x="7918" y="29183"/>
                      <a:pt x="7942" y="29207"/>
                      <a:pt x="7978" y="29243"/>
                    </a:cubicBezTo>
                    <a:cubicBezTo>
                      <a:pt x="8037" y="29326"/>
                      <a:pt x="8109" y="29398"/>
                      <a:pt x="8168" y="29481"/>
                    </a:cubicBezTo>
                    <a:cubicBezTo>
                      <a:pt x="8180" y="29493"/>
                      <a:pt x="8192" y="29505"/>
                      <a:pt x="8204" y="29517"/>
                    </a:cubicBezTo>
                    <a:cubicBezTo>
                      <a:pt x="8251" y="29588"/>
                      <a:pt x="8311" y="29648"/>
                      <a:pt x="8370" y="29719"/>
                    </a:cubicBezTo>
                    <a:cubicBezTo>
                      <a:pt x="8382" y="29731"/>
                      <a:pt x="8406" y="29755"/>
                      <a:pt x="8418" y="29767"/>
                    </a:cubicBezTo>
                    <a:cubicBezTo>
                      <a:pt x="8478" y="29838"/>
                      <a:pt x="8525" y="29898"/>
                      <a:pt x="8585" y="29957"/>
                    </a:cubicBezTo>
                    <a:cubicBezTo>
                      <a:pt x="8597" y="29969"/>
                      <a:pt x="8609" y="29981"/>
                      <a:pt x="8620" y="29993"/>
                    </a:cubicBezTo>
                    <a:cubicBezTo>
                      <a:pt x="8680" y="30053"/>
                      <a:pt x="8740" y="30124"/>
                      <a:pt x="8799" y="30184"/>
                    </a:cubicBezTo>
                    <a:cubicBezTo>
                      <a:pt x="8823" y="30195"/>
                      <a:pt x="8835" y="30207"/>
                      <a:pt x="8847" y="30219"/>
                    </a:cubicBezTo>
                    <a:cubicBezTo>
                      <a:pt x="8894" y="30267"/>
                      <a:pt x="8930" y="30315"/>
                      <a:pt x="8978" y="30350"/>
                    </a:cubicBezTo>
                    <a:cubicBezTo>
                      <a:pt x="9001" y="30362"/>
                      <a:pt x="9013" y="30386"/>
                      <a:pt x="9037" y="30398"/>
                    </a:cubicBezTo>
                    <a:cubicBezTo>
                      <a:pt x="9073" y="30434"/>
                      <a:pt x="9109" y="30457"/>
                      <a:pt x="9144" y="30493"/>
                    </a:cubicBezTo>
                    <a:cubicBezTo>
                      <a:pt x="9156" y="30505"/>
                      <a:pt x="9180" y="30517"/>
                      <a:pt x="9192" y="30529"/>
                    </a:cubicBezTo>
                    <a:cubicBezTo>
                      <a:pt x="9240" y="30565"/>
                      <a:pt x="9287" y="30588"/>
                      <a:pt x="9335" y="30612"/>
                    </a:cubicBezTo>
                    <a:cubicBezTo>
                      <a:pt x="9835" y="30886"/>
                      <a:pt x="6751" y="89322"/>
                      <a:pt x="5525" y="117921"/>
                    </a:cubicBezTo>
                    <a:lnTo>
                      <a:pt x="20134" y="117992"/>
                    </a:lnTo>
                    <a:lnTo>
                      <a:pt x="19681" y="30803"/>
                    </a:lnTo>
                    <a:cubicBezTo>
                      <a:pt x="19681" y="30374"/>
                      <a:pt x="19789" y="29898"/>
                      <a:pt x="19908" y="29624"/>
                    </a:cubicBezTo>
                    <a:cubicBezTo>
                      <a:pt x="20265" y="28731"/>
                      <a:pt x="21217" y="26290"/>
                      <a:pt x="21420" y="25254"/>
                    </a:cubicBezTo>
                    <a:cubicBezTo>
                      <a:pt x="21610" y="24207"/>
                      <a:pt x="22075" y="22635"/>
                      <a:pt x="22217" y="21837"/>
                    </a:cubicBezTo>
                    <a:cubicBezTo>
                      <a:pt x="22396" y="20766"/>
                      <a:pt x="22634" y="20039"/>
                      <a:pt x="22801" y="18777"/>
                    </a:cubicBezTo>
                    <a:cubicBezTo>
                      <a:pt x="22801" y="18777"/>
                      <a:pt x="24408" y="16170"/>
                      <a:pt x="25027" y="15289"/>
                    </a:cubicBezTo>
                    <a:cubicBezTo>
                      <a:pt x="25646" y="14408"/>
                      <a:pt x="27278" y="12050"/>
                      <a:pt x="27718" y="10979"/>
                    </a:cubicBezTo>
                    <a:cubicBezTo>
                      <a:pt x="28159" y="9907"/>
                      <a:pt x="27885" y="9157"/>
                      <a:pt x="27397" y="8919"/>
                    </a:cubicBezTo>
                    <a:cubicBezTo>
                      <a:pt x="27257" y="8849"/>
                      <a:pt x="27081" y="8801"/>
                      <a:pt x="26882" y="8801"/>
                    </a:cubicBezTo>
                    <a:cubicBezTo>
                      <a:pt x="26402" y="8801"/>
                      <a:pt x="25786" y="9081"/>
                      <a:pt x="25206" y="10014"/>
                    </a:cubicBezTo>
                    <a:cubicBezTo>
                      <a:pt x="24384" y="11348"/>
                      <a:pt x="22717" y="13658"/>
                      <a:pt x="22063" y="14455"/>
                    </a:cubicBezTo>
                    <a:cubicBezTo>
                      <a:pt x="21468" y="15191"/>
                      <a:pt x="20794" y="16202"/>
                      <a:pt x="20372" y="16202"/>
                    </a:cubicBezTo>
                    <a:cubicBezTo>
                      <a:pt x="20330" y="16202"/>
                      <a:pt x="20290" y="16192"/>
                      <a:pt x="20253" y="16170"/>
                    </a:cubicBezTo>
                    <a:cubicBezTo>
                      <a:pt x="19848" y="15932"/>
                      <a:pt x="20039" y="14515"/>
                      <a:pt x="20408" y="13479"/>
                    </a:cubicBezTo>
                    <a:cubicBezTo>
                      <a:pt x="20765" y="12443"/>
                      <a:pt x="21515" y="9955"/>
                      <a:pt x="21741" y="8764"/>
                    </a:cubicBezTo>
                    <a:cubicBezTo>
                      <a:pt x="21979" y="7574"/>
                      <a:pt x="22908" y="4799"/>
                      <a:pt x="23003" y="4204"/>
                    </a:cubicBezTo>
                    <a:cubicBezTo>
                      <a:pt x="23098" y="3609"/>
                      <a:pt x="22777" y="2966"/>
                      <a:pt x="22075" y="2680"/>
                    </a:cubicBezTo>
                    <a:cubicBezTo>
                      <a:pt x="21919" y="2619"/>
                      <a:pt x="21761" y="2586"/>
                      <a:pt x="21604" y="2586"/>
                    </a:cubicBezTo>
                    <a:cubicBezTo>
                      <a:pt x="21054" y="2586"/>
                      <a:pt x="20515" y="3000"/>
                      <a:pt x="20098" y="4121"/>
                    </a:cubicBezTo>
                    <a:cubicBezTo>
                      <a:pt x="19562" y="5573"/>
                      <a:pt x="19098" y="7502"/>
                      <a:pt x="18860" y="8359"/>
                    </a:cubicBezTo>
                    <a:cubicBezTo>
                      <a:pt x="18610" y="9205"/>
                      <a:pt x="16943" y="13574"/>
                      <a:pt x="16598" y="14170"/>
                    </a:cubicBezTo>
                    <a:cubicBezTo>
                      <a:pt x="16481" y="14366"/>
                      <a:pt x="16321" y="14456"/>
                      <a:pt x="16161" y="14456"/>
                    </a:cubicBezTo>
                    <a:cubicBezTo>
                      <a:pt x="15846" y="14456"/>
                      <a:pt x="15534" y="14107"/>
                      <a:pt x="15574" y="13539"/>
                    </a:cubicBezTo>
                    <a:cubicBezTo>
                      <a:pt x="15633" y="12681"/>
                      <a:pt x="15598" y="9919"/>
                      <a:pt x="15514" y="8717"/>
                    </a:cubicBezTo>
                    <a:cubicBezTo>
                      <a:pt x="15431" y="7514"/>
                      <a:pt x="15348" y="5383"/>
                      <a:pt x="15324" y="4597"/>
                    </a:cubicBezTo>
                    <a:cubicBezTo>
                      <a:pt x="15312" y="3811"/>
                      <a:pt x="15348" y="1978"/>
                      <a:pt x="15336" y="1501"/>
                    </a:cubicBezTo>
                    <a:cubicBezTo>
                      <a:pt x="15312" y="1013"/>
                      <a:pt x="15217" y="37"/>
                      <a:pt x="14026" y="1"/>
                    </a:cubicBezTo>
                    <a:cubicBezTo>
                      <a:pt x="14007" y="1"/>
                      <a:pt x="13988" y="0"/>
                      <a:pt x="13969" y="0"/>
                    </a:cubicBezTo>
                    <a:close/>
                  </a:path>
                </a:pathLst>
              </a:custGeom>
              <a:solidFill>
                <a:srgbClr val="DC6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>
                <a:off x="6937882" y="3393927"/>
                <a:ext cx="302342" cy="1447946"/>
              </a:xfrm>
              <a:custGeom>
                <a:avLst/>
                <a:gdLst/>
                <a:ahLst/>
                <a:cxnLst/>
                <a:rect l="l" t="t" r="r" b="b"/>
                <a:pathLst>
                  <a:path w="16396" h="78522" extrusionOk="0">
                    <a:moveTo>
                      <a:pt x="3810" y="0"/>
                    </a:moveTo>
                    <a:lnTo>
                      <a:pt x="0" y="78272"/>
                    </a:lnTo>
                    <a:lnTo>
                      <a:pt x="16395" y="78522"/>
                    </a:lnTo>
                    <a:lnTo>
                      <a:pt x="15026" y="24"/>
                    </a:lnTo>
                    <a:cubicBezTo>
                      <a:pt x="15026" y="24"/>
                      <a:pt x="12106" y="769"/>
                      <a:pt x="8802" y="769"/>
                    </a:cubicBezTo>
                    <a:cubicBezTo>
                      <a:pt x="7127" y="769"/>
                      <a:pt x="5353" y="577"/>
                      <a:pt x="3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6999139" y="3348472"/>
                <a:ext cx="226812" cy="79292"/>
              </a:xfrm>
              <a:custGeom>
                <a:avLst/>
                <a:gdLst/>
                <a:ahLst/>
                <a:cxnLst/>
                <a:rect l="l" t="t" r="r" b="b"/>
                <a:pathLst>
                  <a:path w="12300" h="4300" extrusionOk="0">
                    <a:moveTo>
                      <a:pt x="11775" y="1"/>
                    </a:moveTo>
                    <a:cubicBezTo>
                      <a:pt x="9348" y="415"/>
                      <a:pt x="6936" y="532"/>
                      <a:pt x="4984" y="532"/>
                    </a:cubicBezTo>
                    <a:cubicBezTo>
                      <a:pt x="2448" y="532"/>
                      <a:pt x="691" y="334"/>
                      <a:pt x="691" y="334"/>
                    </a:cubicBezTo>
                    <a:lnTo>
                      <a:pt x="0" y="3382"/>
                    </a:lnTo>
                    <a:cubicBezTo>
                      <a:pt x="1860" y="4069"/>
                      <a:pt x="3830" y="4299"/>
                      <a:pt x="5635" y="4299"/>
                    </a:cubicBezTo>
                    <a:cubicBezTo>
                      <a:pt x="9308" y="4299"/>
                      <a:pt x="12299" y="3346"/>
                      <a:pt x="12299" y="3346"/>
                    </a:cubicBezTo>
                    <a:lnTo>
                      <a:pt x="117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8" name="Google Shape;158;p27"/>
            <p:cNvGrpSpPr/>
            <p:nvPr/>
          </p:nvGrpSpPr>
          <p:grpSpPr>
            <a:xfrm>
              <a:off x="4571993" y="3047034"/>
              <a:ext cx="456021" cy="1816358"/>
              <a:chOff x="4571993" y="3047034"/>
              <a:chExt cx="456021" cy="1816358"/>
            </a:xfrm>
          </p:grpSpPr>
          <p:sp>
            <p:nvSpPr>
              <p:cNvPr id="159" name="Google Shape;159;p27"/>
              <p:cNvSpPr/>
              <p:nvPr/>
            </p:nvSpPr>
            <p:spPr>
              <a:xfrm>
                <a:off x="4636754" y="3233960"/>
                <a:ext cx="358326" cy="509516"/>
              </a:xfrm>
              <a:custGeom>
                <a:avLst/>
                <a:gdLst/>
                <a:ahLst/>
                <a:cxnLst/>
                <a:rect l="l" t="t" r="r" b="b"/>
                <a:pathLst>
                  <a:path w="19432" h="27631" extrusionOk="0">
                    <a:moveTo>
                      <a:pt x="6888" y="1"/>
                    </a:moveTo>
                    <a:cubicBezTo>
                      <a:pt x="6424" y="1"/>
                      <a:pt x="4600" y="5213"/>
                      <a:pt x="4116" y="5213"/>
                    </a:cubicBezTo>
                    <a:cubicBezTo>
                      <a:pt x="4083" y="5213"/>
                      <a:pt x="4057" y="5189"/>
                      <a:pt x="4037" y="5139"/>
                    </a:cubicBezTo>
                    <a:cubicBezTo>
                      <a:pt x="2751" y="4580"/>
                      <a:pt x="1001" y="4080"/>
                      <a:pt x="1" y="3615"/>
                    </a:cubicBezTo>
                    <a:lnTo>
                      <a:pt x="1" y="3615"/>
                    </a:lnTo>
                    <a:cubicBezTo>
                      <a:pt x="1" y="3615"/>
                      <a:pt x="3513" y="7461"/>
                      <a:pt x="1930" y="14664"/>
                    </a:cubicBezTo>
                    <a:cubicBezTo>
                      <a:pt x="2418" y="15248"/>
                      <a:pt x="2835" y="15700"/>
                      <a:pt x="3049" y="15855"/>
                    </a:cubicBezTo>
                    <a:cubicBezTo>
                      <a:pt x="3358" y="16069"/>
                      <a:pt x="3049" y="18986"/>
                      <a:pt x="2477" y="26892"/>
                    </a:cubicBezTo>
                    <a:cubicBezTo>
                      <a:pt x="3415" y="27081"/>
                      <a:pt x="6348" y="27631"/>
                      <a:pt x="9477" y="27631"/>
                    </a:cubicBezTo>
                    <a:cubicBezTo>
                      <a:pt x="11273" y="27631"/>
                      <a:pt x="13133" y="27450"/>
                      <a:pt x="14717" y="26916"/>
                    </a:cubicBezTo>
                    <a:cubicBezTo>
                      <a:pt x="14419" y="21832"/>
                      <a:pt x="14217" y="18522"/>
                      <a:pt x="14241" y="18355"/>
                    </a:cubicBezTo>
                    <a:cubicBezTo>
                      <a:pt x="14348" y="17593"/>
                      <a:pt x="14705" y="16260"/>
                      <a:pt x="15312" y="15188"/>
                    </a:cubicBezTo>
                    <a:cubicBezTo>
                      <a:pt x="15908" y="14128"/>
                      <a:pt x="17479" y="11176"/>
                      <a:pt x="17932" y="9902"/>
                    </a:cubicBezTo>
                    <a:cubicBezTo>
                      <a:pt x="18813" y="7485"/>
                      <a:pt x="19230" y="5437"/>
                      <a:pt x="19432" y="4044"/>
                    </a:cubicBezTo>
                    <a:lnTo>
                      <a:pt x="19432" y="4044"/>
                    </a:lnTo>
                    <a:cubicBezTo>
                      <a:pt x="19384" y="4155"/>
                      <a:pt x="19285" y="4183"/>
                      <a:pt x="19169" y="4183"/>
                    </a:cubicBezTo>
                    <a:cubicBezTo>
                      <a:pt x="19052" y="4183"/>
                      <a:pt x="18919" y="4155"/>
                      <a:pt x="18802" y="4155"/>
                    </a:cubicBezTo>
                    <a:cubicBezTo>
                      <a:pt x="18686" y="4155"/>
                      <a:pt x="18587" y="4183"/>
                      <a:pt x="18539" y="4294"/>
                    </a:cubicBezTo>
                    <a:cubicBezTo>
                      <a:pt x="17515" y="6556"/>
                      <a:pt x="16182" y="8735"/>
                      <a:pt x="15003" y="8794"/>
                    </a:cubicBezTo>
                    <a:cubicBezTo>
                      <a:pt x="14998" y="8795"/>
                      <a:pt x="14994" y="8795"/>
                      <a:pt x="14990" y="8795"/>
                    </a:cubicBezTo>
                    <a:cubicBezTo>
                      <a:pt x="14175" y="8795"/>
                      <a:pt x="15907" y="4215"/>
                      <a:pt x="15860" y="2841"/>
                    </a:cubicBezTo>
                    <a:lnTo>
                      <a:pt x="15860" y="2841"/>
                    </a:lnTo>
                    <a:cubicBezTo>
                      <a:pt x="15706" y="2959"/>
                      <a:pt x="15521" y="3008"/>
                      <a:pt x="15315" y="3008"/>
                    </a:cubicBezTo>
                    <a:cubicBezTo>
                      <a:pt x="14172" y="3008"/>
                      <a:pt x="12366" y="1479"/>
                      <a:pt x="11375" y="1479"/>
                    </a:cubicBezTo>
                    <a:cubicBezTo>
                      <a:pt x="11166" y="1479"/>
                      <a:pt x="10994" y="1546"/>
                      <a:pt x="10871" y="1710"/>
                    </a:cubicBezTo>
                    <a:cubicBezTo>
                      <a:pt x="10201" y="2597"/>
                      <a:pt x="9717" y="2938"/>
                      <a:pt x="9325" y="2938"/>
                    </a:cubicBezTo>
                    <a:cubicBezTo>
                      <a:pt x="8423" y="2938"/>
                      <a:pt x="8009" y="1132"/>
                      <a:pt x="6930" y="20"/>
                    </a:cubicBezTo>
                    <a:cubicBezTo>
                      <a:pt x="6918" y="7"/>
                      <a:pt x="6904" y="1"/>
                      <a:pt x="6888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" name="Google Shape;160;p27"/>
              <p:cNvSpPr/>
              <p:nvPr/>
            </p:nvSpPr>
            <p:spPr>
              <a:xfrm>
                <a:off x="4661796" y="3047034"/>
                <a:ext cx="215840" cy="324489"/>
              </a:xfrm>
              <a:custGeom>
                <a:avLst/>
                <a:gdLst/>
                <a:ahLst/>
                <a:cxnLst/>
                <a:rect l="l" t="t" r="r" b="b"/>
                <a:pathLst>
                  <a:path w="11705" h="17597" extrusionOk="0">
                    <a:moveTo>
                      <a:pt x="4080" y="0"/>
                    </a:moveTo>
                    <a:cubicBezTo>
                      <a:pt x="2057" y="0"/>
                      <a:pt x="1189" y="1373"/>
                      <a:pt x="965" y="1727"/>
                    </a:cubicBezTo>
                    <a:cubicBezTo>
                      <a:pt x="917" y="1786"/>
                      <a:pt x="893" y="2013"/>
                      <a:pt x="869" y="2358"/>
                    </a:cubicBezTo>
                    <a:cubicBezTo>
                      <a:pt x="786" y="3489"/>
                      <a:pt x="762" y="5977"/>
                      <a:pt x="619" y="8585"/>
                    </a:cubicBezTo>
                    <a:cubicBezTo>
                      <a:pt x="560" y="9811"/>
                      <a:pt x="476" y="11050"/>
                      <a:pt x="346" y="12193"/>
                    </a:cubicBezTo>
                    <a:cubicBezTo>
                      <a:pt x="322" y="12395"/>
                      <a:pt x="310" y="12574"/>
                      <a:pt x="298" y="12752"/>
                    </a:cubicBezTo>
                    <a:cubicBezTo>
                      <a:pt x="0" y="13645"/>
                      <a:pt x="846" y="15645"/>
                      <a:pt x="846" y="15645"/>
                    </a:cubicBezTo>
                    <a:cubicBezTo>
                      <a:pt x="1257" y="16245"/>
                      <a:pt x="1849" y="16468"/>
                      <a:pt x="2436" y="16468"/>
                    </a:cubicBezTo>
                    <a:cubicBezTo>
                      <a:pt x="2817" y="16468"/>
                      <a:pt x="3197" y="16374"/>
                      <a:pt x="3524" y="16229"/>
                    </a:cubicBezTo>
                    <a:cubicBezTo>
                      <a:pt x="4715" y="15705"/>
                      <a:pt x="5453" y="13252"/>
                      <a:pt x="5882" y="10561"/>
                    </a:cubicBezTo>
                    <a:lnTo>
                      <a:pt x="5882" y="10561"/>
                    </a:lnTo>
                    <a:cubicBezTo>
                      <a:pt x="5810" y="11371"/>
                      <a:pt x="5727" y="12157"/>
                      <a:pt x="5632" y="12871"/>
                    </a:cubicBezTo>
                    <a:cubicBezTo>
                      <a:pt x="5501" y="13859"/>
                      <a:pt x="4775" y="15931"/>
                      <a:pt x="4977" y="16455"/>
                    </a:cubicBezTo>
                    <a:cubicBezTo>
                      <a:pt x="5299" y="17302"/>
                      <a:pt x="5956" y="17596"/>
                      <a:pt x="6619" y="17596"/>
                    </a:cubicBezTo>
                    <a:cubicBezTo>
                      <a:pt x="6963" y="17596"/>
                      <a:pt x="7308" y="17517"/>
                      <a:pt x="7608" y="17396"/>
                    </a:cubicBezTo>
                    <a:cubicBezTo>
                      <a:pt x="8823" y="16884"/>
                      <a:pt x="10323" y="12955"/>
                      <a:pt x="10668" y="10430"/>
                    </a:cubicBezTo>
                    <a:cubicBezTo>
                      <a:pt x="10728" y="10061"/>
                      <a:pt x="10775" y="9680"/>
                      <a:pt x="10823" y="9311"/>
                    </a:cubicBezTo>
                    <a:cubicBezTo>
                      <a:pt x="11109" y="7168"/>
                      <a:pt x="11704" y="2906"/>
                      <a:pt x="11609" y="2513"/>
                    </a:cubicBezTo>
                    <a:cubicBezTo>
                      <a:pt x="11490" y="2051"/>
                      <a:pt x="11207" y="870"/>
                      <a:pt x="9421" y="870"/>
                    </a:cubicBezTo>
                    <a:cubicBezTo>
                      <a:pt x="9412" y="870"/>
                      <a:pt x="9403" y="870"/>
                      <a:pt x="9394" y="870"/>
                    </a:cubicBezTo>
                    <a:cubicBezTo>
                      <a:pt x="8204" y="870"/>
                      <a:pt x="7370" y="1286"/>
                      <a:pt x="6953" y="1560"/>
                    </a:cubicBezTo>
                    <a:cubicBezTo>
                      <a:pt x="6953" y="1560"/>
                      <a:pt x="6743" y="2145"/>
                      <a:pt x="6674" y="2145"/>
                    </a:cubicBezTo>
                    <a:cubicBezTo>
                      <a:pt x="6666" y="2145"/>
                      <a:pt x="6659" y="2137"/>
                      <a:pt x="6656" y="2120"/>
                    </a:cubicBezTo>
                    <a:cubicBezTo>
                      <a:pt x="6572" y="1691"/>
                      <a:pt x="6180" y="24"/>
                      <a:pt x="4132" y="1"/>
                    </a:cubicBezTo>
                    <a:cubicBezTo>
                      <a:pt x="4114" y="0"/>
                      <a:pt x="4097" y="0"/>
                      <a:pt x="4080" y="0"/>
                    </a:cubicBez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4636754" y="3574178"/>
                <a:ext cx="320358" cy="1289214"/>
              </a:xfrm>
              <a:custGeom>
                <a:avLst/>
                <a:gdLst/>
                <a:ahLst/>
                <a:cxnLst/>
                <a:rect l="l" t="t" r="r" b="b"/>
                <a:pathLst>
                  <a:path w="17373" h="69914" extrusionOk="0">
                    <a:moveTo>
                      <a:pt x="15205" y="0"/>
                    </a:moveTo>
                    <a:cubicBezTo>
                      <a:pt x="15098" y="48"/>
                      <a:pt x="14979" y="84"/>
                      <a:pt x="14848" y="131"/>
                    </a:cubicBezTo>
                    <a:cubicBezTo>
                      <a:pt x="13263" y="665"/>
                      <a:pt x="11404" y="846"/>
                      <a:pt x="9609" y="846"/>
                    </a:cubicBezTo>
                    <a:cubicBezTo>
                      <a:pt x="6481" y="846"/>
                      <a:pt x="3551" y="297"/>
                      <a:pt x="2620" y="108"/>
                    </a:cubicBezTo>
                    <a:cubicBezTo>
                      <a:pt x="2418" y="60"/>
                      <a:pt x="2311" y="36"/>
                      <a:pt x="2311" y="36"/>
                    </a:cubicBezTo>
                    <a:cubicBezTo>
                      <a:pt x="1989" y="3215"/>
                      <a:pt x="1" y="69807"/>
                      <a:pt x="1" y="69807"/>
                    </a:cubicBezTo>
                    <a:lnTo>
                      <a:pt x="1680" y="69914"/>
                    </a:lnTo>
                    <a:lnTo>
                      <a:pt x="17372" y="69866"/>
                    </a:lnTo>
                    <a:cubicBezTo>
                      <a:pt x="17146" y="62830"/>
                      <a:pt x="15205" y="0"/>
                      <a:pt x="15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4672767" y="3565401"/>
                <a:ext cx="252499" cy="91997"/>
              </a:xfrm>
              <a:custGeom>
                <a:avLst/>
                <a:gdLst/>
                <a:ahLst/>
                <a:cxnLst/>
                <a:rect l="l" t="t" r="r" b="b"/>
                <a:pathLst>
                  <a:path w="13693" h="4989" extrusionOk="0">
                    <a:moveTo>
                      <a:pt x="179" y="0"/>
                    </a:moveTo>
                    <a:cubicBezTo>
                      <a:pt x="143" y="572"/>
                      <a:pt x="84" y="2274"/>
                      <a:pt x="1" y="4798"/>
                    </a:cubicBezTo>
                    <a:lnTo>
                      <a:pt x="13693" y="4989"/>
                    </a:lnTo>
                    <a:cubicBezTo>
                      <a:pt x="13574" y="2584"/>
                      <a:pt x="13383" y="131"/>
                      <a:pt x="13383" y="131"/>
                    </a:cubicBezTo>
                    <a:cubicBezTo>
                      <a:pt x="13264" y="191"/>
                      <a:pt x="13145" y="238"/>
                      <a:pt x="13026" y="286"/>
                    </a:cubicBezTo>
                    <a:cubicBezTo>
                      <a:pt x="11494" y="891"/>
                      <a:pt x="9703" y="1102"/>
                      <a:pt x="7953" y="1102"/>
                    </a:cubicBezTo>
                    <a:cubicBezTo>
                      <a:pt x="4643" y="1102"/>
                      <a:pt x="1482" y="348"/>
                      <a:pt x="501" y="83"/>
                    </a:cubicBezTo>
                    <a:cubicBezTo>
                      <a:pt x="298" y="36"/>
                      <a:pt x="179" y="0"/>
                      <a:pt x="179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4805369" y="3100583"/>
                <a:ext cx="222645" cy="309423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16780" extrusionOk="0">
                    <a:moveTo>
                      <a:pt x="6142" y="1"/>
                    </a:moveTo>
                    <a:cubicBezTo>
                      <a:pt x="5084" y="1"/>
                      <a:pt x="4388" y="616"/>
                      <a:pt x="4156" y="811"/>
                    </a:cubicBezTo>
                    <a:cubicBezTo>
                      <a:pt x="4109" y="859"/>
                      <a:pt x="4013" y="1061"/>
                      <a:pt x="3894" y="1371"/>
                    </a:cubicBezTo>
                    <a:cubicBezTo>
                      <a:pt x="3501" y="2419"/>
                      <a:pt x="2763" y="4740"/>
                      <a:pt x="1894" y="7157"/>
                    </a:cubicBezTo>
                    <a:cubicBezTo>
                      <a:pt x="1489" y="8276"/>
                      <a:pt x="1061" y="9419"/>
                      <a:pt x="620" y="10455"/>
                    </a:cubicBezTo>
                    <a:cubicBezTo>
                      <a:pt x="549" y="10634"/>
                      <a:pt x="477" y="10801"/>
                      <a:pt x="418" y="10967"/>
                    </a:cubicBezTo>
                    <a:cubicBezTo>
                      <a:pt x="370" y="10955"/>
                      <a:pt x="322" y="10932"/>
                      <a:pt x="287" y="10908"/>
                    </a:cubicBezTo>
                    <a:cubicBezTo>
                      <a:pt x="239" y="10991"/>
                      <a:pt x="191" y="11074"/>
                      <a:pt x="144" y="11158"/>
                    </a:cubicBezTo>
                    <a:cubicBezTo>
                      <a:pt x="144" y="11158"/>
                      <a:pt x="132" y="11170"/>
                      <a:pt x="132" y="11182"/>
                    </a:cubicBezTo>
                    <a:cubicBezTo>
                      <a:pt x="214" y="11065"/>
                      <a:pt x="250" y="11019"/>
                      <a:pt x="256" y="11019"/>
                    </a:cubicBezTo>
                    <a:cubicBezTo>
                      <a:pt x="270" y="11019"/>
                      <a:pt x="160" y="11212"/>
                      <a:pt x="72" y="11372"/>
                    </a:cubicBezTo>
                    <a:cubicBezTo>
                      <a:pt x="37" y="11467"/>
                      <a:pt x="13" y="11563"/>
                      <a:pt x="1" y="11634"/>
                    </a:cubicBezTo>
                    <a:cubicBezTo>
                      <a:pt x="1" y="11682"/>
                      <a:pt x="1" y="11729"/>
                      <a:pt x="13" y="11789"/>
                    </a:cubicBezTo>
                    <a:cubicBezTo>
                      <a:pt x="25" y="12122"/>
                      <a:pt x="49" y="12456"/>
                      <a:pt x="60" y="12789"/>
                    </a:cubicBezTo>
                    <a:cubicBezTo>
                      <a:pt x="84" y="13194"/>
                      <a:pt x="561" y="13908"/>
                      <a:pt x="549" y="14289"/>
                    </a:cubicBezTo>
                    <a:cubicBezTo>
                      <a:pt x="846" y="15293"/>
                      <a:pt x="1686" y="15653"/>
                      <a:pt x="2443" y="15653"/>
                    </a:cubicBezTo>
                    <a:cubicBezTo>
                      <a:pt x="2502" y="15653"/>
                      <a:pt x="2562" y="15651"/>
                      <a:pt x="2620" y="15646"/>
                    </a:cubicBezTo>
                    <a:cubicBezTo>
                      <a:pt x="3775" y="15551"/>
                      <a:pt x="4621" y="13170"/>
                      <a:pt x="5752" y="10777"/>
                    </a:cubicBezTo>
                    <a:lnTo>
                      <a:pt x="5752" y="10777"/>
                    </a:lnTo>
                    <a:cubicBezTo>
                      <a:pt x="5466" y="11515"/>
                      <a:pt x="5168" y="12229"/>
                      <a:pt x="4882" y="12872"/>
                    </a:cubicBezTo>
                    <a:cubicBezTo>
                      <a:pt x="4490" y="13753"/>
                      <a:pt x="4335" y="14456"/>
                      <a:pt x="4359" y="15004"/>
                    </a:cubicBezTo>
                    <a:cubicBezTo>
                      <a:pt x="4393" y="16333"/>
                      <a:pt x="5387" y="16780"/>
                      <a:pt x="6204" y="16780"/>
                    </a:cubicBezTo>
                    <a:cubicBezTo>
                      <a:pt x="6236" y="16780"/>
                      <a:pt x="6268" y="16779"/>
                      <a:pt x="6299" y="16778"/>
                    </a:cubicBezTo>
                    <a:cubicBezTo>
                      <a:pt x="7478" y="16718"/>
                      <a:pt x="8812" y="14527"/>
                      <a:pt x="9835" y="12277"/>
                    </a:cubicBezTo>
                    <a:cubicBezTo>
                      <a:pt x="9990" y="11944"/>
                      <a:pt x="10145" y="11610"/>
                      <a:pt x="10288" y="11277"/>
                    </a:cubicBezTo>
                    <a:cubicBezTo>
                      <a:pt x="11145" y="9360"/>
                      <a:pt x="11919" y="7574"/>
                      <a:pt x="11943" y="7169"/>
                    </a:cubicBezTo>
                    <a:cubicBezTo>
                      <a:pt x="11979" y="6693"/>
                      <a:pt x="12074" y="5479"/>
                      <a:pt x="10562" y="4883"/>
                    </a:cubicBezTo>
                    <a:cubicBezTo>
                      <a:pt x="10020" y="4667"/>
                      <a:pt x="9533" y="4597"/>
                      <a:pt x="9131" y="4597"/>
                    </a:cubicBezTo>
                    <a:cubicBezTo>
                      <a:pt x="8783" y="4597"/>
                      <a:pt x="8499" y="4649"/>
                      <a:pt x="8300" y="4705"/>
                    </a:cubicBezTo>
                    <a:cubicBezTo>
                      <a:pt x="8621" y="3871"/>
                      <a:pt x="8823" y="3276"/>
                      <a:pt x="8847" y="3109"/>
                    </a:cubicBezTo>
                    <a:cubicBezTo>
                      <a:pt x="8907" y="2681"/>
                      <a:pt x="9050" y="966"/>
                      <a:pt x="7335" y="252"/>
                    </a:cubicBezTo>
                    <a:cubicBezTo>
                      <a:pt x="6899" y="71"/>
                      <a:pt x="6500" y="1"/>
                      <a:pt x="6142" y="1"/>
                    </a:cubicBezTo>
                    <a:close/>
                  </a:path>
                </a:pathLst>
              </a:custGeom>
              <a:solidFill>
                <a:srgbClr val="F69D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64;p27"/>
              <p:cNvSpPr/>
              <p:nvPr/>
            </p:nvSpPr>
            <p:spPr>
              <a:xfrm>
                <a:off x="4571993" y="3218802"/>
                <a:ext cx="256021" cy="285580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87" extrusionOk="0">
                    <a:moveTo>
                      <a:pt x="4375" y="1"/>
                    </a:moveTo>
                    <a:cubicBezTo>
                      <a:pt x="4033" y="1"/>
                      <a:pt x="3735" y="56"/>
                      <a:pt x="3394" y="115"/>
                    </a:cubicBezTo>
                    <a:cubicBezTo>
                      <a:pt x="2370" y="282"/>
                      <a:pt x="1286" y="580"/>
                      <a:pt x="560" y="3437"/>
                    </a:cubicBezTo>
                    <a:cubicBezTo>
                      <a:pt x="1" y="5664"/>
                      <a:pt x="1108" y="9176"/>
                      <a:pt x="2334" y="11533"/>
                    </a:cubicBezTo>
                    <a:cubicBezTo>
                      <a:pt x="3715" y="14177"/>
                      <a:pt x="5442" y="15486"/>
                      <a:pt x="5442" y="15486"/>
                    </a:cubicBezTo>
                    <a:cubicBezTo>
                      <a:pt x="10430" y="9628"/>
                      <a:pt x="4228" y="5211"/>
                      <a:pt x="4227" y="5211"/>
                    </a:cubicBezTo>
                    <a:lnTo>
                      <a:pt x="4227" y="5211"/>
                    </a:lnTo>
                    <a:cubicBezTo>
                      <a:pt x="5227" y="5675"/>
                      <a:pt x="6442" y="6449"/>
                      <a:pt x="7728" y="7009"/>
                    </a:cubicBezTo>
                    <a:cubicBezTo>
                      <a:pt x="8525" y="7366"/>
                      <a:pt x="9335" y="7628"/>
                      <a:pt x="10145" y="7711"/>
                    </a:cubicBezTo>
                    <a:cubicBezTo>
                      <a:pt x="10334" y="7729"/>
                      <a:pt x="10545" y="7740"/>
                      <a:pt x="10770" y="7740"/>
                    </a:cubicBezTo>
                    <a:cubicBezTo>
                      <a:pt x="11296" y="7740"/>
                      <a:pt x="11896" y="7683"/>
                      <a:pt x="12455" y="7533"/>
                    </a:cubicBezTo>
                    <a:cubicBezTo>
                      <a:pt x="12455" y="7533"/>
                      <a:pt x="13598" y="7259"/>
                      <a:pt x="13740" y="5902"/>
                    </a:cubicBezTo>
                    <a:cubicBezTo>
                      <a:pt x="13883" y="4532"/>
                      <a:pt x="13574" y="5140"/>
                      <a:pt x="13455" y="4783"/>
                    </a:cubicBezTo>
                    <a:cubicBezTo>
                      <a:pt x="13324" y="4711"/>
                      <a:pt x="13193" y="4640"/>
                      <a:pt x="13062" y="4556"/>
                    </a:cubicBezTo>
                    <a:cubicBezTo>
                      <a:pt x="12812" y="4449"/>
                      <a:pt x="12526" y="4342"/>
                      <a:pt x="12252" y="4175"/>
                    </a:cubicBezTo>
                    <a:cubicBezTo>
                      <a:pt x="11419" y="3687"/>
                      <a:pt x="9692" y="2461"/>
                      <a:pt x="8240" y="1544"/>
                    </a:cubicBezTo>
                    <a:cubicBezTo>
                      <a:pt x="7549" y="1103"/>
                      <a:pt x="6918" y="734"/>
                      <a:pt x="6478" y="544"/>
                    </a:cubicBezTo>
                    <a:cubicBezTo>
                      <a:pt x="6025" y="353"/>
                      <a:pt x="5668" y="222"/>
                      <a:pt x="5346" y="139"/>
                    </a:cubicBezTo>
                    <a:cubicBezTo>
                      <a:pt x="4962" y="38"/>
                      <a:pt x="4654" y="1"/>
                      <a:pt x="4375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5" name="Google Shape;165;p27"/>
            <p:cNvGrpSpPr/>
            <p:nvPr/>
          </p:nvGrpSpPr>
          <p:grpSpPr>
            <a:xfrm>
              <a:off x="6425877" y="3127819"/>
              <a:ext cx="476674" cy="1712302"/>
              <a:chOff x="6425877" y="3127819"/>
              <a:chExt cx="476674" cy="1712302"/>
            </a:xfrm>
          </p:grpSpPr>
          <p:sp>
            <p:nvSpPr>
              <p:cNvPr id="166" name="Google Shape;166;p27"/>
              <p:cNvSpPr/>
              <p:nvPr/>
            </p:nvSpPr>
            <p:spPr>
              <a:xfrm>
                <a:off x="6425877" y="3127819"/>
                <a:ext cx="476674" cy="1712302"/>
              </a:xfrm>
              <a:custGeom>
                <a:avLst/>
                <a:gdLst/>
                <a:ahLst/>
                <a:cxnLst/>
                <a:rect l="l" t="t" r="r" b="b"/>
                <a:pathLst>
                  <a:path w="25850" h="92858" extrusionOk="0">
                    <a:moveTo>
                      <a:pt x="13117" y="1"/>
                    </a:moveTo>
                    <a:cubicBezTo>
                      <a:pt x="13111" y="1"/>
                      <a:pt x="13104" y="1"/>
                      <a:pt x="13098" y="1"/>
                    </a:cubicBezTo>
                    <a:cubicBezTo>
                      <a:pt x="12002" y="25"/>
                      <a:pt x="11907" y="918"/>
                      <a:pt x="11883" y="1358"/>
                    </a:cubicBezTo>
                    <a:cubicBezTo>
                      <a:pt x="11860" y="1811"/>
                      <a:pt x="11883" y="3490"/>
                      <a:pt x="11860" y="4216"/>
                    </a:cubicBezTo>
                    <a:cubicBezTo>
                      <a:pt x="11836" y="4942"/>
                      <a:pt x="11729" y="6895"/>
                      <a:pt x="11645" y="8002"/>
                    </a:cubicBezTo>
                    <a:cubicBezTo>
                      <a:pt x="11562" y="9097"/>
                      <a:pt x="11490" y="11645"/>
                      <a:pt x="11538" y="12431"/>
                    </a:cubicBezTo>
                    <a:cubicBezTo>
                      <a:pt x="11569" y="12957"/>
                      <a:pt x="11286" y="13275"/>
                      <a:pt x="11000" y="13275"/>
                    </a:cubicBezTo>
                    <a:cubicBezTo>
                      <a:pt x="10852" y="13275"/>
                      <a:pt x="10703" y="13190"/>
                      <a:pt x="10598" y="13003"/>
                    </a:cubicBezTo>
                    <a:cubicBezTo>
                      <a:pt x="10288" y="12455"/>
                      <a:pt x="8800" y="8419"/>
                      <a:pt x="8573" y="7633"/>
                    </a:cubicBezTo>
                    <a:cubicBezTo>
                      <a:pt x="8359" y="6847"/>
                      <a:pt x="7954" y="5073"/>
                      <a:pt x="7478" y="3740"/>
                    </a:cubicBezTo>
                    <a:cubicBezTo>
                      <a:pt x="7104" y="2693"/>
                      <a:pt x="6606" y="2299"/>
                      <a:pt x="6098" y="2299"/>
                    </a:cubicBezTo>
                    <a:cubicBezTo>
                      <a:pt x="5958" y="2299"/>
                      <a:pt x="5818" y="2329"/>
                      <a:pt x="5680" y="2382"/>
                    </a:cubicBezTo>
                    <a:cubicBezTo>
                      <a:pt x="5025" y="2644"/>
                      <a:pt x="4728" y="3228"/>
                      <a:pt x="4811" y="3775"/>
                    </a:cubicBezTo>
                    <a:cubicBezTo>
                      <a:pt x="4883" y="4323"/>
                      <a:pt x="5716" y="6895"/>
                      <a:pt x="5918" y="7990"/>
                    </a:cubicBezTo>
                    <a:cubicBezTo>
                      <a:pt x="6121" y="9085"/>
                      <a:pt x="6788" y="11371"/>
                      <a:pt x="7109" y="12336"/>
                    </a:cubicBezTo>
                    <a:cubicBezTo>
                      <a:pt x="7430" y="13288"/>
                      <a:pt x="7585" y="14598"/>
                      <a:pt x="7216" y="14812"/>
                    </a:cubicBezTo>
                    <a:cubicBezTo>
                      <a:pt x="7184" y="14830"/>
                      <a:pt x="7149" y="14838"/>
                      <a:pt x="7112" y="14838"/>
                    </a:cubicBezTo>
                    <a:cubicBezTo>
                      <a:pt x="6722" y="14838"/>
                      <a:pt x="6117" y="13903"/>
                      <a:pt x="5573" y="13217"/>
                    </a:cubicBezTo>
                    <a:cubicBezTo>
                      <a:pt x="4978" y="12467"/>
                      <a:pt x="3466" y="10324"/>
                      <a:pt x="2727" y="9097"/>
                    </a:cubicBezTo>
                    <a:cubicBezTo>
                      <a:pt x="2201" y="8231"/>
                      <a:pt x="1625" y="7970"/>
                      <a:pt x="1179" y="7970"/>
                    </a:cubicBezTo>
                    <a:cubicBezTo>
                      <a:pt x="1000" y="7970"/>
                      <a:pt x="841" y="8012"/>
                      <a:pt x="715" y="8073"/>
                    </a:cubicBezTo>
                    <a:cubicBezTo>
                      <a:pt x="275" y="8288"/>
                      <a:pt x="1" y="8978"/>
                      <a:pt x="406" y="9967"/>
                    </a:cubicBezTo>
                    <a:cubicBezTo>
                      <a:pt x="799" y="10955"/>
                      <a:pt x="2275" y="13134"/>
                      <a:pt x="2835" y="13943"/>
                    </a:cubicBezTo>
                    <a:cubicBezTo>
                      <a:pt x="3394" y="14765"/>
                      <a:pt x="4847" y="17182"/>
                      <a:pt x="4847" y="17182"/>
                    </a:cubicBezTo>
                    <a:cubicBezTo>
                      <a:pt x="5002" y="18337"/>
                      <a:pt x="5204" y="19015"/>
                      <a:pt x="5359" y="20003"/>
                    </a:cubicBezTo>
                    <a:cubicBezTo>
                      <a:pt x="5478" y="20730"/>
                      <a:pt x="5883" y="22182"/>
                      <a:pt x="6061" y="23147"/>
                    </a:cubicBezTo>
                    <a:cubicBezTo>
                      <a:pt x="6240" y="24099"/>
                      <a:pt x="7085" y="26361"/>
                      <a:pt x="7407" y="27183"/>
                    </a:cubicBezTo>
                    <a:cubicBezTo>
                      <a:pt x="7514" y="27421"/>
                      <a:pt x="7585" y="28945"/>
                      <a:pt x="7645" y="29338"/>
                    </a:cubicBezTo>
                    <a:cubicBezTo>
                      <a:pt x="7597" y="36958"/>
                      <a:pt x="7371" y="76606"/>
                      <a:pt x="7157" y="92715"/>
                    </a:cubicBezTo>
                    <a:lnTo>
                      <a:pt x="18849" y="92858"/>
                    </a:lnTo>
                    <a:cubicBezTo>
                      <a:pt x="18003" y="66545"/>
                      <a:pt x="16658" y="28433"/>
                      <a:pt x="17122" y="28195"/>
                    </a:cubicBezTo>
                    <a:cubicBezTo>
                      <a:pt x="17146" y="28183"/>
                      <a:pt x="17158" y="28171"/>
                      <a:pt x="17182" y="28159"/>
                    </a:cubicBezTo>
                    <a:cubicBezTo>
                      <a:pt x="17205" y="28147"/>
                      <a:pt x="17229" y="28124"/>
                      <a:pt x="17253" y="28112"/>
                    </a:cubicBezTo>
                    <a:cubicBezTo>
                      <a:pt x="17265" y="28100"/>
                      <a:pt x="17277" y="28088"/>
                      <a:pt x="17301" y="28076"/>
                    </a:cubicBezTo>
                    <a:cubicBezTo>
                      <a:pt x="17325" y="28052"/>
                      <a:pt x="17360" y="28028"/>
                      <a:pt x="17396" y="27993"/>
                    </a:cubicBezTo>
                    <a:cubicBezTo>
                      <a:pt x="17420" y="27981"/>
                      <a:pt x="17432" y="27969"/>
                      <a:pt x="17456" y="27945"/>
                    </a:cubicBezTo>
                    <a:cubicBezTo>
                      <a:pt x="17491" y="27921"/>
                      <a:pt x="17527" y="27874"/>
                      <a:pt x="17575" y="27838"/>
                    </a:cubicBezTo>
                    <a:cubicBezTo>
                      <a:pt x="17586" y="27826"/>
                      <a:pt x="17598" y="27814"/>
                      <a:pt x="17610" y="27802"/>
                    </a:cubicBezTo>
                    <a:cubicBezTo>
                      <a:pt x="17670" y="27743"/>
                      <a:pt x="17729" y="27683"/>
                      <a:pt x="17789" y="27623"/>
                    </a:cubicBezTo>
                    <a:cubicBezTo>
                      <a:pt x="17801" y="27612"/>
                      <a:pt x="17801" y="27600"/>
                      <a:pt x="17813" y="27588"/>
                    </a:cubicBezTo>
                    <a:cubicBezTo>
                      <a:pt x="17872" y="27540"/>
                      <a:pt x="17920" y="27481"/>
                      <a:pt x="17967" y="27421"/>
                    </a:cubicBezTo>
                    <a:cubicBezTo>
                      <a:pt x="17991" y="27409"/>
                      <a:pt x="18003" y="27385"/>
                      <a:pt x="18015" y="27373"/>
                    </a:cubicBezTo>
                    <a:cubicBezTo>
                      <a:pt x="18063" y="27314"/>
                      <a:pt x="18122" y="27254"/>
                      <a:pt x="18170" y="27195"/>
                    </a:cubicBezTo>
                    <a:cubicBezTo>
                      <a:pt x="18182" y="27183"/>
                      <a:pt x="18194" y="27171"/>
                      <a:pt x="18206" y="27159"/>
                    </a:cubicBezTo>
                    <a:cubicBezTo>
                      <a:pt x="18265" y="27088"/>
                      <a:pt x="18337" y="27004"/>
                      <a:pt x="18396" y="26933"/>
                    </a:cubicBezTo>
                    <a:cubicBezTo>
                      <a:pt x="18408" y="26921"/>
                      <a:pt x="18408" y="26909"/>
                      <a:pt x="18420" y="26909"/>
                    </a:cubicBezTo>
                    <a:cubicBezTo>
                      <a:pt x="18479" y="26838"/>
                      <a:pt x="18527" y="26766"/>
                      <a:pt x="18587" y="26695"/>
                    </a:cubicBezTo>
                    <a:cubicBezTo>
                      <a:pt x="18587" y="26695"/>
                      <a:pt x="18599" y="26683"/>
                      <a:pt x="18599" y="26683"/>
                    </a:cubicBezTo>
                    <a:cubicBezTo>
                      <a:pt x="18813" y="26409"/>
                      <a:pt x="19027" y="26135"/>
                      <a:pt x="19206" y="25897"/>
                    </a:cubicBezTo>
                    <a:cubicBezTo>
                      <a:pt x="19218" y="25885"/>
                      <a:pt x="19218" y="25873"/>
                      <a:pt x="19230" y="25861"/>
                    </a:cubicBezTo>
                    <a:cubicBezTo>
                      <a:pt x="19277" y="25790"/>
                      <a:pt x="19337" y="25718"/>
                      <a:pt x="19384" y="25647"/>
                    </a:cubicBezTo>
                    <a:cubicBezTo>
                      <a:pt x="19444" y="25564"/>
                      <a:pt x="19503" y="25480"/>
                      <a:pt x="19575" y="25397"/>
                    </a:cubicBezTo>
                    <a:cubicBezTo>
                      <a:pt x="20146" y="24647"/>
                      <a:pt x="21123" y="23563"/>
                      <a:pt x="21718" y="22551"/>
                    </a:cubicBezTo>
                    <a:cubicBezTo>
                      <a:pt x="21777" y="22456"/>
                      <a:pt x="21825" y="22361"/>
                      <a:pt x="21873" y="22278"/>
                    </a:cubicBezTo>
                    <a:cubicBezTo>
                      <a:pt x="22194" y="21658"/>
                      <a:pt x="22325" y="20373"/>
                      <a:pt x="22932" y="19611"/>
                    </a:cubicBezTo>
                    <a:cubicBezTo>
                      <a:pt x="23409" y="19015"/>
                      <a:pt x="24135" y="17467"/>
                      <a:pt x="24659" y="16444"/>
                    </a:cubicBezTo>
                    <a:cubicBezTo>
                      <a:pt x="24695" y="16348"/>
                      <a:pt x="24742" y="16277"/>
                      <a:pt x="24778" y="16194"/>
                    </a:cubicBezTo>
                    <a:cubicBezTo>
                      <a:pt x="24837" y="16086"/>
                      <a:pt x="24885" y="15991"/>
                      <a:pt x="24933" y="15908"/>
                    </a:cubicBezTo>
                    <a:cubicBezTo>
                      <a:pt x="24968" y="15836"/>
                      <a:pt x="25004" y="15777"/>
                      <a:pt x="25040" y="15729"/>
                    </a:cubicBezTo>
                    <a:cubicBezTo>
                      <a:pt x="25087" y="15634"/>
                      <a:pt x="25147" y="15551"/>
                      <a:pt x="25206" y="15467"/>
                    </a:cubicBezTo>
                    <a:cubicBezTo>
                      <a:pt x="25218" y="15455"/>
                      <a:pt x="25218" y="15443"/>
                      <a:pt x="25230" y="15432"/>
                    </a:cubicBezTo>
                    <a:cubicBezTo>
                      <a:pt x="25421" y="15181"/>
                      <a:pt x="25623" y="14979"/>
                      <a:pt x="25742" y="14789"/>
                    </a:cubicBezTo>
                    <a:cubicBezTo>
                      <a:pt x="25754" y="14777"/>
                      <a:pt x="25766" y="14753"/>
                      <a:pt x="25766" y="14741"/>
                    </a:cubicBezTo>
                    <a:cubicBezTo>
                      <a:pt x="25778" y="14717"/>
                      <a:pt x="25790" y="14693"/>
                      <a:pt x="25802" y="14670"/>
                    </a:cubicBezTo>
                    <a:cubicBezTo>
                      <a:pt x="25826" y="14610"/>
                      <a:pt x="25838" y="14562"/>
                      <a:pt x="25849" y="14503"/>
                    </a:cubicBezTo>
                    <a:cubicBezTo>
                      <a:pt x="25849" y="14336"/>
                      <a:pt x="25766" y="14169"/>
                      <a:pt x="25528" y="13967"/>
                    </a:cubicBezTo>
                    <a:cubicBezTo>
                      <a:pt x="25292" y="13770"/>
                      <a:pt x="24999" y="13696"/>
                      <a:pt x="24690" y="13696"/>
                    </a:cubicBezTo>
                    <a:cubicBezTo>
                      <a:pt x="24624" y="13696"/>
                      <a:pt x="24558" y="13699"/>
                      <a:pt x="24492" y="13705"/>
                    </a:cubicBezTo>
                    <a:cubicBezTo>
                      <a:pt x="24361" y="13717"/>
                      <a:pt x="24218" y="13741"/>
                      <a:pt x="24087" y="13777"/>
                    </a:cubicBezTo>
                    <a:cubicBezTo>
                      <a:pt x="23897" y="13824"/>
                      <a:pt x="23706" y="13884"/>
                      <a:pt x="23516" y="13967"/>
                    </a:cubicBezTo>
                    <a:cubicBezTo>
                      <a:pt x="23218" y="14098"/>
                      <a:pt x="22944" y="14265"/>
                      <a:pt x="22730" y="14408"/>
                    </a:cubicBezTo>
                    <a:cubicBezTo>
                      <a:pt x="22587" y="14503"/>
                      <a:pt x="22456" y="14610"/>
                      <a:pt x="22337" y="14729"/>
                    </a:cubicBezTo>
                    <a:cubicBezTo>
                      <a:pt x="22325" y="14729"/>
                      <a:pt x="22325" y="14729"/>
                      <a:pt x="22313" y="14741"/>
                    </a:cubicBezTo>
                    <a:cubicBezTo>
                      <a:pt x="22123" y="14920"/>
                      <a:pt x="21944" y="15122"/>
                      <a:pt x="21766" y="15324"/>
                    </a:cubicBezTo>
                    <a:cubicBezTo>
                      <a:pt x="21706" y="15396"/>
                      <a:pt x="21658" y="15479"/>
                      <a:pt x="21599" y="15551"/>
                    </a:cubicBezTo>
                    <a:cubicBezTo>
                      <a:pt x="21492" y="15693"/>
                      <a:pt x="21385" y="15848"/>
                      <a:pt x="21277" y="15991"/>
                    </a:cubicBezTo>
                    <a:cubicBezTo>
                      <a:pt x="21230" y="16074"/>
                      <a:pt x="21182" y="16146"/>
                      <a:pt x="21135" y="16217"/>
                    </a:cubicBezTo>
                    <a:cubicBezTo>
                      <a:pt x="20789" y="16753"/>
                      <a:pt x="20480" y="17289"/>
                      <a:pt x="20182" y="17694"/>
                    </a:cubicBezTo>
                    <a:cubicBezTo>
                      <a:pt x="19837" y="18182"/>
                      <a:pt x="19599" y="18551"/>
                      <a:pt x="19372" y="18575"/>
                    </a:cubicBezTo>
                    <a:cubicBezTo>
                      <a:pt x="19361" y="18575"/>
                      <a:pt x="19361" y="18575"/>
                      <a:pt x="19361" y="18587"/>
                    </a:cubicBezTo>
                    <a:cubicBezTo>
                      <a:pt x="19356" y="18587"/>
                      <a:pt x="19351" y="18587"/>
                      <a:pt x="19347" y="18587"/>
                    </a:cubicBezTo>
                    <a:cubicBezTo>
                      <a:pt x="19149" y="18587"/>
                      <a:pt x="18950" y="18333"/>
                      <a:pt x="18706" y="17646"/>
                    </a:cubicBezTo>
                    <a:cubicBezTo>
                      <a:pt x="18170" y="16182"/>
                      <a:pt x="19408" y="12003"/>
                      <a:pt x="19694" y="10693"/>
                    </a:cubicBezTo>
                    <a:cubicBezTo>
                      <a:pt x="19980" y="9383"/>
                      <a:pt x="20861" y="6026"/>
                      <a:pt x="21087" y="5133"/>
                    </a:cubicBezTo>
                    <a:cubicBezTo>
                      <a:pt x="21313" y="4240"/>
                      <a:pt x="21766" y="2751"/>
                      <a:pt x="20253" y="2323"/>
                    </a:cubicBezTo>
                    <a:cubicBezTo>
                      <a:pt x="20151" y="2295"/>
                      <a:pt x="20053" y="2281"/>
                      <a:pt x="19960" y="2281"/>
                    </a:cubicBezTo>
                    <a:cubicBezTo>
                      <a:pt x="18672" y="2281"/>
                      <a:pt x="18282" y="4808"/>
                      <a:pt x="18027" y="5418"/>
                    </a:cubicBezTo>
                    <a:cubicBezTo>
                      <a:pt x="17765" y="6085"/>
                      <a:pt x="17348" y="7740"/>
                      <a:pt x="17086" y="8502"/>
                    </a:cubicBezTo>
                    <a:cubicBezTo>
                      <a:pt x="16827" y="9246"/>
                      <a:pt x="15970" y="12789"/>
                      <a:pt x="15200" y="12789"/>
                    </a:cubicBezTo>
                    <a:cubicBezTo>
                      <a:pt x="15194" y="12789"/>
                      <a:pt x="15188" y="12789"/>
                      <a:pt x="15181" y="12788"/>
                    </a:cubicBezTo>
                    <a:cubicBezTo>
                      <a:pt x="14419" y="12729"/>
                      <a:pt x="14800" y="9836"/>
                      <a:pt x="14824" y="8812"/>
                    </a:cubicBezTo>
                    <a:cubicBezTo>
                      <a:pt x="14836" y="7776"/>
                      <a:pt x="14765" y="5549"/>
                      <a:pt x="14681" y="4752"/>
                    </a:cubicBezTo>
                    <a:cubicBezTo>
                      <a:pt x="14598" y="3966"/>
                      <a:pt x="14586" y="2620"/>
                      <a:pt x="14574" y="1799"/>
                    </a:cubicBezTo>
                    <a:cubicBezTo>
                      <a:pt x="14562" y="982"/>
                      <a:pt x="14198" y="1"/>
                      <a:pt x="13117" y="1"/>
                    </a:cubicBezTo>
                    <a:close/>
                  </a:path>
                </a:pathLst>
              </a:custGeom>
              <a:solidFill>
                <a:srgbClr val="AD77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>
                <a:off x="6535005" y="3798556"/>
                <a:ext cx="245916" cy="1040901"/>
              </a:xfrm>
              <a:custGeom>
                <a:avLst/>
                <a:gdLst/>
                <a:ahLst/>
                <a:cxnLst/>
                <a:rect l="l" t="t" r="r" b="b"/>
                <a:pathLst>
                  <a:path w="13336" h="56448" extrusionOk="0">
                    <a:moveTo>
                      <a:pt x="1215" y="1"/>
                    </a:moveTo>
                    <a:lnTo>
                      <a:pt x="0" y="56448"/>
                    </a:lnTo>
                    <a:lnTo>
                      <a:pt x="13335" y="56448"/>
                    </a:lnTo>
                    <a:lnTo>
                      <a:pt x="11514" y="84"/>
                    </a:lnTo>
                    <a:cubicBezTo>
                      <a:pt x="10154" y="578"/>
                      <a:pt x="8603" y="746"/>
                      <a:pt x="7125" y="746"/>
                    </a:cubicBezTo>
                    <a:cubicBezTo>
                      <a:pt x="4009" y="746"/>
                      <a:pt x="1215" y="1"/>
                      <a:pt x="12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6547083" y="3756402"/>
                <a:ext cx="208593" cy="73963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4011" extrusionOk="0">
                    <a:moveTo>
                      <a:pt x="500" y="1"/>
                    </a:moveTo>
                    <a:lnTo>
                      <a:pt x="0" y="3072"/>
                    </a:lnTo>
                    <a:cubicBezTo>
                      <a:pt x="0" y="3072"/>
                      <a:pt x="2842" y="4011"/>
                      <a:pt x="6306" y="4011"/>
                    </a:cubicBezTo>
                    <a:cubicBezTo>
                      <a:pt x="7914" y="4011"/>
                      <a:pt x="9657" y="3808"/>
                      <a:pt x="11311" y="3215"/>
                    </a:cubicBezTo>
                    <a:lnTo>
                      <a:pt x="10704" y="417"/>
                    </a:lnTo>
                    <a:cubicBezTo>
                      <a:pt x="10704" y="417"/>
                      <a:pt x="9309" y="558"/>
                      <a:pt x="7242" y="558"/>
                    </a:cubicBezTo>
                    <a:cubicBezTo>
                      <a:pt x="5368" y="558"/>
                      <a:pt x="2941" y="442"/>
                      <a:pt x="5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9" name="Google Shape;169;p27"/>
            <p:cNvGrpSpPr/>
            <p:nvPr/>
          </p:nvGrpSpPr>
          <p:grpSpPr>
            <a:xfrm>
              <a:off x="7299472" y="2906945"/>
              <a:ext cx="646820" cy="1935370"/>
              <a:chOff x="7299472" y="2906945"/>
              <a:chExt cx="646820" cy="1935370"/>
            </a:xfrm>
          </p:grpSpPr>
          <p:sp>
            <p:nvSpPr>
              <p:cNvPr id="170" name="Google Shape;170;p27"/>
              <p:cNvSpPr/>
              <p:nvPr/>
            </p:nvSpPr>
            <p:spPr>
              <a:xfrm>
                <a:off x="7527593" y="3673625"/>
                <a:ext cx="240" cy="3983"/>
              </a:xfrm>
              <a:custGeom>
                <a:avLst/>
                <a:gdLst/>
                <a:ahLst/>
                <a:cxnLst/>
                <a:rect l="l" t="t" r="r" b="b"/>
                <a:pathLst>
                  <a:path w="13" h="216" extrusionOk="0">
                    <a:moveTo>
                      <a:pt x="12" y="215"/>
                    </a:moveTo>
                    <a:cubicBezTo>
                      <a:pt x="12" y="144"/>
                      <a:pt x="1" y="72"/>
                      <a:pt x="1" y="1"/>
                    </a:cubicBezTo>
                    <a:cubicBezTo>
                      <a:pt x="1" y="72"/>
                      <a:pt x="12" y="144"/>
                      <a:pt x="12" y="2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7505852" y="4146980"/>
                <a:ext cx="904" cy="12318"/>
              </a:xfrm>
              <a:custGeom>
                <a:avLst/>
                <a:gdLst/>
                <a:ahLst/>
                <a:cxnLst/>
                <a:rect l="l" t="t" r="r" b="b"/>
                <a:pathLst>
                  <a:path w="49" h="668" extrusionOk="0">
                    <a:moveTo>
                      <a:pt x="1" y="667"/>
                    </a:moveTo>
                    <a:cubicBezTo>
                      <a:pt x="13" y="441"/>
                      <a:pt x="25" y="227"/>
                      <a:pt x="48" y="1"/>
                    </a:cubicBezTo>
                    <a:cubicBezTo>
                      <a:pt x="25" y="227"/>
                      <a:pt x="13" y="441"/>
                      <a:pt x="1" y="6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7507180" y="4124372"/>
                <a:ext cx="1106" cy="13848"/>
              </a:xfrm>
              <a:custGeom>
                <a:avLst/>
                <a:gdLst/>
                <a:ahLst/>
                <a:cxnLst/>
                <a:rect l="l" t="t" r="r" b="b"/>
                <a:pathLst>
                  <a:path w="60" h="751" extrusionOk="0">
                    <a:moveTo>
                      <a:pt x="0" y="750"/>
                    </a:moveTo>
                    <a:cubicBezTo>
                      <a:pt x="24" y="489"/>
                      <a:pt x="36" y="250"/>
                      <a:pt x="60" y="0"/>
                    </a:cubicBezTo>
                    <a:cubicBezTo>
                      <a:pt x="36" y="250"/>
                      <a:pt x="24" y="489"/>
                      <a:pt x="0" y="75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7523425" y="3880890"/>
                <a:ext cx="461" cy="7044"/>
              </a:xfrm>
              <a:custGeom>
                <a:avLst/>
                <a:gdLst/>
                <a:ahLst/>
                <a:cxnLst/>
                <a:rect l="l" t="t" r="r" b="b"/>
                <a:pathLst>
                  <a:path w="25" h="382" extrusionOk="0">
                    <a:moveTo>
                      <a:pt x="0" y="381"/>
                    </a:moveTo>
                    <a:cubicBezTo>
                      <a:pt x="0" y="250"/>
                      <a:pt x="12" y="131"/>
                      <a:pt x="24" y="0"/>
                    </a:cubicBezTo>
                    <a:cubicBezTo>
                      <a:pt x="12" y="131"/>
                      <a:pt x="0" y="250"/>
                      <a:pt x="0" y="38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174;p27"/>
              <p:cNvSpPr/>
              <p:nvPr/>
            </p:nvSpPr>
            <p:spPr>
              <a:xfrm>
                <a:off x="7528035" y="3681978"/>
                <a:ext cx="240" cy="4186"/>
              </a:xfrm>
              <a:custGeom>
                <a:avLst/>
                <a:gdLst/>
                <a:ahLst/>
                <a:cxnLst/>
                <a:rect l="l" t="t" r="r" b="b"/>
                <a:pathLst>
                  <a:path w="13" h="227" extrusionOk="0">
                    <a:moveTo>
                      <a:pt x="12" y="227"/>
                    </a:moveTo>
                    <a:cubicBezTo>
                      <a:pt x="12" y="143"/>
                      <a:pt x="0" y="72"/>
                      <a:pt x="0" y="0"/>
                    </a:cubicBezTo>
                    <a:cubicBezTo>
                      <a:pt x="0" y="72"/>
                      <a:pt x="12" y="143"/>
                      <a:pt x="12" y="22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7508710" y="4107684"/>
                <a:ext cx="682" cy="9017"/>
              </a:xfrm>
              <a:custGeom>
                <a:avLst/>
                <a:gdLst/>
                <a:ahLst/>
                <a:cxnLst/>
                <a:rect l="l" t="t" r="r" b="b"/>
                <a:pathLst>
                  <a:path w="37" h="489" extrusionOk="0">
                    <a:moveTo>
                      <a:pt x="1" y="489"/>
                    </a:moveTo>
                    <a:cubicBezTo>
                      <a:pt x="12" y="322"/>
                      <a:pt x="24" y="167"/>
                      <a:pt x="36" y="1"/>
                    </a:cubicBezTo>
                    <a:cubicBezTo>
                      <a:pt x="24" y="167"/>
                      <a:pt x="12" y="322"/>
                      <a:pt x="1" y="48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>
                <a:off x="7528902" y="3752235"/>
                <a:ext cx="18" cy="5495"/>
              </a:xfrm>
              <a:custGeom>
                <a:avLst/>
                <a:gdLst/>
                <a:ahLst/>
                <a:cxnLst/>
                <a:rect l="l" t="t" r="r" b="b"/>
                <a:pathLst>
                  <a:path w="1" h="298" extrusionOk="0">
                    <a:moveTo>
                      <a:pt x="1" y="298"/>
                    </a:moveTo>
                    <a:cubicBezTo>
                      <a:pt x="1" y="203"/>
                      <a:pt x="1" y="96"/>
                      <a:pt x="1" y="0"/>
                    </a:cubicBezTo>
                    <a:cubicBezTo>
                      <a:pt x="1" y="96"/>
                      <a:pt x="1" y="203"/>
                      <a:pt x="1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>
                <a:off x="7499269" y="4249506"/>
                <a:ext cx="682" cy="9902"/>
              </a:xfrm>
              <a:custGeom>
                <a:avLst/>
                <a:gdLst/>
                <a:ahLst/>
                <a:cxnLst/>
                <a:rect l="l" t="t" r="r" b="b"/>
                <a:pathLst>
                  <a:path w="37" h="537" extrusionOk="0">
                    <a:moveTo>
                      <a:pt x="1" y="537"/>
                    </a:moveTo>
                    <a:cubicBezTo>
                      <a:pt x="13" y="358"/>
                      <a:pt x="24" y="180"/>
                      <a:pt x="36" y="1"/>
                    </a:cubicBezTo>
                    <a:cubicBezTo>
                      <a:pt x="24" y="180"/>
                      <a:pt x="13" y="358"/>
                      <a:pt x="1" y="53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7511126" y="4078272"/>
                <a:ext cx="240" cy="1106"/>
              </a:xfrm>
              <a:custGeom>
                <a:avLst/>
                <a:gdLst/>
                <a:ahLst/>
                <a:cxnLst/>
                <a:rect l="l" t="t" r="r" b="b"/>
                <a:pathLst>
                  <a:path w="13" h="60" extrusionOk="0">
                    <a:moveTo>
                      <a:pt x="1" y="60"/>
                    </a:moveTo>
                    <a:cubicBezTo>
                      <a:pt x="1" y="36"/>
                      <a:pt x="12" y="12"/>
                      <a:pt x="12" y="0"/>
                    </a:cubicBezTo>
                    <a:cubicBezTo>
                      <a:pt x="12" y="12"/>
                      <a:pt x="1" y="36"/>
                      <a:pt x="1" y="6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7526284" y="3658043"/>
                <a:ext cx="443" cy="3540"/>
              </a:xfrm>
              <a:custGeom>
                <a:avLst/>
                <a:gdLst/>
                <a:ahLst/>
                <a:cxnLst/>
                <a:rect l="l" t="t" r="r" b="b"/>
                <a:pathLst>
                  <a:path w="24" h="192" extrusionOk="0">
                    <a:moveTo>
                      <a:pt x="24" y="191"/>
                    </a:moveTo>
                    <a:cubicBezTo>
                      <a:pt x="12" y="132"/>
                      <a:pt x="0" y="60"/>
                      <a:pt x="0" y="1"/>
                    </a:cubicBezTo>
                    <a:cubicBezTo>
                      <a:pt x="0" y="60"/>
                      <a:pt x="12" y="132"/>
                      <a:pt x="24" y="19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7497739" y="4272999"/>
                <a:ext cx="664" cy="10787"/>
              </a:xfrm>
              <a:custGeom>
                <a:avLst/>
                <a:gdLst/>
                <a:ahLst/>
                <a:cxnLst/>
                <a:rect l="l" t="t" r="r" b="b"/>
                <a:pathLst>
                  <a:path w="36" h="585" extrusionOk="0">
                    <a:moveTo>
                      <a:pt x="0" y="584"/>
                    </a:moveTo>
                    <a:cubicBezTo>
                      <a:pt x="12" y="394"/>
                      <a:pt x="24" y="203"/>
                      <a:pt x="36" y="1"/>
                    </a:cubicBezTo>
                    <a:cubicBezTo>
                      <a:pt x="24" y="203"/>
                      <a:pt x="12" y="394"/>
                      <a:pt x="0" y="58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>
                <a:off x="7524292" y="3865954"/>
                <a:ext cx="240" cy="6399"/>
              </a:xfrm>
              <a:custGeom>
                <a:avLst/>
                <a:gdLst/>
                <a:ahLst/>
                <a:cxnLst/>
                <a:rect l="l" t="t" r="r" b="b"/>
                <a:pathLst>
                  <a:path w="13" h="347" extrusionOk="0">
                    <a:moveTo>
                      <a:pt x="1" y="346"/>
                    </a:moveTo>
                    <a:cubicBezTo>
                      <a:pt x="1" y="227"/>
                      <a:pt x="13" y="120"/>
                      <a:pt x="13" y="1"/>
                    </a:cubicBezTo>
                    <a:cubicBezTo>
                      <a:pt x="13" y="120"/>
                      <a:pt x="1" y="227"/>
                      <a:pt x="1" y="34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>
                <a:off x="7526929" y="3665511"/>
                <a:ext cx="461" cy="39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215" extrusionOk="0">
                    <a:moveTo>
                      <a:pt x="25" y="215"/>
                    </a:moveTo>
                    <a:cubicBezTo>
                      <a:pt x="13" y="143"/>
                      <a:pt x="13" y="72"/>
                      <a:pt x="1" y="0"/>
                    </a:cubicBezTo>
                    <a:cubicBezTo>
                      <a:pt x="13" y="72"/>
                      <a:pt x="13" y="143"/>
                      <a:pt x="25" y="2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>
                <a:off x="7500800" y="4226235"/>
                <a:ext cx="682" cy="9238"/>
              </a:xfrm>
              <a:custGeom>
                <a:avLst/>
                <a:gdLst/>
                <a:ahLst/>
                <a:cxnLst/>
                <a:rect l="l" t="t" r="r" b="b"/>
                <a:pathLst>
                  <a:path w="37" h="501" extrusionOk="0">
                    <a:moveTo>
                      <a:pt x="1" y="501"/>
                    </a:moveTo>
                    <a:cubicBezTo>
                      <a:pt x="13" y="334"/>
                      <a:pt x="25" y="168"/>
                      <a:pt x="37" y="1"/>
                    </a:cubicBezTo>
                    <a:cubicBezTo>
                      <a:pt x="25" y="168"/>
                      <a:pt x="13" y="334"/>
                      <a:pt x="1" y="50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7502791" y="4203849"/>
                <a:ext cx="18" cy="1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60" extrusionOk="0">
                    <a:moveTo>
                      <a:pt x="0" y="60"/>
                    </a:moveTo>
                    <a:cubicBezTo>
                      <a:pt x="0" y="36"/>
                      <a:pt x="0" y="24"/>
                      <a:pt x="0" y="0"/>
                    </a:cubicBezTo>
                    <a:cubicBezTo>
                      <a:pt x="0" y="24"/>
                      <a:pt x="0" y="36"/>
                      <a:pt x="0" y="6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7528902" y="3746297"/>
                <a:ext cx="18" cy="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7518373" y="3963668"/>
                <a:ext cx="461" cy="7689"/>
              </a:xfrm>
              <a:custGeom>
                <a:avLst/>
                <a:gdLst/>
                <a:ahLst/>
                <a:cxnLst/>
                <a:rect l="l" t="t" r="r" b="b"/>
                <a:pathLst>
                  <a:path w="25" h="417" extrusionOk="0">
                    <a:moveTo>
                      <a:pt x="0" y="417"/>
                    </a:moveTo>
                    <a:cubicBezTo>
                      <a:pt x="12" y="274"/>
                      <a:pt x="12" y="143"/>
                      <a:pt x="24" y="0"/>
                    </a:cubicBezTo>
                    <a:cubicBezTo>
                      <a:pt x="12" y="143"/>
                      <a:pt x="12" y="274"/>
                      <a:pt x="0" y="41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7521452" y="3912718"/>
                <a:ext cx="443" cy="7487"/>
              </a:xfrm>
              <a:custGeom>
                <a:avLst/>
                <a:gdLst/>
                <a:ahLst/>
                <a:cxnLst/>
                <a:rect l="l" t="t" r="r" b="b"/>
                <a:pathLst>
                  <a:path w="24" h="406" extrusionOk="0">
                    <a:moveTo>
                      <a:pt x="0" y="406"/>
                    </a:moveTo>
                    <a:cubicBezTo>
                      <a:pt x="12" y="263"/>
                      <a:pt x="24" y="132"/>
                      <a:pt x="24" y="1"/>
                    </a:cubicBezTo>
                    <a:cubicBezTo>
                      <a:pt x="24" y="132"/>
                      <a:pt x="12" y="263"/>
                      <a:pt x="0" y="40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7517267" y="3981444"/>
                <a:ext cx="461" cy="7929"/>
              </a:xfrm>
              <a:custGeom>
                <a:avLst/>
                <a:gdLst/>
                <a:ahLst/>
                <a:cxnLst/>
                <a:rect l="l" t="t" r="r" b="b"/>
                <a:pathLst>
                  <a:path w="25" h="430" extrusionOk="0">
                    <a:moveTo>
                      <a:pt x="1" y="429"/>
                    </a:moveTo>
                    <a:cubicBezTo>
                      <a:pt x="1" y="286"/>
                      <a:pt x="13" y="143"/>
                      <a:pt x="25" y="0"/>
                    </a:cubicBezTo>
                    <a:cubicBezTo>
                      <a:pt x="13" y="143"/>
                      <a:pt x="1" y="286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7520567" y="3928964"/>
                <a:ext cx="461" cy="7929"/>
              </a:xfrm>
              <a:custGeom>
                <a:avLst/>
                <a:gdLst/>
                <a:ahLst/>
                <a:cxnLst/>
                <a:rect l="l" t="t" r="r" b="b"/>
                <a:pathLst>
                  <a:path w="25" h="430" extrusionOk="0">
                    <a:moveTo>
                      <a:pt x="1" y="429"/>
                    </a:moveTo>
                    <a:cubicBezTo>
                      <a:pt x="1" y="287"/>
                      <a:pt x="12" y="144"/>
                      <a:pt x="24" y="1"/>
                    </a:cubicBezTo>
                    <a:cubicBezTo>
                      <a:pt x="12" y="144"/>
                      <a:pt x="1" y="287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7519461" y="3946094"/>
                <a:ext cx="461" cy="7929"/>
              </a:xfrm>
              <a:custGeom>
                <a:avLst/>
                <a:gdLst/>
                <a:ahLst/>
                <a:cxnLst/>
                <a:rect l="l" t="t" r="r" b="b"/>
                <a:pathLst>
                  <a:path w="25" h="430" extrusionOk="0">
                    <a:moveTo>
                      <a:pt x="1" y="429"/>
                    </a:moveTo>
                    <a:cubicBezTo>
                      <a:pt x="13" y="286"/>
                      <a:pt x="13" y="143"/>
                      <a:pt x="25" y="1"/>
                    </a:cubicBezTo>
                    <a:cubicBezTo>
                      <a:pt x="13" y="143"/>
                      <a:pt x="13" y="286"/>
                      <a:pt x="1" y="42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7512232" y="4057195"/>
                <a:ext cx="443" cy="6602"/>
              </a:xfrm>
              <a:custGeom>
                <a:avLst/>
                <a:gdLst/>
                <a:ahLst/>
                <a:cxnLst/>
                <a:rect l="l" t="t" r="r" b="b"/>
                <a:pathLst>
                  <a:path w="24" h="358" extrusionOk="0">
                    <a:moveTo>
                      <a:pt x="0" y="357"/>
                    </a:moveTo>
                    <a:cubicBezTo>
                      <a:pt x="12" y="238"/>
                      <a:pt x="12" y="119"/>
                      <a:pt x="24" y="0"/>
                    </a:cubicBezTo>
                    <a:cubicBezTo>
                      <a:pt x="12" y="119"/>
                      <a:pt x="12" y="238"/>
                      <a:pt x="0" y="35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7513542" y="4037206"/>
                <a:ext cx="461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5" extrusionOk="0">
                    <a:moveTo>
                      <a:pt x="1" y="465"/>
                    </a:moveTo>
                    <a:cubicBezTo>
                      <a:pt x="1" y="310"/>
                      <a:pt x="12" y="155"/>
                      <a:pt x="24" y="1"/>
                    </a:cubicBezTo>
                    <a:cubicBezTo>
                      <a:pt x="12" y="155"/>
                      <a:pt x="1" y="310"/>
                      <a:pt x="1" y="46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7528478" y="3690756"/>
                <a:ext cx="240" cy="4407"/>
              </a:xfrm>
              <a:custGeom>
                <a:avLst/>
                <a:gdLst/>
                <a:ahLst/>
                <a:cxnLst/>
                <a:rect l="l" t="t" r="r" b="b"/>
                <a:pathLst>
                  <a:path w="13" h="239" extrusionOk="0">
                    <a:moveTo>
                      <a:pt x="12" y="239"/>
                    </a:moveTo>
                    <a:cubicBezTo>
                      <a:pt x="0" y="155"/>
                      <a:pt x="0" y="72"/>
                      <a:pt x="0" y="1"/>
                    </a:cubicBezTo>
                    <a:cubicBezTo>
                      <a:pt x="0" y="72"/>
                      <a:pt x="0" y="155"/>
                      <a:pt x="12" y="23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7522540" y="3896472"/>
                <a:ext cx="461" cy="72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394" extrusionOk="0">
                    <a:moveTo>
                      <a:pt x="1" y="394"/>
                    </a:moveTo>
                    <a:cubicBezTo>
                      <a:pt x="1" y="263"/>
                      <a:pt x="13" y="132"/>
                      <a:pt x="24" y="1"/>
                    </a:cubicBezTo>
                    <a:cubicBezTo>
                      <a:pt x="13" y="132"/>
                      <a:pt x="1" y="263"/>
                      <a:pt x="1" y="39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7496190" y="4296934"/>
                <a:ext cx="682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620" extrusionOk="0">
                    <a:moveTo>
                      <a:pt x="1" y="620"/>
                    </a:moveTo>
                    <a:cubicBezTo>
                      <a:pt x="13" y="417"/>
                      <a:pt x="25" y="215"/>
                      <a:pt x="37" y="1"/>
                    </a:cubicBezTo>
                    <a:cubicBezTo>
                      <a:pt x="25" y="215"/>
                      <a:pt x="13" y="417"/>
                      <a:pt x="1" y="62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7515957" y="3999663"/>
                <a:ext cx="461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5" extrusionOk="0">
                    <a:moveTo>
                      <a:pt x="0" y="465"/>
                    </a:moveTo>
                    <a:cubicBezTo>
                      <a:pt x="12" y="298"/>
                      <a:pt x="24" y="144"/>
                      <a:pt x="24" y="1"/>
                    </a:cubicBezTo>
                    <a:cubicBezTo>
                      <a:pt x="24" y="144"/>
                      <a:pt x="12" y="298"/>
                      <a:pt x="0" y="46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7528699" y="3699976"/>
                <a:ext cx="18" cy="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7514648" y="4017881"/>
                <a:ext cx="664" cy="9238"/>
              </a:xfrm>
              <a:custGeom>
                <a:avLst/>
                <a:gdLst/>
                <a:ahLst/>
                <a:cxnLst/>
                <a:rect l="l" t="t" r="r" b="b"/>
                <a:pathLst>
                  <a:path w="36" h="501" extrusionOk="0">
                    <a:moveTo>
                      <a:pt x="0" y="501"/>
                    </a:moveTo>
                    <a:cubicBezTo>
                      <a:pt x="12" y="334"/>
                      <a:pt x="24" y="168"/>
                      <a:pt x="36" y="1"/>
                    </a:cubicBezTo>
                    <a:cubicBezTo>
                      <a:pt x="24" y="168"/>
                      <a:pt x="12" y="334"/>
                      <a:pt x="0" y="50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7521010" y="3626861"/>
                <a:ext cx="682" cy="2434"/>
              </a:xfrm>
              <a:custGeom>
                <a:avLst/>
                <a:gdLst/>
                <a:ahLst/>
                <a:cxnLst/>
                <a:rect l="l" t="t" r="r" b="b"/>
                <a:pathLst>
                  <a:path w="37" h="132" extrusionOk="0">
                    <a:moveTo>
                      <a:pt x="36" y="132"/>
                    </a:moveTo>
                    <a:cubicBezTo>
                      <a:pt x="24" y="84"/>
                      <a:pt x="12" y="37"/>
                      <a:pt x="0" y="1"/>
                    </a:cubicBezTo>
                    <a:cubicBezTo>
                      <a:pt x="12" y="37"/>
                      <a:pt x="24" y="84"/>
                      <a:pt x="36" y="132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7525399" y="3651017"/>
                <a:ext cx="461" cy="331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80" extrusionOk="0">
                    <a:moveTo>
                      <a:pt x="24" y="179"/>
                    </a:moveTo>
                    <a:cubicBezTo>
                      <a:pt x="12" y="120"/>
                      <a:pt x="12" y="60"/>
                      <a:pt x="0" y="1"/>
                    </a:cubicBezTo>
                    <a:cubicBezTo>
                      <a:pt x="12" y="60"/>
                      <a:pt x="12" y="120"/>
                      <a:pt x="24" y="1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7475777" y="4641633"/>
                <a:ext cx="904" cy="13185"/>
              </a:xfrm>
              <a:custGeom>
                <a:avLst/>
                <a:gdLst/>
                <a:ahLst/>
                <a:cxnLst/>
                <a:rect l="l" t="t" r="r" b="b"/>
                <a:pathLst>
                  <a:path w="49" h="715" extrusionOk="0">
                    <a:moveTo>
                      <a:pt x="1" y="715"/>
                    </a:moveTo>
                    <a:cubicBezTo>
                      <a:pt x="13" y="477"/>
                      <a:pt x="24" y="239"/>
                      <a:pt x="48" y="0"/>
                    </a:cubicBezTo>
                    <a:cubicBezTo>
                      <a:pt x="24" y="239"/>
                      <a:pt x="13" y="477"/>
                      <a:pt x="1" y="7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7477307" y="4613309"/>
                <a:ext cx="682" cy="13185"/>
              </a:xfrm>
              <a:custGeom>
                <a:avLst/>
                <a:gdLst/>
                <a:ahLst/>
                <a:cxnLst/>
                <a:rect l="l" t="t" r="r" b="b"/>
                <a:pathLst>
                  <a:path w="37" h="715" extrusionOk="0">
                    <a:moveTo>
                      <a:pt x="1" y="715"/>
                    </a:moveTo>
                    <a:cubicBezTo>
                      <a:pt x="13" y="477"/>
                      <a:pt x="25" y="239"/>
                      <a:pt x="37" y="1"/>
                    </a:cubicBezTo>
                    <a:cubicBezTo>
                      <a:pt x="25" y="239"/>
                      <a:pt x="13" y="477"/>
                      <a:pt x="1" y="71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7528257" y="3776170"/>
                <a:ext cx="240" cy="5716"/>
              </a:xfrm>
              <a:custGeom>
                <a:avLst/>
                <a:gdLst/>
                <a:ahLst/>
                <a:cxnLst/>
                <a:rect l="l" t="t" r="r" b="b"/>
                <a:pathLst>
                  <a:path w="13" h="310" extrusionOk="0">
                    <a:moveTo>
                      <a:pt x="0" y="310"/>
                    </a:moveTo>
                    <a:cubicBezTo>
                      <a:pt x="0" y="203"/>
                      <a:pt x="0" y="95"/>
                      <a:pt x="12" y="0"/>
                    </a:cubicBezTo>
                    <a:cubicBezTo>
                      <a:pt x="0" y="95"/>
                      <a:pt x="0" y="203"/>
                      <a:pt x="0" y="31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7526487" y="3825349"/>
                <a:ext cx="18" cy="3079"/>
              </a:xfrm>
              <a:custGeom>
                <a:avLst/>
                <a:gdLst/>
                <a:ahLst/>
                <a:cxnLst/>
                <a:rect l="l" t="t" r="r" b="b"/>
                <a:pathLst>
                  <a:path w="1" h="167" extrusionOk="0">
                    <a:moveTo>
                      <a:pt x="1" y="167"/>
                    </a:moveTo>
                    <a:cubicBezTo>
                      <a:pt x="1" y="107"/>
                      <a:pt x="1" y="60"/>
                      <a:pt x="1" y="0"/>
                    </a:cubicBezTo>
                    <a:cubicBezTo>
                      <a:pt x="1" y="60"/>
                      <a:pt x="1" y="107"/>
                      <a:pt x="1" y="1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7470281" y="4760405"/>
                <a:ext cx="461" cy="12097"/>
              </a:xfrm>
              <a:custGeom>
                <a:avLst/>
                <a:gdLst/>
                <a:ahLst/>
                <a:cxnLst/>
                <a:rect l="l" t="t" r="r" b="b"/>
                <a:pathLst>
                  <a:path w="25" h="656" extrusionOk="0">
                    <a:moveTo>
                      <a:pt x="1" y="656"/>
                    </a:moveTo>
                    <a:cubicBezTo>
                      <a:pt x="13" y="429"/>
                      <a:pt x="13" y="215"/>
                      <a:pt x="25" y="1"/>
                    </a:cubicBezTo>
                    <a:cubicBezTo>
                      <a:pt x="13" y="215"/>
                      <a:pt x="13" y="429"/>
                      <a:pt x="1" y="656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7478856" y="4585428"/>
                <a:ext cx="682" cy="12963"/>
              </a:xfrm>
              <a:custGeom>
                <a:avLst/>
                <a:gdLst/>
                <a:ahLst/>
                <a:cxnLst/>
                <a:rect l="l" t="t" r="r" b="b"/>
                <a:pathLst>
                  <a:path w="37" h="703" extrusionOk="0">
                    <a:moveTo>
                      <a:pt x="0" y="703"/>
                    </a:moveTo>
                    <a:cubicBezTo>
                      <a:pt x="12" y="477"/>
                      <a:pt x="24" y="239"/>
                      <a:pt x="36" y="0"/>
                    </a:cubicBezTo>
                    <a:cubicBezTo>
                      <a:pt x="24" y="239"/>
                      <a:pt x="12" y="477"/>
                      <a:pt x="0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7527814" y="3788672"/>
                <a:ext cx="240" cy="5514"/>
              </a:xfrm>
              <a:custGeom>
                <a:avLst/>
                <a:gdLst/>
                <a:ahLst/>
                <a:cxnLst/>
                <a:rect l="l" t="t" r="r" b="b"/>
                <a:pathLst>
                  <a:path w="13" h="299" extrusionOk="0">
                    <a:moveTo>
                      <a:pt x="0" y="298"/>
                    </a:moveTo>
                    <a:cubicBezTo>
                      <a:pt x="0" y="191"/>
                      <a:pt x="12" y="96"/>
                      <a:pt x="12" y="1"/>
                    </a:cubicBezTo>
                    <a:cubicBezTo>
                      <a:pt x="12" y="96"/>
                      <a:pt x="0" y="191"/>
                      <a:pt x="0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7468972" y="4791845"/>
                <a:ext cx="461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25" h="606" extrusionOk="0">
                    <a:moveTo>
                      <a:pt x="24" y="0"/>
                    </a:moveTo>
                    <a:cubicBezTo>
                      <a:pt x="12" y="202"/>
                      <a:pt x="1" y="392"/>
                      <a:pt x="1" y="606"/>
                    </a:cubicBezTo>
                    <a:cubicBezTo>
                      <a:pt x="1" y="404"/>
                      <a:pt x="12" y="202"/>
                      <a:pt x="24" y="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7527372" y="3801635"/>
                <a:ext cx="240" cy="4407"/>
              </a:xfrm>
              <a:custGeom>
                <a:avLst/>
                <a:gdLst/>
                <a:ahLst/>
                <a:cxnLst/>
                <a:rect l="l" t="t" r="r" b="b"/>
                <a:pathLst>
                  <a:path w="13" h="239" extrusionOk="0">
                    <a:moveTo>
                      <a:pt x="1" y="238"/>
                    </a:moveTo>
                    <a:cubicBezTo>
                      <a:pt x="1" y="155"/>
                      <a:pt x="13" y="84"/>
                      <a:pt x="13" y="0"/>
                    </a:cubicBezTo>
                    <a:cubicBezTo>
                      <a:pt x="13" y="84"/>
                      <a:pt x="1" y="155"/>
                      <a:pt x="1" y="23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7471609" y="4729444"/>
                <a:ext cx="682" cy="12982"/>
              </a:xfrm>
              <a:custGeom>
                <a:avLst/>
                <a:gdLst/>
                <a:ahLst/>
                <a:cxnLst/>
                <a:rect l="l" t="t" r="r" b="b"/>
                <a:pathLst>
                  <a:path w="37" h="704" extrusionOk="0">
                    <a:moveTo>
                      <a:pt x="0" y="703"/>
                    </a:moveTo>
                    <a:cubicBezTo>
                      <a:pt x="12" y="465"/>
                      <a:pt x="24" y="239"/>
                      <a:pt x="36" y="1"/>
                    </a:cubicBezTo>
                    <a:cubicBezTo>
                      <a:pt x="24" y="239"/>
                      <a:pt x="12" y="465"/>
                      <a:pt x="0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7472918" y="4699147"/>
                <a:ext cx="682" cy="13848"/>
              </a:xfrm>
              <a:custGeom>
                <a:avLst/>
                <a:gdLst/>
                <a:ahLst/>
                <a:cxnLst/>
                <a:rect l="l" t="t" r="r" b="b"/>
                <a:pathLst>
                  <a:path w="37" h="751" extrusionOk="0">
                    <a:moveTo>
                      <a:pt x="1" y="751"/>
                    </a:moveTo>
                    <a:cubicBezTo>
                      <a:pt x="13" y="501"/>
                      <a:pt x="25" y="251"/>
                      <a:pt x="37" y="1"/>
                    </a:cubicBezTo>
                    <a:cubicBezTo>
                      <a:pt x="25" y="251"/>
                      <a:pt x="13" y="501"/>
                      <a:pt x="1" y="751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7474467" y="4669957"/>
                <a:ext cx="664" cy="13848"/>
              </a:xfrm>
              <a:custGeom>
                <a:avLst/>
                <a:gdLst/>
                <a:ahLst/>
                <a:cxnLst/>
                <a:rect l="l" t="t" r="r" b="b"/>
                <a:pathLst>
                  <a:path w="36" h="751" extrusionOk="0">
                    <a:moveTo>
                      <a:pt x="0" y="750"/>
                    </a:moveTo>
                    <a:cubicBezTo>
                      <a:pt x="12" y="500"/>
                      <a:pt x="24" y="250"/>
                      <a:pt x="36" y="0"/>
                    </a:cubicBezTo>
                    <a:cubicBezTo>
                      <a:pt x="24" y="250"/>
                      <a:pt x="12" y="500"/>
                      <a:pt x="0" y="75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7528478" y="3764092"/>
                <a:ext cx="240" cy="5495"/>
              </a:xfrm>
              <a:custGeom>
                <a:avLst/>
                <a:gdLst/>
                <a:ahLst/>
                <a:cxnLst/>
                <a:rect l="l" t="t" r="r" b="b"/>
                <a:pathLst>
                  <a:path w="13" h="298" extrusionOk="0">
                    <a:moveTo>
                      <a:pt x="0" y="298"/>
                    </a:moveTo>
                    <a:cubicBezTo>
                      <a:pt x="12" y="191"/>
                      <a:pt x="12" y="96"/>
                      <a:pt x="12" y="0"/>
                    </a:cubicBezTo>
                    <a:cubicBezTo>
                      <a:pt x="12" y="96"/>
                      <a:pt x="12" y="191"/>
                      <a:pt x="0" y="29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7490049" y="4397266"/>
                <a:ext cx="682" cy="12539"/>
              </a:xfrm>
              <a:custGeom>
                <a:avLst/>
                <a:gdLst/>
                <a:ahLst/>
                <a:cxnLst/>
                <a:rect l="l" t="t" r="r" b="b"/>
                <a:pathLst>
                  <a:path w="37" h="680" extrusionOk="0">
                    <a:moveTo>
                      <a:pt x="1" y="679"/>
                    </a:moveTo>
                    <a:cubicBezTo>
                      <a:pt x="12" y="453"/>
                      <a:pt x="24" y="227"/>
                      <a:pt x="36" y="1"/>
                    </a:cubicBezTo>
                    <a:cubicBezTo>
                      <a:pt x="24" y="227"/>
                      <a:pt x="12" y="453"/>
                      <a:pt x="1" y="6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7491580" y="4371579"/>
                <a:ext cx="682" cy="12318"/>
              </a:xfrm>
              <a:custGeom>
                <a:avLst/>
                <a:gdLst/>
                <a:ahLst/>
                <a:cxnLst/>
                <a:rect l="l" t="t" r="r" b="b"/>
                <a:pathLst>
                  <a:path w="37" h="668" extrusionOk="0">
                    <a:moveTo>
                      <a:pt x="1" y="668"/>
                    </a:moveTo>
                    <a:cubicBezTo>
                      <a:pt x="13" y="441"/>
                      <a:pt x="25" y="227"/>
                      <a:pt x="37" y="1"/>
                    </a:cubicBezTo>
                    <a:cubicBezTo>
                      <a:pt x="25" y="227"/>
                      <a:pt x="13" y="441"/>
                      <a:pt x="1" y="668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7524956" y="3850815"/>
                <a:ext cx="461" cy="6602"/>
              </a:xfrm>
              <a:custGeom>
                <a:avLst/>
                <a:gdLst/>
                <a:ahLst/>
                <a:cxnLst/>
                <a:rect l="l" t="t" r="r" b="b"/>
                <a:pathLst>
                  <a:path w="25" h="358" extrusionOk="0">
                    <a:moveTo>
                      <a:pt x="1" y="357"/>
                    </a:moveTo>
                    <a:cubicBezTo>
                      <a:pt x="13" y="238"/>
                      <a:pt x="13" y="119"/>
                      <a:pt x="24" y="0"/>
                    </a:cubicBezTo>
                    <a:cubicBezTo>
                      <a:pt x="13" y="119"/>
                      <a:pt x="13" y="238"/>
                      <a:pt x="1" y="35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7494659" y="4321311"/>
                <a:ext cx="682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7" h="644" extrusionOk="0">
                    <a:moveTo>
                      <a:pt x="1" y="643"/>
                    </a:moveTo>
                    <a:cubicBezTo>
                      <a:pt x="12" y="429"/>
                      <a:pt x="24" y="215"/>
                      <a:pt x="36" y="0"/>
                    </a:cubicBezTo>
                    <a:cubicBezTo>
                      <a:pt x="24" y="215"/>
                      <a:pt x="12" y="429"/>
                      <a:pt x="1" y="64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7523425" y="3638073"/>
                <a:ext cx="664" cy="2858"/>
              </a:xfrm>
              <a:custGeom>
                <a:avLst/>
                <a:gdLst/>
                <a:ahLst/>
                <a:cxnLst/>
                <a:rect l="l" t="t" r="r" b="b"/>
                <a:pathLst>
                  <a:path w="36" h="155" extrusionOk="0">
                    <a:moveTo>
                      <a:pt x="36" y="155"/>
                    </a:moveTo>
                    <a:cubicBezTo>
                      <a:pt x="24" y="107"/>
                      <a:pt x="12" y="48"/>
                      <a:pt x="0" y="0"/>
                    </a:cubicBezTo>
                    <a:cubicBezTo>
                      <a:pt x="12" y="48"/>
                      <a:pt x="24" y="107"/>
                      <a:pt x="36" y="155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7524513" y="3644213"/>
                <a:ext cx="461" cy="3319"/>
              </a:xfrm>
              <a:custGeom>
                <a:avLst/>
                <a:gdLst/>
                <a:ahLst/>
                <a:cxnLst/>
                <a:rect l="l" t="t" r="r" b="b"/>
                <a:pathLst>
                  <a:path w="25" h="180" extrusionOk="0">
                    <a:moveTo>
                      <a:pt x="25" y="179"/>
                    </a:moveTo>
                    <a:cubicBezTo>
                      <a:pt x="13" y="120"/>
                      <a:pt x="13" y="60"/>
                      <a:pt x="1" y="0"/>
                    </a:cubicBezTo>
                    <a:cubicBezTo>
                      <a:pt x="13" y="60"/>
                      <a:pt x="13" y="120"/>
                      <a:pt x="25" y="179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7493129" y="4346335"/>
                <a:ext cx="664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644" extrusionOk="0">
                    <a:moveTo>
                      <a:pt x="0" y="644"/>
                    </a:moveTo>
                    <a:cubicBezTo>
                      <a:pt x="12" y="429"/>
                      <a:pt x="24" y="215"/>
                      <a:pt x="36" y="1"/>
                    </a:cubicBezTo>
                    <a:cubicBezTo>
                      <a:pt x="24" y="215"/>
                      <a:pt x="12" y="429"/>
                      <a:pt x="0" y="64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7522319" y="3632135"/>
                <a:ext cx="682" cy="2655"/>
              </a:xfrm>
              <a:custGeom>
                <a:avLst/>
                <a:gdLst/>
                <a:ahLst/>
                <a:cxnLst/>
                <a:rect l="l" t="t" r="r" b="b"/>
                <a:pathLst>
                  <a:path w="37" h="144" extrusionOk="0">
                    <a:moveTo>
                      <a:pt x="36" y="144"/>
                    </a:moveTo>
                    <a:cubicBezTo>
                      <a:pt x="25" y="96"/>
                      <a:pt x="13" y="48"/>
                      <a:pt x="1" y="1"/>
                    </a:cubicBezTo>
                    <a:cubicBezTo>
                      <a:pt x="13" y="48"/>
                      <a:pt x="25" y="96"/>
                      <a:pt x="36" y="144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7480387" y="4557768"/>
                <a:ext cx="682" cy="13406"/>
              </a:xfrm>
              <a:custGeom>
                <a:avLst/>
                <a:gdLst/>
                <a:ahLst/>
                <a:cxnLst/>
                <a:rect l="l" t="t" r="r" b="b"/>
                <a:pathLst>
                  <a:path w="37" h="727" extrusionOk="0">
                    <a:moveTo>
                      <a:pt x="1" y="727"/>
                    </a:moveTo>
                    <a:cubicBezTo>
                      <a:pt x="13" y="477"/>
                      <a:pt x="24" y="238"/>
                      <a:pt x="36" y="0"/>
                    </a:cubicBezTo>
                    <a:cubicBezTo>
                      <a:pt x="24" y="238"/>
                      <a:pt x="13" y="477"/>
                      <a:pt x="1" y="72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7488519" y="4423617"/>
                <a:ext cx="664" cy="12318"/>
              </a:xfrm>
              <a:custGeom>
                <a:avLst/>
                <a:gdLst/>
                <a:ahLst/>
                <a:cxnLst/>
                <a:rect l="l" t="t" r="r" b="b"/>
                <a:pathLst>
                  <a:path w="36" h="668" extrusionOk="0">
                    <a:moveTo>
                      <a:pt x="0" y="667"/>
                    </a:moveTo>
                    <a:cubicBezTo>
                      <a:pt x="12" y="441"/>
                      <a:pt x="24" y="215"/>
                      <a:pt x="36" y="1"/>
                    </a:cubicBezTo>
                    <a:cubicBezTo>
                      <a:pt x="24" y="215"/>
                      <a:pt x="12" y="441"/>
                      <a:pt x="0" y="667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" name="Google Shape;224;p27"/>
              <p:cNvSpPr/>
              <p:nvPr/>
            </p:nvSpPr>
            <p:spPr>
              <a:xfrm>
                <a:off x="7486970" y="4449967"/>
                <a:ext cx="682" cy="12963"/>
              </a:xfrm>
              <a:custGeom>
                <a:avLst/>
                <a:gdLst/>
                <a:ahLst/>
                <a:cxnLst/>
                <a:rect l="l" t="t" r="r" b="b"/>
                <a:pathLst>
                  <a:path w="37" h="703" extrusionOk="0">
                    <a:moveTo>
                      <a:pt x="1" y="703"/>
                    </a:moveTo>
                    <a:cubicBezTo>
                      <a:pt x="13" y="465"/>
                      <a:pt x="25" y="238"/>
                      <a:pt x="37" y="0"/>
                    </a:cubicBezTo>
                    <a:cubicBezTo>
                      <a:pt x="25" y="238"/>
                      <a:pt x="13" y="465"/>
                      <a:pt x="1" y="703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>
                <a:off x="7525841" y="3836985"/>
                <a:ext cx="240" cy="5716"/>
              </a:xfrm>
              <a:custGeom>
                <a:avLst/>
                <a:gdLst/>
                <a:ahLst/>
                <a:cxnLst/>
                <a:rect l="l" t="t" r="r" b="b"/>
                <a:pathLst>
                  <a:path w="13" h="310" extrusionOk="0">
                    <a:moveTo>
                      <a:pt x="0" y="310"/>
                    </a:moveTo>
                    <a:cubicBezTo>
                      <a:pt x="0" y="203"/>
                      <a:pt x="0" y="107"/>
                      <a:pt x="12" y="0"/>
                    </a:cubicBezTo>
                    <a:cubicBezTo>
                      <a:pt x="0" y="107"/>
                      <a:pt x="0" y="203"/>
                      <a:pt x="0" y="310"/>
                    </a:cubicBezTo>
                    <a:close/>
                  </a:path>
                </a:pathLst>
              </a:custGeom>
              <a:solidFill>
                <a:srgbClr val="FFCC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7299472" y="2906945"/>
                <a:ext cx="646820" cy="1928566"/>
              </a:xfrm>
              <a:custGeom>
                <a:avLst/>
                <a:gdLst/>
                <a:ahLst/>
                <a:cxnLst/>
                <a:rect l="l" t="t" r="r" b="b"/>
                <a:pathLst>
                  <a:path w="35077" h="104586" extrusionOk="0">
                    <a:moveTo>
                      <a:pt x="17350" y="1"/>
                    </a:moveTo>
                    <a:cubicBezTo>
                      <a:pt x="15907" y="1"/>
                      <a:pt x="15419" y="1326"/>
                      <a:pt x="15396" y="2430"/>
                    </a:cubicBezTo>
                    <a:cubicBezTo>
                      <a:pt x="15372" y="3549"/>
                      <a:pt x="15348" y="5359"/>
                      <a:pt x="15229" y="6431"/>
                    </a:cubicBezTo>
                    <a:cubicBezTo>
                      <a:pt x="15098" y="7502"/>
                      <a:pt x="14979" y="10526"/>
                      <a:pt x="15003" y="11920"/>
                    </a:cubicBezTo>
                    <a:cubicBezTo>
                      <a:pt x="15015" y="13324"/>
                      <a:pt x="15503" y="17242"/>
                      <a:pt x="14467" y="17313"/>
                    </a:cubicBezTo>
                    <a:cubicBezTo>
                      <a:pt x="14459" y="17314"/>
                      <a:pt x="14452" y="17314"/>
                      <a:pt x="14444" y="17314"/>
                    </a:cubicBezTo>
                    <a:cubicBezTo>
                      <a:pt x="13415" y="17314"/>
                      <a:pt x="12286" y="12507"/>
                      <a:pt x="11931" y="11479"/>
                    </a:cubicBezTo>
                    <a:cubicBezTo>
                      <a:pt x="11586" y="10443"/>
                      <a:pt x="11026" y="8205"/>
                      <a:pt x="10681" y="7312"/>
                    </a:cubicBezTo>
                    <a:cubicBezTo>
                      <a:pt x="10347" y="6478"/>
                      <a:pt x="9827" y="3042"/>
                      <a:pt x="8085" y="3042"/>
                    </a:cubicBezTo>
                    <a:cubicBezTo>
                      <a:pt x="7961" y="3042"/>
                      <a:pt x="7830" y="3060"/>
                      <a:pt x="7692" y="3097"/>
                    </a:cubicBezTo>
                    <a:cubicBezTo>
                      <a:pt x="5633" y="3657"/>
                      <a:pt x="6240" y="5669"/>
                      <a:pt x="6537" y="6895"/>
                    </a:cubicBezTo>
                    <a:cubicBezTo>
                      <a:pt x="6835" y="8110"/>
                      <a:pt x="7990" y="12658"/>
                      <a:pt x="8371" y="14432"/>
                    </a:cubicBezTo>
                    <a:cubicBezTo>
                      <a:pt x="8752" y="16206"/>
                      <a:pt x="10395" y="21885"/>
                      <a:pt x="9657" y="23873"/>
                    </a:cubicBezTo>
                    <a:cubicBezTo>
                      <a:pt x="9323" y="24772"/>
                      <a:pt x="9067" y="25126"/>
                      <a:pt x="8803" y="25126"/>
                    </a:cubicBezTo>
                    <a:cubicBezTo>
                      <a:pt x="8605" y="25126"/>
                      <a:pt x="8401" y="24928"/>
                      <a:pt x="8157" y="24612"/>
                    </a:cubicBezTo>
                    <a:lnTo>
                      <a:pt x="8145" y="24612"/>
                    </a:lnTo>
                    <a:cubicBezTo>
                      <a:pt x="8002" y="24409"/>
                      <a:pt x="7835" y="24183"/>
                      <a:pt x="7657" y="23921"/>
                    </a:cubicBezTo>
                    <a:cubicBezTo>
                      <a:pt x="7502" y="23707"/>
                      <a:pt x="7359" y="23469"/>
                      <a:pt x="7204" y="23230"/>
                    </a:cubicBezTo>
                    <a:cubicBezTo>
                      <a:pt x="6645" y="22349"/>
                      <a:pt x="6049" y="21290"/>
                      <a:pt x="5287" y="20421"/>
                    </a:cubicBezTo>
                    <a:cubicBezTo>
                      <a:pt x="5133" y="20230"/>
                      <a:pt x="4966" y="20051"/>
                      <a:pt x="4787" y="19897"/>
                    </a:cubicBezTo>
                    <a:cubicBezTo>
                      <a:pt x="4609" y="19730"/>
                      <a:pt x="4430" y="19575"/>
                      <a:pt x="4240" y="19444"/>
                    </a:cubicBezTo>
                    <a:cubicBezTo>
                      <a:pt x="4037" y="19301"/>
                      <a:pt x="3799" y="19147"/>
                      <a:pt x="3525" y="19016"/>
                    </a:cubicBezTo>
                    <a:cubicBezTo>
                      <a:pt x="3466" y="18980"/>
                      <a:pt x="3406" y="18956"/>
                      <a:pt x="3347" y="18920"/>
                    </a:cubicBezTo>
                    <a:cubicBezTo>
                      <a:pt x="2803" y="18663"/>
                      <a:pt x="2166" y="18454"/>
                      <a:pt x="1578" y="18454"/>
                    </a:cubicBezTo>
                    <a:cubicBezTo>
                      <a:pt x="1161" y="18454"/>
                      <a:pt x="769" y="18558"/>
                      <a:pt x="453" y="18825"/>
                    </a:cubicBezTo>
                    <a:cubicBezTo>
                      <a:pt x="132" y="19087"/>
                      <a:pt x="1" y="19313"/>
                      <a:pt x="13" y="19539"/>
                    </a:cubicBezTo>
                    <a:cubicBezTo>
                      <a:pt x="13" y="19587"/>
                      <a:pt x="25" y="19623"/>
                      <a:pt x="37" y="19670"/>
                    </a:cubicBezTo>
                    <a:cubicBezTo>
                      <a:pt x="49" y="19730"/>
                      <a:pt x="72" y="19801"/>
                      <a:pt x="108" y="19861"/>
                    </a:cubicBezTo>
                    <a:cubicBezTo>
                      <a:pt x="132" y="19909"/>
                      <a:pt x="156" y="19956"/>
                      <a:pt x="191" y="20004"/>
                    </a:cubicBezTo>
                    <a:cubicBezTo>
                      <a:pt x="203" y="20016"/>
                      <a:pt x="227" y="20040"/>
                      <a:pt x="239" y="20063"/>
                    </a:cubicBezTo>
                    <a:cubicBezTo>
                      <a:pt x="465" y="20385"/>
                      <a:pt x="822" y="20730"/>
                      <a:pt x="1096" y="21206"/>
                    </a:cubicBezTo>
                    <a:cubicBezTo>
                      <a:pt x="1584" y="22064"/>
                      <a:pt x="2537" y="24171"/>
                      <a:pt x="3311" y="25552"/>
                    </a:cubicBezTo>
                    <a:cubicBezTo>
                      <a:pt x="3370" y="25635"/>
                      <a:pt x="3418" y="25719"/>
                      <a:pt x="3466" y="25802"/>
                    </a:cubicBezTo>
                    <a:cubicBezTo>
                      <a:pt x="3525" y="25897"/>
                      <a:pt x="3585" y="25993"/>
                      <a:pt x="3632" y="26088"/>
                    </a:cubicBezTo>
                    <a:cubicBezTo>
                      <a:pt x="3739" y="26243"/>
                      <a:pt x="3835" y="26374"/>
                      <a:pt x="3918" y="26493"/>
                    </a:cubicBezTo>
                    <a:cubicBezTo>
                      <a:pt x="4001" y="26600"/>
                      <a:pt x="4073" y="26707"/>
                      <a:pt x="4144" y="26826"/>
                    </a:cubicBezTo>
                    <a:cubicBezTo>
                      <a:pt x="4180" y="26886"/>
                      <a:pt x="4216" y="26957"/>
                      <a:pt x="4251" y="27017"/>
                    </a:cubicBezTo>
                    <a:cubicBezTo>
                      <a:pt x="4287" y="27100"/>
                      <a:pt x="4323" y="27171"/>
                      <a:pt x="4359" y="27243"/>
                    </a:cubicBezTo>
                    <a:cubicBezTo>
                      <a:pt x="4454" y="27445"/>
                      <a:pt x="4537" y="27660"/>
                      <a:pt x="4609" y="27874"/>
                    </a:cubicBezTo>
                    <a:cubicBezTo>
                      <a:pt x="4632" y="27957"/>
                      <a:pt x="4668" y="28041"/>
                      <a:pt x="4692" y="28124"/>
                    </a:cubicBezTo>
                    <a:cubicBezTo>
                      <a:pt x="4847" y="28624"/>
                      <a:pt x="4978" y="29136"/>
                      <a:pt x="5109" y="29553"/>
                    </a:cubicBezTo>
                    <a:cubicBezTo>
                      <a:pt x="5180" y="29767"/>
                      <a:pt x="5252" y="29946"/>
                      <a:pt x="5323" y="30112"/>
                    </a:cubicBezTo>
                    <a:cubicBezTo>
                      <a:pt x="5740" y="30922"/>
                      <a:pt x="6383" y="31791"/>
                      <a:pt x="7026" y="32601"/>
                    </a:cubicBezTo>
                    <a:cubicBezTo>
                      <a:pt x="7121" y="32732"/>
                      <a:pt x="7216" y="32851"/>
                      <a:pt x="7311" y="32958"/>
                    </a:cubicBezTo>
                    <a:cubicBezTo>
                      <a:pt x="7442" y="33136"/>
                      <a:pt x="7585" y="33315"/>
                      <a:pt x="7728" y="33482"/>
                    </a:cubicBezTo>
                    <a:cubicBezTo>
                      <a:pt x="8097" y="33946"/>
                      <a:pt x="8431" y="34363"/>
                      <a:pt x="8669" y="34696"/>
                    </a:cubicBezTo>
                    <a:cubicBezTo>
                      <a:pt x="8764" y="34839"/>
                      <a:pt x="8883" y="34982"/>
                      <a:pt x="9014" y="35137"/>
                    </a:cubicBezTo>
                    <a:cubicBezTo>
                      <a:pt x="9109" y="35244"/>
                      <a:pt x="9204" y="35363"/>
                      <a:pt x="9312" y="35482"/>
                    </a:cubicBezTo>
                    <a:cubicBezTo>
                      <a:pt x="9383" y="35553"/>
                      <a:pt x="9454" y="35637"/>
                      <a:pt x="9538" y="35720"/>
                    </a:cubicBezTo>
                    <a:cubicBezTo>
                      <a:pt x="9609" y="35791"/>
                      <a:pt x="9681" y="35875"/>
                      <a:pt x="9764" y="35958"/>
                    </a:cubicBezTo>
                    <a:cubicBezTo>
                      <a:pt x="10574" y="36804"/>
                      <a:pt x="11479" y="37673"/>
                      <a:pt x="11717" y="38173"/>
                    </a:cubicBezTo>
                    <a:cubicBezTo>
                      <a:pt x="11800" y="38339"/>
                      <a:pt x="11871" y="38518"/>
                      <a:pt x="11931" y="38732"/>
                    </a:cubicBezTo>
                    <a:cubicBezTo>
                      <a:pt x="11943" y="38780"/>
                      <a:pt x="11967" y="38839"/>
                      <a:pt x="11979" y="38887"/>
                    </a:cubicBezTo>
                    <a:cubicBezTo>
                      <a:pt x="11991" y="38935"/>
                      <a:pt x="12002" y="38994"/>
                      <a:pt x="12014" y="39042"/>
                    </a:cubicBezTo>
                    <a:cubicBezTo>
                      <a:pt x="12026" y="39078"/>
                      <a:pt x="12038" y="39125"/>
                      <a:pt x="12050" y="39173"/>
                    </a:cubicBezTo>
                    <a:cubicBezTo>
                      <a:pt x="12062" y="39220"/>
                      <a:pt x="12074" y="39280"/>
                      <a:pt x="12086" y="39328"/>
                    </a:cubicBezTo>
                    <a:cubicBezTo>
                      <a:pt x="12098" y="39375"/>
                      <a:pt x="12110" y="39423"/>
                      <a:pt x="12121" y="39482"/>
                    </a:cubicBezTo>
                    <a:cubicBezTo>
                      <a:pt x="12121" y="39530"/>
                      <a:pt x="12133" y="39590"/>
                      <a:pt x="12145" y="39649"/>
                    </a:cubicBezTo>
                    <a:cubicBezTo>
                      <a:pt x="12157" y="39697"/>
                      <a:pt x="12169" y="39756"/>
                      <a:pt x="12181" y="39804"/>
                    </a:cubicBezTo>
                    <a:cubicBezTo>
                      <a:pt x="12181" y="39863"/>
                      <a:pt x="12193" y="39923"/>
                      <a:pt x="12205" y="39982"/>
                    </a:cubicBezTo>
                    <a:cubicBezTo>
                      <a:pt x="12217" y="40042"/>
                      <a:pt x="12217" y="40102"/>
                      <a:pt x="12229" y="40161"/>
                    </a:cubicBezTo>
                    <a:cubicBezTo>
                      <a:pt x="12241" y="40221"/>
                      <a:pt x="12241" y="40280"/>
                      <a:pt x="12252" y="40352"/>
                    </a:cubicBezTo>
                    <a:cubicBezTo>
                      <a:pt x="12264" y="40411"/>
                      <a:pt x="12264" y="40471"/>
                      <a:pt x="12276" y="40530"/>
                    </a:cubicBezTo>
                    <a:cubicBezTo>
                      <a:pt x="12288" y="40602"/>
                      <a:pt x="12288" y="40661"/>
                      <a:pt x="12300" y="40733"/>
                    </a:cubicBezTo>
                    <a:cubicBezTo>
                      <a:pt x="12300" y="40792"/>
                      <a:pt x="12312" y="40864"/>
                      <a:pt x="12312" y="40923"/>
                    </a:cubicBezTo>
                    <a:cubicBezTo>
                      <a:pt x="12324" y="40995"/>
                      <a:pt x="12336" y="41066"/>
                      <a:pt x="12336" y="41137"/>
                    </a:cubicBezTo>
                    <a:cubicBezTo>
                      <a:pt x="12348" y="41209"/>
                      <a:pt x="12348" y="41280"/>
                      <a:pt x="12348" y="41352"/>
                    </a:cubicBezTo>
                    <a:cubicBezTo>
                      <a:pt x="12360" y="41423"/>
                      <a:pt x="12360" y="41495"/>
                      <a:pt x="12372" y="41578"/>
                    </a:cubicBezTo>
                    <a:cubicBezTo>
                      <a:pt x="12372" y="41649"/>
                      <a:pt x="12383" y="41721"/>
                      <a:pt x="12383" y="41792"/>
                    </a:cubicBezTo>
                    <a:cubicBezTo>
                      <a:pt x="12383" y="41864"/>
                      <a:pt x="12395" y="41947"/>
                      <a:pt x="12395" y="42030"/>
                    </a:cubicBezTo>
                    <a:cubicBezTo>
                      <a:pt x="12395" y="42102"/>
                      <a:pt x="12407" y="42173"/>
                      <a:pt x="12407" y="42257"/>
                    </a:cubicBezTo>
                    <a:cubicBezTo>
                      <a:pt x="12407" y="42340"/>
                      <a:pt x="12419" y="42423"/>
                      <a:pt x="12419" y="42507"/>
                    </a:cubicBezTo>
                    <a:cubicBezTo>
                      <a:pt x="12419" y="42578"/>
                      <a:pt x="12419" y="42661"/>
                      <a:pt x="12431" y="42745"/>
                    </a:cubicBezTo>
                    <a:cubicBezTo>
                      <a:pt x="12431" y="42828"/>
                      <a:pt x="12431" y="42911"/>
                      <a:pt x="12431" y="43007"/>
                    </a:cubicBezTo>
                    <a:lnTo>
                      <a:pt x="12431" y="45519"/>
                    </a:lnTo>
                    <a:cubicBezTo>
                      <a:pt x="12431" y="45626"/>
                      <a:pt x="12443" y="45733"/>
                      <a:pt x="12431" y="45840"/>
                    </a:cubicBezTo>
                    <a:cubicBezTo>
                      <a:pt x="12431" y="45936"/>
                      <a:pt x="12431" y="46043"/>
                      <a:pt x="12431" y="46138"/>
                    </a:cubicBezTo>
                    <a:cubicBezTo>
                      <a:pt x="12431" y="46257"/>
                      <a:pt x="12431" y="46364"/>
                      <a:pt x="12431" y="46483"/>
                    </a:cubicBezTo>
                    <a:cubicBezTo>
                      <a:pt x="12431" y="46579"/>
                      <a:pt x="12419" y="46674"/>
                      <a:pt x="12419" y="46781"/>
                    </a:cubicBezTo>
                    <a:cubicBezTo>
                      <a:pt x="12419" y="46900"/>
                      <a:pt x="12419" y="47019"/>
                      <a:pt x="12419" y="47138"/>
                    </a:cubicBezTo>
                    <a:cubicBezTo>
                      <a:pt x="12407" y="47233"/>
                      <a:pt x="12407" y="47341"/>
                      <a:pt x="12407" y="47448"/>
                    </a:cubicBezTo>
                    <a:cubicBezTo>
                      <a:pt x="12395" y="47567"/>
                      <a:pt x="12395" y="47698"/>
                      <a:pt x="12395" y="47817"/>
                    </a:cubicBezTo>
                    <a:cubicBezTo>
                      <a:pt x="12395" y="47912"/>
                      <a:pt x="12383" y="48007"/>
                      <a:pt x="12383" y="48114"/>
                    </a:cubicBezTo>
                    <a:cubicBezTo>
                      <a:pt x="12383" y="48245"/>
                      <a:pt x="12372" y="48388"/>
                      <a:pt x="12372" y="48519"/>
                    </a:cubicBezTo>
                    <a:cubicBezTo>
                      <a:pt x="12372" y="48603"/>
                      <a:pt x="12360" y="48674"/>
                      <a:pt x="12360" y="48757"/>
                    </a:cubicBezTo>
                    <a:cubicBezTo>
                      <a:pt x="12348" y="49103"/>
                      <a:pt x="12336" y="49448"/>
                      <a:pt x="12312" y="49805"/>
                    </a:cubicBezTo>
                    <a:cubicBezTo>
                      <a:pt x="12312" y="49865"/>
                      <a:pt x="12312" y="49912"/>
                      <a:pt x="12312" y="49972"/>
                    </a:cubicBezTo>
                    <a:cubicBezTo>
                      <a:pt x="12300" y="50127"/>
                      <a:pt x="12288" y="50281"/>
                      <a:pt x="12288" y="50436"/>
                    </a:cubicBezTo>
                    <a:cubicBezTo>
                      <a:pt x="12276" y="50543"/>
                      <a:pt x="12276" y="50639"/>
                      <a:pt x="12276" y="50746"/>
                    </a:cubicBezTo>
                    <a:cubicBezTo>
                      <a:pt x="12264" y="50889"/>
                      <a:pt x="12252" y="51043"/>
                      <a:pt x="12252" y="51186"/>
                    </a:cubicBezTo>
                    <a:cubicBezTo>
                      <a:pt x="12241" y="51305"/>
                      <a:pt x="12241" y="51424"/>
                      <a:pt x="12229" y="51543"/>
                    </a:cubicBezTo>
                    <a:cubicBezTo>
                      <a:pt x="12229" y="51698"/>
                      <a:pt x="12217" y="51853"/>
                      <a:pt x="12205" y="52008"/>
                    </a:cubicBezTo>
                    <a:cubicBezTo>
                      <a:pt x="12205" y="52127"/>
                      <a:pt x="12193" y="52234"/>
                      <a:pt x="12193" y="52353"/>
                    </a:cubicBezTo>
                    <a:cubicBezTo>
                      <a:pt x="12181" y="52508"/>
                      <a:pt x="12169" y="52663"/>
                      <a:pt x="12169" y="52817"/>
                    </a:cubicBezTo>
                    <a:cubicBezTo>
                      <a:pt x="12157" y="52948"/>
                      <a:pt x="12145" y="53067"/>
                      <a:pt x="12145" y="53198"/>
                    </a:cubicBezTo>
                    <a:cubicBezTo>
                      <a:pt x="12133" y="53353"/>
                      <a:pt x="12121" y="53508"/>
                      <a:pt x="12121" y="53663"/>
                    </a:cubicBezTo>
                    <a:cubicBezTo>
                      <a:pt x="12110" y="53794"/>
                      <a:pt x="12098" y="53925"/>
                      <a:pt x="12098" y="54056"/>
                    </a:cubicBezTo>
                    <a:cubicBezTo>
                      <a:pt x="12086" y="54210"/>
                      <a:pt x="12074" y="54377"/>
                      <a:pt x="12062" y="54544"/>
                    </a:cubicBezTo>
                    <a:cubicBezTo>
                      <a:pt x="12062" y="54675"/>
                      <a:pt x="12050" y="54806"/>
                      <a:pt x="12038" y="54949"/>
                    </a:cubicBezTo>
                    <a:cubicBezTo>
                      <a:pt x="12026" y="55103"/>
                      <a:pt x="12026" y="55258"/>
                      <a:pt x="12014" y="55425"/>
                    </a:cubicBezTo>
                    <a:cubicBezTo>
                      <a:pt x="12002" y="55568"/>
                      <a:pt x="11991" y="55711"/>
                      <a:pt x="11991" y="55853"/>
                    </a:cubicBezTo>
                    <a:cubicBezTo>
                      <a:pt x="11979" y="56020"/>
                      <a:pt x="11967" y="56187"/>
                      <a:pt x="11955" y="56354"/>
                    </a:cubicBezTo>
                    <a:cubicBezTo>
                      <a:pt x="11943" y="56496"/>
                      <a:pt x="11943" y="56639"/>
                      <a:pt x="11931" y="56782"/>
                    </a:cubicBezTo>
                    <a:cubicBezTo>
                      <a:pt x="11919" y="56949"/>
                      <a:pt x="11907" y="57127"/>
                      <a:pt x="11895" y="57306"/>
                    </a:cubicBezTo>
                    <a:cubicBezTo>
                      <a:pt x="11883" y="57449"/>
                      <a:pt x="11883" y="57580"/>
                      <a:pt x="11871" y="57723"/>
                    </a:cubicBezTo>
                    <a:cubicBezTo>
                      <a:pt x="11860" y="57901"/>
                      <a:pt x="11848" y="58092"/>
                      <a:pt x="11836" y="58270"/>
                    </a:cubicBezTo>
                    <a:cubicBezTo>
                      <a:pt x="11824" y="58413"/>
                      <a:pt x="11812" y="58556"/>
                      <a:pt x="11812" y="58699"/>
                    </a:cubicBezTo>
                    <a:cubicBezTo>
                      <a:pt x="11788" y="58878"/>
                      <a:pt x="11776" y="59068"/>
                      <a:pt x="11764" y="59259"/>
                    </a:cubicBezTo>
                    <a:cubicBezTo>
                      <a:pt x="11764" y="59402"/>
                      <a:pt x="11752" y="59556"/>
                      <a:pt x="11740" y="59723"/>
                    </a:cubicBezTo>
                    <a:cubicBezTo>
                      <a:pt x="11729" y="59890"/>
                      <a:pt x="11717" y="60068"/>
                      <a:pt x="11705" y="60247"/>
                    </a:cubicBezTo>
                    <a:cubicBezTo>
                      <a:pt x="11693" y="60414"/>
                      <a:pt x="11681" y="60580"/>
                      <a:pt x="11669" y="60747"/>
                    </a:cubicBezTo>
                    <a:cubicBezTo>
                      <a:pt x="11657" y="60937"/>
                      <a:pt x="11645" y="61116"/>
                      <a:pt x="11633" y="61295"/>
                    </a:cubicBezTo>
                    <a:cubicBezTo>
                      <a:pt x="11621" y="61449"/>
                      <a:pt x="11610" y="61604"/>
                      <a:pt x="11610" y="61759"/>
                    </a:cubicBezTo>
                    <a:cubicBezTo>
                      <a:pt x="11586" y="61961"/>
                      <a:pt x="11574" y="62176"/>
                      <a:pt x="11562" y="62378"/>
                    </a:cubicBezTo>
                    <a:cubicBezTo>
                      <a:pt x="11550" y="62497"/>
                      <a:pt x="11550" y="62616"/>
                      <a:pt x="11538" y="62735"/>
                    </a:cubicBezTo>
                    <a:cubicBezTo>
                      <a:pt x="11526" y="62997"/>
                      <a:pt x="11502" y="63259"/>
                      <a:pt x="11490" y="63521"/>
                    </a:cubicBezTo>
                    <a:cubicBezTo>
                      <a:pt x="11490" y="63533"/>
                      <a:pt x="11479" y="63557"/>
                      <a:pt x="11479" y="63581"/>
                    </a:cubicBezTo>
                    <a:cubicBezTo>
                      <a:pt x="11443" y="64081"/>
                      <a:pt x="11419" y="64605"/>
                      <a:pt x="11383" y="65117"/>
                    </a:cubicBezTo>
                    <a:cubicBezTo>
                      <a:pt x="11371" y="65283"/>
                      <a:pt x="11359" y="65438"/>
                      <a:pt x="11348" y="65605"/>
                    </a:cubicBezTo>
                    <a:cubicBezTo>
                      <a:pt x="11336" y="65736"/>
                      <a:pt x="11324" y="65879"/>
                      <a:pt x="11324" y="66021"/>
                    </a:cubicBezTo>
                    <a:cubicBezTo>
                      <a:pt x="11300" y="66271"/>
                      <a:pt x="11288" y="66510"/>
                      <a:pt x="11264" y="66771"/>
                    </a:cubicBezTo>
                    <a:cubicBezTo>
                      <a:pt x="11252" y="66926"/>
                      <a:pt x="11240" y="67081"/>
                      <a:pt x="11240" y="67248"/>
                    </a:cubicBezTo>
                    <a:cubicBezTo>
                      <a:pt x="11217" y="67474"/>
                      <a:pt x="11205" y="67688"/>
                      <a:pt x="11193" y="67914"/>
                    </a:cubicBezTo>
                    <a:cubicBezTo>
                      <a:pt x="11133" y="68712"/>
                      <a:pt x="11086" y="69510"/>
                      <a:pt x="11026" y="70331"/>
                    </a:cubicBezTo>
                    <a:cubicBezTo>
                      <a:pt x="11026" y="70355"/>
                      <a:pt x="11026" y="70367"/>
                      <a:pt x="11026" y="70391"/>
                    </a:cubicBezTo>
                    <a:cubicBezTo>
                      <a:pt x="11002" y="70772"/>
                      <a:pt x="10978" y="71165"/>
                      <a:pt x="10955" y="71546"/>
                    </a:cubicBezTo>
                    <a:cubicBezTo>
                      <a:pt x="10943" y="71713"/>
                      <a:pt x="10931" y="71879"/>
                      <a:pt x="10919" y="72046"/>
                    </a:cubicBezTo>
                    <a:cubicBezTo>
                      <a:pt x="10907" y="72296"/>
                      <a:pt x="10883" y="72546"/>
                      <a:pt x="10871" y="72808"/>
                    </a:cubicBezTo>
                    <a:cubicBezTo>
                      <a:pt x="10859" y="72987"/>
                      <a:pt x="10848" y="73165"/>
                      <a:pt x="10836" y="73344"/>
                    </a:cubicBezTo>
                    <a:cubicBezTo>
                      <a:pt x="10824" y="73594"/>
                      <a:pt x="10800" y="73832"/>
                      <a:pt x="10788" y="74082"/>
                    </a:cubicBezTo>
                    <a:cubicBezTo>
                      <a:pt x="10776" y="74284"/>
                      <a:pt x="10764" y="74475"/>
                      <a:pt x="10752" y="74665"/>
                    </a:cubicBezTo>
                    <a:cubicBezTo>
                      <a:pt x="10728" y="74903"/>
                      <a:pt x="10717" y="75142"/>
                      <a:pt x="10705" y="75380"/>
                    </a:cubicBezTo>
                    <a:cubicBezTo>
                      <a:pt x="10693" y="75594"/>
                      <a:pt x="10681" y="75796"/>
                      <a:pt x="10669" y="75999"/>
                    </a:cubicBezTo>
                    <a:cubicBezTo>
                      <a:pt x="10645" y="76237"/>
                      <a:pt x="10633" y="76475"/>
                      <a:pt x="10621" y="76701"/>
                    </a:cubicBezTo>
                    <a:cubicBezTo>
                      <a:pt x="10609" y="76916"/>
                      <a:pt x="10597" y="77130"/>
                      <a:pt x="10586" y="77344"/>
                    </a:cubicBezTo>
                    <a:cubicBezTo>
                      <a:pt x="10562" y="77582"/>
                      <a:pt x="10550" y="77820"/>
                      <a:pt x="10538" y="78059"/>
                    </a:cubicBezTo>
                    <a:cubicBezTo>
                      <a:pt x="10526" y="78273"/>
                      <a:pt x="10514" y="78487"/>
                      <a:pt x="10502" y="78702"/>
                    </a:cubicBezTo>
                    <a:cubicBezTo>
                      <a:pt x="10478" y="78940"/>
                      <a:pt x="10467" y="79190"/>
                      <a:pt x="10455" y="79428"/>
                    </a:cubicBezTo>
                    <a:cubicBezTo>
                      <a:pt x="10443" y="79654"/>
                      <a:pt x="10431" y="79868"/>
                      <a:pt x="10419" y="80095"/>
                    </a:cubicBezTo>
                    <a:cubicBezTo>
                      <a:pt x="10395" y="80333"/>
                      <a:pt x="10383" y="80571"/>
                      <a:pt x="10371" y="80821"/>
                    </a:cubicBezTo>
                    <a:cubicBezTo>
                      <a:pt x="10359" y="81047"/>
                      <a:pt x="10347" y="81273"/>
                      <a:pt x="10336" y="81499"/>
                    </a:cubicBezTo>
                    <a:cubicBezTo>
                      <a:pt x="10312" y="81750"/>
                      <a:pt x="10300" y="81988"/>
                      <a:pt x="10288" y="82250"/>
                    </a:cubicBezTo>
                    <a:cubicBezTo>
                      <a:pt x="10276" y="82464"/>
                      <a:pt x="10264" y="82690"/>
                      <a:pt x="10252" y="82916"/>
                    </a:cubicBezTo>
                    <a:cubicBezTo>
                      <a:pt x="10228" y="83166"/>
                      <a:pt x="10216" y="83428"/>
                      <a:pt x="10205" y="83678"/>
                    </a:cubicBezTo>
                    <a:cubicBezTo>
                      <a:pt x="10193" y="83916"/>
                      <a:pt x="10181" y="84143"/>
                      <a:pt x="10169" y="84381"/>
                    </a:cubicBezTo>
                    <a:cubicBezTo>
                      <a:pt x="10145" y="84631"/>
                      <a:pt x="9859" y="89274"/>
                      <a:pt x="9847" y="89524"/>
                    </a:cubicBezTo>
                    <a:cubicBezTo>
                      <a:pt x="9835" y="89762"/>
                      <a:pt x="9824" y="90001"/>
                      <a:pt x="9812" y="90251"/>
                    </a:cubicBezTo>
                    <a:cubicBezTo>
                      <a:pt x="9788" y="90501"/>
                      <a:pt x="9776" y="90763"/>
                      <a:pt x="9764" y="91024"/>
                    </a:cubicBezTo>
                    <a:cubicBezTo>
                      <a:pt x="9752" y="91263"/>
                      <a:pt x="9740" y="91501"/>
                      <a:pt x="9728" y="91739"/>
                    </a:cubicBezTo>
                    <a:cubicBezTo>
                      <a:pt x="9716" y="92001"/>
                      <a:pt x="9693" y="92263"/>
                      <a:pt x="9681" y="92537"/>
                    </a:cubicBezTo>
                    <a:cubicBezTo>
                      <a:pt x="9669" y="92775"/>
                      <a:pt x="9657" y="93013"/>
                      <a:pt x="9645" y="93251"/>
                    </a:cubicBezTo>
                    <a:cubicBezTo>
                      <a:pt x="9633" y="93525"/>
                      <a:pt x="9621" y="93799"/>
                      <a:pt x="9597" y="94072"/>
                    </a:cubicBezTo>
                    <a:cubicBezTo>
                      <a:pt x="9585" y="94311"/>
                      <a:pt x="9574" y="94549"/>
                      <a:pt x="9562" y="94787"/>
                    </a:cubicBezTo>
                    <a:cubicBezTo>
                      <a:pt x="9550" y="95061"/>
                      <a:pt x="9538" y="95335"/>
                      <a:pt x="9526" y="95608"/>
                    </a:cubicBezTo>
                    <a:cubicBezTo>
                      <a:pt x="9514" y="95858"/>
                      <a:pt x="9502" y="96108"/>
                      <a:pt x="9490" y="96358"/>
                    </a:cubicBezTo>
                    <a:cubicBezTo>
                      <a:pt x="9478" y="96632"/>
                      <a:pt x="9466" y="96918"/>
                      <a:pt x="9443" y="97192"/>
                    </a:cubicBezTo>
                    <a:cubicBezTo>
                      <a:pt x="9431" y="97442"/>
                      <a:pt x="9419" y="97692"/>
                      <a:pt x="9407" y="97942"/>
                    </a:cubicBezTo>
                    <a:cubicBezTo>
                      <a:pt x="9395" y="98240"/>
                      <a:pt x="9383" y="98537"/>
                      <a:pt x="9371" y="98835"/>
                    </a:cubicBezTo>
                    <a:cubicBezTo>
                      <a:pt x="9359" y="99073"/>
                      <a:pt x="9347" y="99299"/>
                      <a:pt x="9335" y="99537"/>
                    </a:cubicBezTo>
                    <a:cubicBezTo>
                      <a:pt x="9324" y="99859"/>
                      <a:pt x="9300" y="100180"/>
                      <a:pt x="9288" y="100514"/>
                    </a:cubicBezTo>
                    <a:cubicBezTo>
                      <a:pt x="9276" y="100728"/>
                      <a:pt x="9276" y="100942"/>
                      <a:pt x="9264" y="101169"/>
                    </a:cubicBezTo>
                    <a:cubicBezTo>
                      <a:pt x="9240" y="101514"/>
                      <a:pt x="9228" y="101859"/>
                      <a:pt x="9216" y="102216"/>
                    </a:cubicBezTo>
                    <a:cubicBezTo>
                      <a:pt x="9204" y="102419"/>
                      <a:pt x="9193" y="102621"/>
                      <a:pt x="9193" y="102824"/>
                    </a:cubicBezTo>
                    <a:cubicBezTo>
                      <a:pt x="9169" y="103371"/>
                      <a:pt x="9145" y="103931"/>
                      <a:pt x="9121" y="104490"/>
                    </a:cubicBezTo>
                    <a:lnTo>
                      <a:pt x="26730" y="104586"/>
                    </a:lnTo>
                    <a:cubicBezTo>
                      <a:pt x="26207" y="87036"/>
                      <a:pt x="25873" y="74296"/>
                      <a:pt x="25326" y="62128"/>
                    </a:cubicBezTo>
                    <a:cubicBezTo>
                      <a:pt x="24933" y="53472"/>
                      <a:pt x="24159" y="40185"/>
                      <a:pt x="24159" y="40125"/>
                    </a:cubicBezTo>
                    <a:cubicBezTo>
                      <a:pt x="24159" y="39328"/>
                      <a:pt x="24540" y="37899"/>
                      <a:pt x="24956" y="36875"/>
                    </a:cubicBezTo>
                    <a:cubicBezTo>
                      <a:pt x="25397" y="35768"/>
                      <a:pt x="26540" y="32720"/>
                      <a:pt x="26778" y="31422"/>
                    </a:cubicBezTo>
                    <a:cubicBezTo>
                      <a:pt x="27028" y="30124"/>
                      <a:pt x="27635" y="27433"/>
                      <a:pt x="27873" y="26457"/>
                    </a:cubicBezTo>
                    <a:cubicBezTo>
                      <a:pt x="28254" y="24993"/>
                      <a:pt x="28457" y="23349"/>
                      <a:pt x="28457" y="23349"/>
                    </a:cubicBezTo>
                    <a:cubicBezTo>
                      <a:pt x="28457" y="23349"/>
                      <a:pt x="30433" y="20087"/>
                      <a:pt x="31195" y="18992"/>
                    </a:cubicBezTo>
                    <a:cubicBezTo>
                      <a:pt x="31969" y="17885"/>
                      <a:pt x="33981" y="14956"/>
                      <a:pt x="34529" y="13610"/>
                    </a:cubicBezTo>
                    <a:cubicBezTo>
                      <a:pt x="35077" y="12277"/>
                      <a:pt x="34720" y="11336"/>
                      <a:pt x="34124" y="11038"/>
                    </a:cubicBezTo>
                    <a:cubicBezTo>
                      <a:pt x="33948" y="10956"/>
                      <a:pt x="33729" y="10898"/>
                      <a:pt x="33482" y="10898"/>
                    </a:cubicBezTo>
                    <a:cubicBezTo>
                      <a:pt x="32877" y="10898"/>
                      <a:pt x="32104" y="11244"/>
                      <a:pt x="31386" y="12420"/>
                    </a:cubicBezTo>
                    <a:cubicBezTo>
                      <a:pt x="30374" y="14075"/>
                      <a:pt x="28302" y="16968"/>
                      <a:pt x="27492" y="17980"/>
                    </a:cubicBezTo>
                    <a:cubicBezTo>
                      <a:pt x="26746" y="18888"/>
                      <a:pt x="25921" y="20151"/>
                      <a:pt x="25401" y="20151"/>
                    </a:cubicBezTo>
                    <a:cubicBezTo>
                      <a:pt x="25349" y="20151"/>
                      <a:pt x="25300" y="20138"/>
                      <a:pt x="25254" y="20111"/>
                    </a:cubicBezTo>
                    <a:cubicBezTo>
                      <a:pt x="24742" y="19825"/>
                      <a:pt x="24968" y="18063"/>
                      <a:pt x="25421" y="16765"/>
                    </a:cubicBezTo>
                    <a:cubicBezTo>
                      <a:pt x="25873" y="15468"/>
                      <a:pt x="26790" y="12372"/>
                      <a:pt x="27076" y="10884"/>
                    </a:cubicBezTo>
                    <a:cubicBezTo>
                      <a:pt x="27350" y="9395"/>
                      <a:pt x="28493" y="5931"/>
                      <a:pt x="28612" y="5192"/>
                    </a:cubicBezTo>
                    <a:cubicBezTo>
                      <a:pt x="28719" y="4442"/>
                      <a:pt x="28314" y="3645"/>
                      <a:pt x="27445" y="3299"/>
                    </a:cubicBezTo>
                    <a:cubicBezTo>
                      <a:pt x="27251" y="3223"/>
                      <a:pt x="27055" y="3181"/>
                      <a:pt x="26861" y="3181"/>
                    </a:cubicBezTo>
                    <a:cubicBezTo>
                      <a:pt x="26173" y="3181"/>
                      <a:pt x="25503" y="3707"/>
                      <a:pt x="24992" y="5109"/>
                    </a:cubicBezTo>
                    <a:cubicBezTo>
                      <a:pt x="24337" y="6907"/>
                      <a:pt x="23766" y="9324"/>
                      <a:pt x="23468" y="10384"/>
                    </a:cubicBezTo>
                    <a:cubicBezTo>
                      <a:pt x="23159" y="11455"/>
                      <a:pt x="21111" y="16896"/>
                      <a:pt x="20682" y="17634"/>
                    </a:cubicBezTo>
                    <a:cubicBezTo>
                      <a:pt x="20540" y="17885"/>
                      <a:pt x="20340" y="18000"/>
                      <a:pt x="20139" y="18000"/>
                    </a:cubicBezTo>
                    <a:cubicBezTo>
                      <a:pt x="19749" y="18000"/>
                      <a:pt x="19361" y="17568"/>
                      <a:pt x="19408" y="16861"/>
                    </a:cubicBezTo>
                    <a:cubicBezTo>
                      <a:pt x="19480" y="15789"/>
                      <a:pt x="19420" y="12348"/>
                      <a:pt x="19313" y="10848"/>
                    </a:cubicBezTo>
                    <a:cubicBezTo>
                      <a:pt x="19206" y="9360"/>
                      <a:pt x="19075" y="6705"/>
                      <a:pt x="19051" y="5728"/>
                    </a:cubicBezTo>
                    <a:cubicBezTo>
                      <a:pt x="19027" y="4740"/>
                      <a:pt x="19063" y="2466"/>
                      <a:pt x="19039" y="1859"/>
                    </a:cubicBezTo>
                    <a:cubicBezTo>
                      <a:pt x="19015" y="1252"/>
                      <a:pt x="18896" y="37"/>
                      <a:pt x="17408" y="1"/>
                    </a:cubicBezTo>
                    <a:cubicBezTo>
                      <a:pt x="17388" y="1"/>
                      <a:pt x="17369" y="1"/>
                      <a:pt x="17350" y="1"/>
                    </a:cubicBezTo>
                    <a:close/>
                  </a:path>
                </a:pathLst>
              </a:custGeom>
              <a:solidFill>
                <a:srgbClr val="FFC0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7444594" y="3800086"/>
                <a:ext cx="365352" cy="1042229"/>
              </a:xfrm>
              <a:custGeom>
                <a:avLst/>
                <a:gdLst/>
                <a:ahLst/>
                <a:cxnLst/>
                <a:rect l="l" t="t" r="r" b="b"/>
                <a:pathLst>
                  <a:path w="19813" h="56520" extrusionOk="0">
                    <a:moveTo>
                      <a:pt x="3835" y="1"/>
                    </a:moveTo>
                    <a:cubicBezTo>
                      <a:pt x="3835" y="1"/>
                      <a:pt x="346" y="49769"/>
                      <a:pt x="1" y="56317"/>
                    </a:cubicBezTo>
                    <a:lnTo>
                      <a:pt x="19813" y="56520"/>
                    </a:lnTo>
                    <a:cubicBezTo>
                      <a:pt x="19813" y="56520"/>
                      <a:pt x="18098" y="8633"/>
                      <a:pt x="17146" y="680"/>
                    </a:cubicBezTo>
                    <a:cubicBezTo>
                      <a:pt x="17146" y="680"/>
                      <a:pt x="15466" y="739"/>
                      <a:pt x="13258" y="739"/>
                    </a:cubicBezTo>
                    <a:cubicBezTo>
                      <a:pt x="10056" y="739"/>
                      <a:pt x="5744" y="614"/>
                      <a:pt x="3835" y="1"/>
                    </a:cubicBez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7512730" y="3788045"/>
                <a:ext cx="257717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13976" h="2843" extrusionOk="0">
                    <a:moveTo>
                      <a:pt x="609" y="0"/>
                    </a:moveTo>
                    <a:cubicBezTo>
                      <a:pt x="7" y="0"/>
                      <a:pt x="1" y="847"/>
                      <a:pt x="45" y="2023"/>
                    </a:cubicBezTo>
                    <a:cubicBezTo>
                      <a:pt x="45" y="2023"/>
                      <a:pt x="1819" y="2749"/>
                      <a:pt x="6486" y="2833"/>
                    </a:cubicBezTo>
                    <a:cubicBezTo>
                      <a:pt x="6813" y="2839"/>
                      <a:pt x="7130" y="2843"/>
                      <a:pt x="7436" y="2843"/>
                    </a:cubicBezTo>
                    <a:cubicBezTo>
                      <a:pt x="11488" y="2843"/>
                      <a:pt x="13630" y="2297"/>
                      <a:pt x="13630" y="2297"/>
                    </a:cubicBezTo>
                    <a:cubicBezTo>
                      <a:pt x="13630" y="2297"/>
                      <a:pt x="13976" y="219"/>
                      <a:pt x="13186" y="219"/>
                    </a:cubicBezTo>
                    <a:cubicBezTo>
                      <a:pt x="13160" y="219"/>
                      <a:pt x="13134" y="221"/>
                      <a:pt x="13106" y="225"/>
                    </a:cubicBezTo>
                    <a:cubicBezTo>
                      <a:pt x="12612" y="306"/>
                      <a:pt x="10294" y="710"/>
                      <a:pt x="7653" y="710"/>
                    </a:cubicBezTo>
                    <a:cubicBezTo>
                      <a:pt x="7172" y="710"/>
                      <a:pt x="6681" y="697"/>
                      <a:pt x="6188" y="666"/>
                    </a:cubicBezTo>
                    <a:cubicBezTo>
                      <a:pt x="3283" y="487"/>
                      <a:pt x="1580" y="213"/>
                      <a:pt x="795" y="23"/>
                    </a:cubicBezTo>
                    <a:cubicBezTo>
                      <a:pt x="727" y="8"/>
                      <a:pt x="666" y="0"/>
                      <a:pt x="6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29" name="Google Shape;229;p27"/>
            <p:cNvGrpSpPr/>
            <p:nvPr/>
          </p:nvGrpSpPr>
          <p:grpSpPr>
            <a:xfrm>
              <a:off x="4865760" y="2319225"/>
              <a:ext cx="748461" cy="2536053"/>
              <a:chOff x="4865760" y="2319225"/>
              <a:chExt cx="748461" cy="2536053"/>
            </a:xfrm>
          </p:grpSpPr>
          <p:sp>
            <p:nvSpPr>
              <p:cNvPr id="230" name="Google Shape;230;p27"/>
              <p:cNvSpPr/>
              <p:nvPr/>
            </p:nvSpPr>
            <p:spPr>
              <a:xfrm>
                <a:off x="4865760" y="2319225"/>
                <a:ext cx="748461" cy="2536053"/>
              </a:xfrm>
              <a:custGeom>
                <a:avLst/>
                <a:gdLst/>
                <a:ahLst/>
                <a:cxnLst/>
                <a:rect l="l" t="t" r="r" b="b"/>
                <a:pathLst>
                  <a:path w="40589" h="137530" extrusionOk="0">
                    <a:moveTo>
                      <a:pt x="19534" y="0"/>
                    </a:moveTo>
                    <a:cubicBezTo>
                      <a:pt x="19519" y="0"/>
                      <a:pt x="19505" y="0"/>
                      <a:pt x="19491" y="0"/>
                    </a:cubicBezTo>
                    <a:cubicBezTo>
                      <a:pt x="17752" y="24"/>
                      <a:pt x="17228" y="1608"/>
                      <a:pt x="17252" y="2917"/>
                    </a:cubicBezTo>
                    <a:cubicBezTo>
                      <a:pt x="17264" y="4215"/>
                      <a:pt x="17312" y="6335"/>
                      <a:pt x="17217" y="7585"/>
                    </a:cubicBezTo>
                    <a:cubicBezTo>
                      <a:pt x="17109" y="8835"/>
                      <a:pt x="17109" y="12371"/>
                      <a:pt x="17181" y="13990"/>
                    </a:cubicBezTo>
                    <a:cubicBezTo>
                      <a:pt x="17252" y="15621"/>
                      <a:pt x="17990" y="20181"/>
                      <a:pt x="16788" y="20301"/>
                    </a:cubicBezTo>
                    <a:cubicBezTo>
                      <a:pt x="16774" y="20302"/>
                      <a:pt x="16760" y="20303"/>
                      <a:pt x="16746" y="20303"/>
                    </a:cubicBezTo>
                    <a:cubicBezTo>
                      <a:pt x="15550" y="20303"/>
                      <a:pt x="14032" y="14786"/>
                      <a:pt x="13585" y="13609"/>
                    </a:cubicBezTo>
                    <a:cubicBezTo>
                      <a:pt x="13145" y="12419"/>
                      <a:pt x="12395" y="9823"/>
                      <a:pt x="11954" y="8799"/>
                    </a:cubicBezTo>
                    <a:cubicBezTo>
                      <a:pt x="11536" y="7852"/>
                      <a:pt x="10801" y="3931"/>
                      <a:pt x="8810" y="3931"/>
                    </a:cubicBezTo>
                    <a:cubicBezTo>
                      <a:pt x="8648" y="3931"/>
                      <a:pt x="8478" y="3957"/>
                      <a:pt x="8299" y="4013"/>
                    </a:cubicBezTo>
                    <a:cubicBezTo>
                      <a:pt x="5918" y="4751"/>
                      <a:pt x="6715" y="7073"/>
                      <a:pt x="7108" y="8478"/>
                    </a:cubicBezTo>
                    <a:cubicBezTo>
                      <a:pt x="7513" y="9883"/>
                      <a:pt x="9049" y="15133"/>
                      <a:pt x="9561" y="17193"/>
                    </a:cubicBezTo>
                    <a:cubicBezTo>
                      <a:pt x="10085" y="19253"/>
                      <a:pt x="12228" y="25789"/>
                      <a:pt x="11454" y="28135"/>
                    </a:cubicBezTo>
                    <a:cubicBezTo>
                      <a:pt x="11144" y="29040"/>
                      <a:pt x="10894" y="29492"/>
                      <a:pt x="10632" y="29611"/>
                    </a:cubicBezTo>
                    <a:cubicBezTo>
                      <a:pt x="10587" y="29634"/>
                      <a:pt x="10541" y="29644"/>
                      <a:pt x="10492" y="29644"/>
                    </a:cubicBezTo>
                    <a:cubicBezTo>
                      <a:pt x="10413" y="29644"/>
                      <a:pt x="10328" y="29615"/>
                      <a:pt x="10240" y="29564"/>
                    </a:cubicBezTo>
                    <a:cubicBezTo>
                      <a:pt x="10120" y="29492"/>
                      <a:pt x="10013" y="29385"/>
                      <a:pt x="9882" y="29254"/>
                    </a:cubicBezTo>
                    <a:cubicBezTo>
                      <a:pt x="9847" y="29218"/>
                      <a:pt x="9823" y="29183"/>
                      <a:pt x="9787" y="29147"/>
                    </a:cubicBezTo>
                    <a:cubicBezTo>
                      <a:pt x="9787" y="29147"/>
                      <a:pt x="9787" y="29147"/>
                      <a:pt x="9787" y="29135"/>
                    </a:cubicBezTo>
                    <a:cubicBezTo>
                      <a:pt x="9656" y="28992"/>
                      <a:pt x="9513" y="28802"/>
                      <a:pt x="9358" y="28599"/>
                    </a:cubicBezTo>
                    <a:cubicBezTo>
                      <a:pt x="9311" y="28540"/>
                      <a:pt x="9275" y="28492"/>
                      <a:pt x="9227" y="28432"/>
                    </a:cubicBezTo>
                    <a:cubicBezTo>
                      <a:pt x="9192" y="28385"/>
                      <a:pt x="9156" y="28325"/>
                      <a:pt x="9120" y="28278"/>
                    </a:cubicBezTo>
                    <a:cubicBezTo>
                      <a:pt x="8144" y="27004"/>
                      <a:pt x="7084" y="24992"/>
                      <a:pt x="5608" y="23706"/>
                    </a:cubicBezTo>
                    <a:cubicBezTo>
                      <a:pt x="5394" y="23527"/>
                      <a:pt x="5179" y="23349"/>
                      <a:pt x="4941" y="23206"/>
                    </a:cubicBezTo>
                    <a:cubicBezTo>
                      <a:pt x="4846" y="23134"/>
                      <a:pt x="4739" y="23075"/>
                      <a:pt x="4620" y="23003"/>
                    </a:cubicBezTo>
                    <a:cubicBezTo>
                      <a:pt x="4536" y="22956"/>
                      <a:pt x="4453" y="22908"/>
                      <a:pt x="4370" y="22860"/>
                    </a:cubicBezTo>
                    <a:cubicBezTo>
                      <a:pt x="4310" y="22837"/>
                      <a:pt x="4251" y="22813"/>
                      <a:pt x="4191" y="22777"/>
                    </a:cubicBezTo>
                    <a:cubicBezTo>
                      <a:pt x="3941" y="22658"/>
                      <a:pt x="3667" y="22539"/>
                      <a:pt x="3382" y="22444"/>
                    </a:cubicBezTo>
                    <a:cubicBezTo>
                      <a:pt x="3274" y="22396"/>
                      <a:pt x="3155" y="22360"/>
                      <a:pt x="3048" y="22336"/>
                    </a:cubicBezTo>
                    <a:cubicBezTo>
                      <a:pt x="2674" y="22228"/>
                      <a:pt x="2292" y="22161"/>
                      <a:pt x="1929" y="22161"/>
                    </a:cubicBezTo>
                    <a:cubicBezTo>
                      <a:pt x="1852" y="22161"/>
                      <a:pt x="1777" y="22164"/>
                      <a:pt x="1703" y="22170"/>
                    </a:cubicBezTo>
                    <a:cubicBezTo>
                      <a:pt x="1643" y="22170"/>
                      <a:pt x="1596" y="22182"/>
                      <a:pt x="1548" y="22182"/>
                    </a:cubicBezTo>
                    <a:cubicBezTo>
                      <a:pt x="1262" y="22229"/>
                      <a:pt x="988" y="22313"/>
                      <a:pt x="750" y="22467"/>
                    </a:cubicBezTo>
                    <a:cubicBezTo>
                      <a:pt x="667" y="22515"/>
                      <a:pt x="584" y="22575"/>
                      <a:pt x="512" y="22634"/>
                    </a:cubicBezTo>
                    <a:cubicBezTo>
                      <a:pt x="334" y="22801"/>
                      <a:pt x="203" y="22956"/>
                      <a:pt x="131" y="23087"/>
                    </a:cubicBezTo>
                    <a:cubicBezTo>
                      <a:pt x="60" y="23206"/>
                      <a:pt x="36" y="23313"/>
                      <a:pt x="36" y="23420"/>
                    </a:cubicBezTo>
                    <a:cubicBezTo>
                      <a:pt x="0" y="24015"/>
                      <a:pt x="810" y="24503"/>
                      <a:pt x="1369" y="25396"/>
                    </a:cubicBezTo>
                    <a:cubicBezTo>
                      <a:pt x="1441" y="25515"/>
                      <a:pt x="1524" y="25646"/>
                      <a:pt x="1607" y="25801"/>
                    </a:cubicBezTo>
                    <a:cubicBezTo>
                      <a:pt x="1631" y="25861"/>
                      <a:pt x="1667" y="25908"/>
                      <a:pt x="1703" y="25968"/>
                    </a:cubicBezTo>
                    <a:cubicBezTo>
                      <a:pt x="1774" y="26111"/>
                      <a:pt x="1869" y="26266"/>
                      <a:pt x="1953" y="26432"/>
                    </a:cubicBezTo>
                    <a:cubicBezTo>
                      <a:pt x="1977" y="26480"/>
                      <a:pt x="2012" y="26527"/>
                      <a:pt x="2036" y="26575"/>
                    </a:cubicBezTo>
                    <a:cubicBezTo>
                      <a:pt x="2155" y="26801"/>
                      <a:pt x="2298" y="27063"/>
                      <a:pt x="2441" y="27325"/>
                    </a:cubicBezTo>
                    <a:cubicBezTo>
                      <a:pt x="2548" y="27540"/>
                      <a:pt x="2667" y="27766"/>
                      <a:pt x="2786" y="27980"/>
                    </a:cubicBezTo>
                    <a:cubicBezTo>
                      <a:pt x="3512" y="29337"/>
                      <a:pt x="4310" y="30766"/>
                      <a:pt x="4870" y="31433"/>
                    </a:cubicBezTo>
                    <a:cubicBezTo>
                      <a:pt x="5858" y="32612"/>
                      <a:pt x="6132" y="34624"/>
                      <a:pt x="6656" y="35588"/>
                    </a:cubicBezTo>
                    <a:cubicBezTo>
                      <a:pt x="7275" y="36695"/>
                      <a:pt x="8275" y="37898"/>
                      <a:pt x="9180" y="38946"/>
                    </a:cubicBezTo>
                    <a:cubicBezTo>
                      <a:pt x="9406" y="39208"/>
                      <a:pt x="9620" y="39458"/>
                      <a:pt x="9823" y="39684"/>
                    </a:cubicBezTo>
                    <a:cubicBezTo>
                      <a:pt x="9847" y="39720"/>
                      <a:pt x="9870" y="39743"/>
                      <a:pt x="9894" y="39767"/>
                    </a:cubicBezTo>
                    <a:cubicBezTo>
                      <a:pt x="10228" y="40160"/>
                      <a:pt x="10525" y="40505"/>
                      <a:pt x="10751" y="40803"/>
                    </a:cubicBezTo>
                    <a:cubicBezTo>
                      <a:pt x="10966" y="41089"/>
                      <a:pt x="11216" y="41410"/>
                      <a:pt x="11502" y="41756"/>
                    </a:cubicBezTo>
                    <a:cubicBezTo>
                      <a:pt x="11561" y="41827"/>
                      <a:pt x="11621" y="41898"/>
                      <a:pt x="11680" y="41970"/>
                    </a:cubicBezTo>
                    <a:cubicBezTo>
                      <a:pt x="11799" y="42113"/>
                      <a:pt x="11918" y="42256"/>
                      <a:pt x="12037" y="42398"/>
                    </a:cubicBezTo>
                    <a:cubicBezTo>
                      <a:pt x="12085" y="42458"/>
                      <a:pt x="12133" y="42506"/>
                      <a:pt x="12180" y="42565"/>
                    </a:cubicBezTo>
                    <a:cubicBezTo>
                      <a:pt x="12204" y="42589"/>
                      <a:pt x="12228" y="42625"/>
                      <a:pt x="12264" y="42660"/>
                    </a:cubicBezTo>
                    <a:cubicBezTo>
                      <a:pt x="12323" y="42732"/>
                      <a:pt x="12383" y="42791"/>
                      <a:pt x="12442" y="42863"/>
                    </a:cubicBezTo>
                    <a:cubicBezTo>
                      <a:pt x="12478" y="42910"/>
                      <a:pt x="12526" y="42958"/>
                      <a:pt x="12573" y="43006"/>
                    </a:cubicBezTo>
                    <a:cubicBezTo>
                      <a:pt x="12597" y="43041"/>
                      <a:pt x="12633" y="43077"/>
                      <a:pt x="12668" y="43125"/>
                    </a:cubicBezTo>
                    <a:cubicBezTo>
                      <a:pt x="12728" y="43184"/>
                      <a:pt x="12787" y="43244"/>
                      <a:pt x="12847" y="43303"/>
                    </a:cubicBezTo>
                    <a:cubicBezTo>
                      <a:pt x="12871" y="43339"/>
                      <a:pt x="12895" y="43375"/>
                      <a:pt x="12930" y="43399"/>
                    </a:cubicBezTo>
                    <a:cubicBezTo>
                      <a:pt x="12978" y="43458"/>
                      <a:pt x="13037" y="43518"/>
                      <a:pt x="13097" y="43577"/>
                    </a:cubicBezTo>
                    <a:cubicBezTo>
                      <a:pt x="13121" y="43601"/>
                      <a:pt x="13145" y="43625"/>
                      <a:pt x="13168" y="43649"/>
                    </a:cubicBezTo>
                    <a:cubicBezTo>
                      <a:pt x="13240" y="43720"/>
                      <a:pt x="13299" y="43792"/>
                      <a:pt x="13371" y="43863"/>
                    </a:cubicBezTo>
                    <a:cubicBezTo>
                      <a:pt x="13383" y="43875"/>
                      <a:pt x="13407" y="43887"/>
                      <a:pt x="13418" y="43911"/>
                    </a:cubicBezTo>
                    <a:cubicBezTo>
                      <a:pt x="13478" y="43958"/>
                      <a:pt x="13538" y="44018"/>
                      <a:pt x="13597" y="44077"/>
                    </a:cubicBezTo>
                    <a:cubicBezTo>
                      <a:pt x="13609" y="44089"/>
                      <a:pt x="13633" y="44101"/>
                      <a:pt x="13645" y="44113"/>
                    </a:cubicBezTo>
                    <a:cubicBezTo>
                      <a:pt x="13716" y="44184"/>
                      <a:pt x="13776" y="44232"/>
                      <a:pt x="13835" y="44292"/>
                    </a:cubicBezTo>
                    <a:cubicBezTo>
                      <a:pt x="13859" y="44303"/>
                      <a:pt x="13871" y="44315"/>
                      <a:pt x="13883" y="44327"/>
                    </a:cubicBezTo>
                    <a:cubicBezTo>
                      <a:pt x="13942" y="44375"/>
                      <a:pt x="14002" y="44423"/>
                      <a:pt x="14050" y="44470"/>
                    </a:cubicBezTo>
                    <a:cubicBezTo>
                      <a:pt x="14061" y="44470"/>
                      <a:pt x="14073" y="44482"/>
                      <a:pt x="14073" y="44482"/>
                    </a:cubicBezTo>
                    <a:cubicBezTo>
                      <a:pt x="14133" y="44530"/>
                      <a:pt x="14192" y="44565"/>
                      <a:pt x="14252" y="44601"/>
                    </a:cubicBezTo>
                    <a:cubicBezTo>
                      <a:pt x="14264" y="44613"/>
                      <a:pt x="14276" y="44625"/>
                      <a:pt x="14288" y="44637"/>
                    </a:cubicBezTo>
                    <a:cubicBezTo>
                      <a:pt x="14347" y="44661"/>
                      <a:pt x="14395" y="44696"/>
                      <a:pt x="14442" y="44720"/>
                    </a:cubicBezTo>
                    <a:cubicBezTo>
                      <a:pt x="15121" y="45054"/>
                      <a:pt x="14192" y="100644"/>
                      <a:pt x="14026" y="137529"/>
                    </a:cubicBezTo>
                    <a:lnTo>
                      <a:pt x="32099" y="137041"/>
                    </a:lnTo>
                    <a:cubicBezTo>
                      <a:pt x="30885" y="108669"/>
                      <a:pt x="29635" y="44554"/>
                      <a:pt x="29516" y="43458"/>
                    </a:cubicBezTo>
                    <a:cubicBezTo>
                      <a:pt x="29599" y="43137"/>
                      <a:pt x="29671" y="42827"/>
                      <a:pt x="29730" y="42672"/>
                    </a:cubicBezTo>
                    <a:cubicBezTo>
                      <a:pt x="30206" y="41363"/>
                      <a:pt x="31445" y="37755"/>
                      <a:pt x="31683" y="36231"/>
                    </a:cubicBezTo>
                    <a:cubicBezTo>
                      <a:pt x="31909" y="34707"/>
                      <a:pt x="32480" y="32397"/>
                      <a:pt x="32635" y="31242"/>
                    </a:cubicBezTo>
                    <a:cubicBezTo>
                      <a:pt x="32838" y="29659"/>
                      <a:pt x="33135" y="28599"/>
                      <a:pt x="33326" y="26766"/>
                    </a:cubicBezTo>
                    <a:cubicBezTo>
                      <a:pt x="33326" y="26766"/>
                      <a:pt x="35493" y="22872"/>
                      <a:pt x="36350" y="21563"/>
                    </a:cubicBezTo>
                    <a:cubicBezTo>
                      <a:pt x="37195" y="20241"/>
                      <a:pt x="39434" y="16741"/>
                      <a:pt x="40005" y="15157"/>
                    </a:cubicBezTo>
                    <a:cubicBezTo>
                      <a:pt x="40589" y="13574"/>
                      <a:pt x="40136" y="12490"/>
                      <a:pt x="39422" y="12180"/>
                    </a:cubicBezTo>
                    <a:cubicBezTo>
                      <a:pt x="39232" y="12094"/>
                      <a:pt x="38998" y="12036"/>
                      <a:pt x="38736" y="12036"/>
                    </a:cubicBezTo>
                    <a:cubicBezTo>
                      <a:pt x="38027" y="12036"/>
                      <a:pt x="37111" y="12461"/>
                      <a:pt x="36302" y="13895"/>
                    </a:cubicBezTo>
                    <a:cubicBezTo>
                      <a:pt x="35183" y="15871"/>
                      <a:pt x="32897" y="19324"/>
                      <a:pt x="31992" y="20527"/>
                    </a:cubicBezTo>
                    <a:cubicBezTo>
                      <a:pt x="31150" y="21642"/>
                      <a:pt x="30238" y="23159"/>
                      <a:pt x="29624" y="23159"/>
                    </a:cubicBezTo>
                    <a:cubicBezTo>
                      <a:pt x="29570" y="23159"/>
                      <a:pt x="29518" y="23148"/>
                      <a:pt x="29468" y="23122"/>
                    </a:cubicBezTo>
                    <a:cubicBezTo>
                      <a:pt x="28873" y="22801"/>
                      <a:pt x="29051" y="20729"/>
                      <a:pt x="29528" y="19205"/>
                    </a:cubicBezTo>
                    <a:cubicBezTo>
                      <a:pt x="29992" y="17681"/>
                      <a:pt x="30933" y="14026"/>
                      <a:pt x="31206" y="12288"/>
                    </a:cubicBezTo>
                    <a:cubicBezTo>
                      <a:pt x="31468" y="10549"/>
                      <a:pt x="32659" y="6454"/>
                      <a:pt x="32766" y="5584"/>
                    </a:cubicBezTo>
                    <a:cubicBezTo>
                      <a:pt x="32861" y="4715"/>
                      <a:pt x="32361" y="3798"/>
                      <a:pt x="31325" y="3429"/>
                    </a:cubicBezTo>
                    <a:cubicBezTo>
                      <a:pt x="31115" y="3354"/>
                      <a:pt x="30904" y="3313"/>
                      <a:pt x="30695" y="3313"/>
                    </a:cubicBezTo>
                    <a:cubicBezTo>
                      <a:pt x="29874" y="3313"/>
                      <a:pt x="29090" y="3946"/>
                      <a:pt x="28539" y="5644"/>
                    </a:cubicBezTo>
                    <a:cubicBezTo>
                      <a:pt x="27849" y="7763"/>
                      <a:pt x="27289" y="10597"/>
                      <a:pt x="26980" y="11859"/>
                    </a:cubicBezTo>
                    <a:cubicBezTo>
                      <a:pt x="26670" y="13109"/>
                      <a:pt x="24515" y="19550"/>
                      <a:pt x="24051" y="20420"/>
                    </a:cubicBezTo>
                    <a:cubicBezTo>
                      <a:pt x="23884" y="20729"/>
                      <a:pt x="23642" y="20871"/>
                      <a:pt x="23399" y="20871"/>
                    </a:cubicBezTo>
                    <a:cubicBezTo>
                      <a:pt x="22952" y="20871"/>
                      <a:pt x="22504" y="20386"/>
                      <a:pt x="22527" y="19574"/>
                    </a:cubicBezTo>
                    <a:cubicBezTo>
                      <a:pt x="22562" y="18324"/>
                      <a:pt x="22348" y="14312"/>
                      <a:pt x="22158" y="12573"/>
                    </a:cubicBezTo>
                    <a:cubicBezTo>
                      <a:pt x="21967" y="10835"/>
                      <a:pt x="21717" y="7739"/>
                      <a:pt x="21646" y="6596"/>
                    </a:cubicBezTo>
                    <a:cubicBezTo>
                      <a:pt x="21574" y="5465"/>
                      <a:pt x="21527" y="2798"/>
                      <a:pt x="21467" y="2096"/>
                    </a:cubicBezTo>
                    <a:cubicBezTo>
                      <a:pt x="21408" y="1399"/>
                      <a:pt x="21232" y="0"/>
                      <a:pt x="19534" y="0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5106384" y="3453636"/>
                <a:ext cx="376545" cy="1400758"/>
              </a:xfrm>
              <a:custGeom>
                <a:avLst/>
                <a:gdLst/>
                <a:ahLst/>
                <a:cxnLst/>
                <a:rect l="l" t="t" r="r" b="b"/>
                <a:pathLst>
                  <a:path w="20420" h="75963" extrusionOk="0">
                    <a:moveTo>
                      <a:pt x="17907" y="1"/>
                    </a:moveTo>
                    <a:lnTo>
                      <a:pt x="560" y="1120"/>
                    </a:lnTo>
                    <a:cubicBezTo>
                      <a:pt x="0" y="5382"/>
                      <a:pt x="24" y="66878"/>
                      <a:pt x="155" y="75963"/>
                    </a:cubicBezTo>
                    <a:lnTo>
                      <a:pt x="20420" y="75593"/>
                    </a:lnTo>
                    <a:cubicBezTo>
                      <a:pt x="19789" y="64009"/>
                      <a:pt x="17907" y="1"/>
                      <a:pt x="17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5079369" y="3365419"/>
                <a:ext cx="386005" cy="158031"/>
              </a:xfrm>
              <a:custGeom>
                <a:avLst/>
                <a:gdLst/>
                <a:ahLst/>
                <a:cxnLst/>
                <a:rect l="l" t="t" r="r" b="b"/>
                <a:pathLst>
                  <a:path w="20933" h="8570" extrusionOk="0">
                    <a:moveTo>
                      <a:pt x="18483" y="0"/>
                    </a:moveTo>
                    <a:cubicBezTo>
                      <a:pt x="18274" y="0"/>
                      <a:pt x="18044" y="27"/>
                      <a:pt x="17789" y="82"/>
                    </a:cubicBezTo>
                    <a:cubicBezTo>
                      <a:pt x="14538" y="796"/>
                      <a:pt x="13110" y="1046"/>
                      <a:pt x="7657" y="1142"/>
                    </a:cubicBezTo>
                    <a:cubicBezTo>
                      <a:pt x="7627" y="1142"/>
                      <a:pt x="7598" y="1142"/>
                      <a:pt x="7569" y="1142"/>
                    </a:cubicBezTo>
                    <a:cubicBezTo>
                      <a:pt x="6019" y="1142"/>
                      <a:pt x="3878" y="519"/>
                      <a:pt x="2402" y="519"/>
                    </a:cubicBezTo>
                    <a:cubicBezTo>
                      <a:pt x="1731" y="519"/>
                      <a:pt x="1197" y="648"/>
                      <a:pt x="918" y="1023"/>
                    </a:cubicBezTo>
                    <a:cubicBezTo>
                      <a:pt x="1" y="2249"/>
                      <a:pt x="846" y="6487"/>
                      <a:pt x="953" y="7892"/>
                    </a:cubicBezTo>
                    <a:cubicBezTo>
                      <a:pt x="993" y="8405"/>
                      <a:pt x="1644" y="8569"/>
                      <a:pt x="2560" y="8569"/>
                    </a:cubicBezTo>
                    <a:cubicBezTo>
                      <a:pt x="4152" y="8569"/>
                      <a:pt x="6542" y="8074"/>
                      <a:pt x="7895" y="8059"/>
                    </a:cubicBezTo>
                    <a:cubicBezTo>
                      <a:pt x="7941" y="8059"/>
                      <a:pt x="7987" y="8059"/>
                      <a:pt x="8035" y="8059"/>
                    </a:cubicBezTo>
                    <a:cubicBezTo>
                      <a:pt x="9413" y="8059"/>
                      <a:pt x="11490" y="8163"/>
                      <a:pt x="13452" y="8163"/>
                    </a:cubicBezTo>
                    <a:cubicBezTo>
                      <a:pt x="14568" y="8163"/>
                      <a:pt x="15647" y="8129"/>
                      <a:pt x="16539" y="8023"/>
                    </a:cubicBezTo>
                    <a:cubicBezTo>
                      <a:pt x="19039" y="7726"/>
                      <a:pt x="20932" y="7785"/>
                      <a:pt x="20611" y="5594"/>
                    </a:cubicBezTo>
                    <a:cubicBezTo>
                      <a:pt x="20314" y="3565"/>
                      <a:pt x="20918" y="0"/>
                      <a:pt x="184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33" name="Google Shape;233;p27"/>
            <p:cNvGrpSpPr/>
            <p:nvPr/>
          </p:nvGrpSpPr>
          <p:grpSpPr>
            <a:xfrm>
              <a:off x="5543726" y="2945853"/>
              <a:ext cx="467878" cy="1890764"/>
              <a:chOff x="5543726" y="2945853"/>
              <a:chExt cx="467878" cy="1890764"/>
            </a:xfrm>
          </p:grpSpPr>
          <p:sp>
            <p:nvSpPr>
              <p:cNvPr id="234" name="Google Shape;234;p27"/>
              <p:cNvSpPr/>
              <p:nvPr/>
            </p:nvSpPr>
            <p:spPr>
              <a:xfrm>
                <a:off x="5624751" y="3134458"/>
                <a:ext cx="347115" cy="512319"/>
              </a:xfrm>
              <a:custGeom>
                <a:avLst/>
                <a:gdLst/>
                <a:ahLst/>
                <a:cxnLst/>
                <a:rect l="l" t="t" r="r" b="b"/>
                <a:pathLst>
                  <a:path w="18824" h="27783" extrusionOk="0">
                    <a:moveTo>
                      <a:pt x="6550" y="0"/>
                    </a:moveTo>
                    <a:cubicBezTo>
                      <a:pt x="6074" y="0"/>
                      <a:pt x="3886" y="5160"/>
                      <a:pt x="3388" y="5160"/>
                    </a:cubicBezTo>
                    <a:cubicBezTo>
                      <a:pt x="3353" y="5160"/>
                      <a:pt x="3327" y="5135"/>
                      <a:pt x="3310" y="5082"/>
                    </a:cubicBezTo>
                    <a:cubicBezTo>
                      <a:pt x="2060" y="4439"/>
                      <a:pt x="964" y="3999"/>
                      <a:pt x="0" y="3463"/>
                    </a:cubicBezTo>
                    <a:lnTo>
                      <a:pt x="0" y="3463"/>
                    </a:lnTo>
                    <a:cubicBezTo>
                      <a:pt x="0" y="3463"/>
                      <a:pt x="2107" y="6999"/>
                      <a:pt x="691" y="14321"/>
                    </a:cubicBezTo>
                    <a:cubicBezTo>
                      <a:pt x="1143" y="14941"/>
                      <a:pt x="1524" y="15417"/>
                      <a:pt x="1738" y="15583"/>
                    </a:cubicBezTo>
                    <a:cubicBezTo>
                      <a:pt x="2024" y="15822"/>
                      <a:pt x="1536" y="18703"/>
                      <a:pt x="476" y="26561"/>
                    </a:cubicBezTo>
                    <a:cubicBezTo>
                      <a:pt x="1544" y="26850"/>
                      <a:pt x="5252" y="27783"/>
                      <a:pt x="8901" y="27783"/>
                    </a:cubicBezTo>
                    <a:cubicBezTo>
                      <a:pt x="10214" y="27783"/>
                      <a:pt x="11520" y="27662"/>
                      <a:pt x="12692" y="27347"/>
                    </a:cubicBezTo>
                    <a:cubicBezTo>
                      <a:pt x="12716" y="22263"/>
                      <a:pt x="12716" y="18941"/>
                      <a:pt x="12752" y="18774"/>
                    </a:cubicBezTo>
                    <a:cubicBezTo>
                      <a:pt x="12906" y="18024"/>
                      <a:pt x="13347" y="16715"/>
                      <a:pt x="14014" y="15691"/>
                    </a:cubicBezTo>
                    <a:cubicBezTo>
                      <a:pt x="14680" y="14655"/>
                      <a:pt x="16431" y="11809"/>
                      <a:pt x="16966" y="10571"/>
                    </a:cubicBezTo>
                    <a:cubicBezTo>
                      <a:pt x="17990" y="8214"/>
                      <a:pt x="18538" y="6189"/>
                      <a:pt x="18824" y="4808"/>
                    </a:cubicBezTo>
                    <a:lnTo>
                      <a:pt x="18824" y="4808"/>
                    </a:lnTo>
                    <a:cubicBezTo>
                      <a:pt x="18657" y="5130"/>
                      <a:pt x="18264" y="5094"/>
                      <a:pt x="18098" y="5416"/>
                    </a:cubicBezTo>
                    <a:cubicBezTo>
                      <a:pt x="16947" y="7599"/>
                      <a:pt x="15453" y="9333"/>
                      <a:pt x="14276" y="9333"/>
                    </a:cubicBezTo>
                    <a:cubicBezTo>
                      <a:pt x="14272" y="9333"/>
                      <a:pt x="14268" y="9333"/>
                      <a:pt x="14264" y="9333"/>
                    </a:cubicBezTo>
                    <a:cubicBezTo>
                      <a:pt x="13430" y="9321"/>
                      <a:pt x="15300" y="4773"/>
                      <a:pt x="15347" y="3391"/>
                    </a:cubicBezTo>
                    <a:lnTo>
                      <a:pt x="15347" y="3391"/>
                    </a:lnTo>
                    <a:cubicBezTo>
                      <a:pt x="15204" y="3487"/>
                      <a:pt x="15042" y="3528"/>
                      <a:pt x="14864" y="3528"/>
                    </a:cubicBezTo>
                    <a:cubicBezTo>
                      <a:pt x="13698" y="3528"/>
                      <a:pt x="11890" y="1752"/>
                      <a:pt x="10882" y="1752"/>
                    </a:cubicBezTo>
                    <a:cubicBezTo>
                      <a:pt x="10698" y="1752"/>
                      <a:pt x="10540" y="1811"/>
                      <a:pt x="10418" y="1951"/>
                    </a:cubicBezTo>
                    <a:cubicBezTo>
                      <a:pt x="9720" y="2764"/>
                      <a:pt x="9227" y="3081"/>
                      <a:pt x="8844" y="3081"/>
                    </a:cubicBezTo>
                    <a:cubicBezTo>
                      <a:pt x="7913" y="3081"/>
                      <a:pt x="7625" y="1211"/>
                      <a:pt x="6596" y="22"/>
                    </a:cubicBezTo>
                    <a:cubicBezTo>
                      <a:pt x="6583" y="7"/>
                      <a:pt x="6568" y="0"/>
                      <a:pt x="6550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5639669" y="2945853"/>
                <a:ext cx="228140" cy="327107"/>
              </a:xfrm>
              <a:custGeom>
                <a:avLst/>
                <a:gdLst/>
                <a:ahLst/>
                <a:cxnLst/>
                <a:rect l="l" t="t" r="r" b="b"/>
                <a:pathLst>
                  <a:path w="12372" h="17739" extrusionOk="0">
                    <a:moveTo>
                      <a:pt x="4687" y="0"/>
                    </a:moveTo>
                    <a:cubicBezTo>
                      <a:pt x="2846" y="0"/>
                      <a:pt x="1964" y="1219"/>
                      <a:pt x="1715" y="1547"/>
                    </a:cubicBezTo>
                    <a:cubicBezTo>
                      <a:pt x="1668" y="1606"/>
                      <a:pt x="1632" y="1832"/>
                      <a:pt x="1584" y="2166"/>
                    </a:cubicBezTo>
                    <a:cubicBezTo>
                      <a:pt x="1429" y="3297"/>
                      <a:pt x="1251" y="5773"/>
                      <a:pt x="953" y="8369"/>
                    </a:cubicBezTo>
                    <a:cubicBezTo>
                      <a:pt x="810" y="9583"/>
                      <a:pt x="644" y="10822"/>
                      <a:pt x="453" y="11953"/>
                    </a:cubicBezTo>
                    <a:cubicBezTo>
                      <a:pt x="417" y="12155"/>
                      <a:pt x="382" y="12334"/>
                      <a:pt x="370" y="12512"/>
                    </a:cubicBezTo>
                    <a:cubicBezTo>
                      <a:pt x="1" y="13381"/>
                      <a:pt x="727" y="15429"/>
                      <a:pt x="727" y="15429"/>
                    </a:cubicBezTo>
                    <a:cubicBezTo>
                      <a:pt x="1135" y="16105"/>
                      <a:pt x="1782" y="16355"/>
                      <a:pt x="2421" y="16355"/>
                    </a:cubicBezTo>
                    <a:cubicBezTo>
                      <a:pt x="2751" y="16355"/>
                      <a:pt x="3078" y="16289"/>
                      <a:pt x="3370" y="16179"/>
                    </a:cubicBezTo>
                    <a:cubicBezTo>
                      <a:pt x="4585" y="15727"/>
                      <a:pt x="5478" y="13334"/>
                      <a:pt x="6073" y="10667"/>
                    </a:cubicBezTo>
                    <a:lnTo>
                      <a:pt x="6073" y="10667"/>
                    </a:lnTo>
                    <a:cubicBezTo>
                      <a:pt x="5954" y="11464"/>
                      <a:pt x="5823" y="12250"/>
                      <a:pt x="5680" y="12953"/>
                    </a:cubicBezTo>
                    <a:cubicBezTo>
                      <a:pt x="5489" y="13929"/>
                      <a:pt x="4632" y="15965"/>
                      <a:pt x="4799" y="16489"/>
                    </a:cubicBezTo>
                    <a:cubicBezTo>
                      <a:pt x="5085" y="17422"/>
                      <a:pt x="5799" y="17738"/>
                      <a:pt x="6512" y="17738"/>
                    </a:cubicBezTo>
                    <a:cubicBezTo>
                      <a:pt x="6808" y="17738"/>
                      <a:pt x="7105" y="17684"/>
                      <a:pt x="7371" y="17596"/>
                    </a:cubicBezTo>
                    <a:cubicBezTo>
                      <a:pt x="8621" y="17168"/>
                      <a:pt x="10359" y="13334"/>
                      <a:pt x="10859" y="10833"/>
                    </a:cubicBezTo>
                    <a:cubicBezTo>
                      <a:pt x="10943" y="10464"/>
                      <a:pt x="11014" y="10095"/>
                      <a:pt x="11085" y="9726"/>
                    </a:cubicBezTo>
                    <a:cubicBezTo>
                      <a:pt x="11502" y="7619"/>
                      <a:pt x="12371" y="3392"/>
                      <a:pt x="12288" y="2987"/>
                    </a:cubicBezTo>
                    <a:cubicBezTo>
                      <a:pt x="12205" y="2523"/>
                      <a:pt x="11990" y="1320"/>
                      <a:pt x="10192" y="1213"/>
                    </a:cubicBezTo>
                    <a:cubicBezTo>
                      <a:pt x="10086" y="1207"/>
                      <a:pt x="9983" y="1204"/>
                      <a:pt x="9883" y="1204"/>
                    </a:cubicBezTo>
                    <a:cubicBezTo>
                      <a:pt x="8844" y="1204"/>
                      <a:pt x="8106" y="1522"/>
                      <a:pt x="7704" y="1761"/>
                    </a:cubicBezTo>
                    <a:cubicBezTo>
                      <a:pt x="7704" y="1761"/>
                      <a:pt x="7457" y="2322"/>
                      <a:pt x="7387" y="2322"/>
                    </a:cubicBezTo>
                    <a:cubicBezTo>
                      <a:pt x="7379" y="2322"/>
                      <a:pt x="7373" y="2314"/>
                      <a:pt x="7371" y="2297"/>
                    </a:cubicBezTo>
                    <a:cubicBezTo>
                      <a:pt x="7323" y="1868"/>
                      <a:pt x="7037" y="165"/>
                      <a:pt x="4989" y="11"/>
                    </a:cubicBezTo>
                    <a:cubicBezTo>
                      <a:pt x="4886" y="3"/>
                      <a:pt x="4785" y="0"/>
                      <a:pt x="4687" y="0"/>
                    </a:cubicBezTo>
                    <a:close/>
                  </a:path>
                </a:pathLst>
              </a:custGeom>
              <a:solidFill>
                <a:srgbClr val="EF6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>
                <a:off x="5543726" y="3469457"/>
                <a:ext cx="333967" cy="1367160"/>
              </a:xfrm>
              <a:custGeom>
                <a:avLst/>
                <a:gdLst/>
                <a:ahLst/>
                <a:cxnLst/>
                <a:rect l="l" t="t" r="r" b="b"/>
                <a:pathLst>
                  <a:path w="18111" h="74141" extrusionOk="0">
                    <a:moveTo>
                      <a:pt x="5227" y="0"/>
                    </a:moveTo>
                    <a:cubicBezTo>
                      <a:pt x="4716" y="3143"/>
                      <a:pt x="1" y="73926"/>
                      <a:pt x="1" y="73926"/>
                    </a:cubicBezTo>
                    <a:lnTo>
                      <a:pt x="1679" y="74140"/>
                    </a:lnTo>
                    <a:lnTo>
                      <a:pt x="17253" y="73700"/>
                    </a:lnTo>
                    <a:cubicBezTo>
                      <a:pt x="17467" y="66663"/>
                      <a:pt x="18110" y="775"/>
                      <a:pt x="18110" y="774"/>
                    </a:cubicBezTo>
                    <a:lnTo>
                      <a:pt x="18110" y="774"/>
                    </a:lnTo>
                    <a:cubicBezTo>
                      <a:pt x="17991" y="810"/>
                      <a:pt x="17860" y="834"/>
                      <a:pt x="17741" y="869"/>
                    </a:cubicBezTo>
                    <a:cubicBezTo>
                      <a:pt x="16569" y="1184"/>
                      <a:pt x="15263" y="1305"/>
                      <a:pt x="13950" y="1305"/>
                    </a:cubicBezTo>
                    <a:cubicBezTo>
                      <a:pt x="10302" y="1305"/>
                      <a:pt x="6596" y="372"/>
                      <a:pt x="5537" y="83"/>
                    </a:cubicBezTo>
                    <a:cubicBezTo>
                      <a:pt x="5335" y="24"/>
                      <a:pt x="5227" y="0"/>
                      <a:pt x="5227" y="0"/>
                    </a:cubicBezTo>
                    <a:close/>
                  </a:path>
                </a:pathLst>
              </a:custGeom>
              <a:solidFill>
                <a:srgbClr val="EAE6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>
                <a:off x="5628697" y="3459795"/>
                <a:ext cx="252278" cy="107376"/>
              </a:xfrm>
              <a:custGeom>
                <a:avLst/>
                <a:gdLst/>
                <a:ahLst/>
                <a:cxnLst/>
                <a:rect l="l" t="t" r="r" b="b"/>
                <a:pathLst>
                  <a:path w="13681" h="5823" extrusionOk="0">
                    <a:moveTo>
                      <a:pt x="477" y="0"/>
                    </a:moveTo>
                    <a:cubicBezTo>
                      <a:pt x="405" y="560"/>
                      <a:pt x="238" y="2262"/>
                      <a:pt x="0" y="4775"/>
                    </a:cubicBezTo>
                    <a:lnTo>
                      <a:pt x="13645" y="5822"/>
                    </a:lnTo>
                    <a:cubicBezTo>
                      <a:pt x="13681" y="3417"/>
                      <a:pt x="13645" y="953"/>
                      <a:pt x="13645" y="953"/>
                    </a:cubicBezTo>
                    <a:cubicBezTo>
                      <a:pt x="13526" y="1000"/>
                      <a:pt x="13407" y="1036"/>
                      <a:pt x="13276" y="1084"/>
                    </a:cubicBezTo>
                    <a:cubicBezTo>
                      <a:pt x="12081" y="1470"/>
                      <a:pt x="10749" y="1619"/>
                      <a:pt x="9408" y="1619"/>
                    </a:cubicBezTo>
                    <a:cubicBezTo>
                      <a:pt x="5674" y="1619"/>
                      <a:pt x="1873" y="467"/>
                      <a:pt x="786" y="107"/>
                    </a:cubicBezTo>
                    <a:cubicBezTo>
                      <a:pt x="596" y="36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>
                <a:off x="5781933" y="3010873"/>
                <a:ext cx="229670" cy="309091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6762" extrusionOk="0">
                    <a:moveTo>
                      <a:pt x="179" y="10771"/>
                    </a:moveTo>
                    <a:cubicBezTo>
                      <a:pt x="175" y="10775"/>
                      <a:pt x="171" y="10779"/>
                      <a:pt x="168" y="10784"/>
                    </a:cubicBezTo>
                    <a:cubicBezTo>
                      <a:pt x="175" y="10777"/>
                      <a:pt x="177" y="10774"/>
                      <a:pt x="179" y="10771"/>
                    </a:cubicBezTo>
                    <a:close/>
                    <a:moveTo>
                      <a:pt x="6699" y="0"/>
                    </a:moveTo>
                    <a:cubicBezTo>
                      <a:pt x="5735" y="0"/>
                      <a:pt x="5062" y="519"/>
                      <a:pt x="4835" y="688"/>
                    </a:cubicBezTo>
                    <a:cubicBezTo>
                      <a:pt x="4787" y="735"/>
                      <a:pt x="4680" y="926"/>
                      <a:pt x="4549" y="1235"/>
                    </a:cubicBezTo>
                    <a:cubicBezTo>
                      <a:pt x="4085" y="2247"/>
                      <a:pt x="3204" y="4533"/>
                      <a:pt x="2180" y="6879"/>
                    </a:cubicBezTo>
                    <a:cubicBezTo>
                      <a:pt x="1715" y="7974"/>
                      <a:pt x="1203" y="9093"/>
                      <a:pt x="703" y="10093"/>
                    </a:cubicBezTo>
                    <a:cubicBezTo>
                      <a:pt x="620" y="10272"/>
                      <a:pt x="537" y="10427"/>
                      <a:pt x="465" y="10594"/>
                    </a:cubicBezTo>
                    <a:cubicBezTo>
                      <a:pt x="430" y="10570"/>
                      <a:pt x="382" y="10546"/>
                      <a:pt x="334" y="10534"/>
                    </a:cubicBezTo>
                    <a:cubicBezTo>
                      <a:pt x="287" y="10605"/>
                      <a:pt x="239" y="10689"/>
                      <a:pt x="180" y="10760"/>
                    </a:cubicBezTo>
                    <a:cubicBezTo>
                      <a:pt x="180" y="10765"/>
                      <a:pt x="180" y="10768"/>
                      <a:pt x="179" y="10771"/>
                    </a:cubicBezTo>
                    <a:lnTo>
                      <a:pt x="179" y="10771"/>
                    </a:lnTo>
                    <a:cubicBezTo>
                      <a:pt x="259" y="10673"/>
                      <a:pt x="296" y="10635"/>
                      <a:pt x="304" y="10635"/>
                    </a:cubicBezTo>
                    <a:cubicBezTo>
                      <a:pt x="323" y="10635"/>
                      <a:pt x="201" y="10821"/>
                      <a:pt x="96" y="10975"/>
                    </a:cubicBezTo>
                    <a:cubicBezTo>
                      <a:pt x="60" y="11070"/>
                      <a:pt x="25" y="11165"/>
                      <a:pt x="13" y="11236"/>
                    </a:cubicBezTo>
                    <a:cubicBezTo>
                      <a:pt x="13" y="11284"/>
                      <a:pt x="13" y="11332"/>
                      <a:pt x="13" y="11391"/>
                    </a:cubicBezTo>
                    <a:cubicBezTo>
                      <a:pt x="1" y="11725"/>
                      <a:pt x="13" y="12058"/>
                      <a:pt x="1" y="12391"/>
                    </a:cubicBezTo>
                    <a:cubicBezTo>
                      <a:pt x="1" y="12796"/>
                      <a:pt x="430" y="13534"/>
                      <a:pt x="394" y="13927"/>
                    </a:cubicBezTo>
                    <a:cubicBezTo>
                      <a:pt x="652" y="14995"/>
                      <a:pt x="1558" y="15404"/>
                      <a:pt x="2337" y="15404"/>
                    </a:cubicBezTo>
                    <a:cubicBezTo>
                      <a:pt x="2348" y="15404"/>
                      <a:pt x="2359" y="15404"/>
                      <a:pt x="2370" y="15404"/>
                    </a:cubicBezTo>
                    <a:cubicBezTo>
                      <a:pt x="3537" y="15380"/>
                      <a:pt x="4525" y="13058"/>
                      <a:pt x="5811" y="10736"/>
                    </a:cubicBezTo>
                    <a:lnTo>
                      <a:pt x="5811" y="10736"/>
                    </a:lnTo>
                    <a:cubicBezTo>
                      <a:pt x="5478" y="11463"/>
                      <a:pt x="5133" y="12153"/>
                      <a:pt x="4811" y="12772"/>
                    </a:cubicBezTo>
                    <a:cubicBezTo>
                      <a:pt x="4359" y="13630"/>
                      <a:pt x="4168" y="14320"/>
                      <a:pt x="4144" y="14868"/>
                    </a:cubicBezTo>
                    <a:cubicBezTo>
                      <a:pt x="4097" y="16249"/>
                      <a:pt x="5144" y="16749"/>
                      <a:pt x="5978" y="16761"/>
                    </a:cubicBezTo>
                    <a:cubicBezTo>
                      <a:pt x="5981" y="16761"/>
                      <a:pt x="5985" y="16761"/>
                      <a:pt x="5988" y="16761"/>
                    </a:cubicBezTo>
                    <a:cubicBezTo>
                      <a:pt x="7165" y="16761"/>
                      <a:pt x="8636" y="14671"/>
                      <a:pt x="9788" y="12487"/>
                    </a:cubicBezTo>
                    <a:cubicBezTo>
                      <a:pt x="9966" y="12165"/>
                      <a:pt x="10133" y="11832"/>
                      <a:pt x="10300" y="11510"/>
                    </a:cubicBezTo>
                    <a:cubicBezTo>
                      <a:pt x="11276" y="9665"/>
                      <a:pt x="12157" y="7927"/>
                      <a:pt x="12217" y="7522"/>
                    </a:cubicBezTo>
                    <a:cubicBezTo>
                      <a:pt x="12276" y="7057"/>
                      <a:pt x="12455" y="5855"/>
                      <a:pt x="10967" y="5152"/>
                    </a:cubicBezTo>
                    <a:cubicBezTo>
                      <a:pt x="10356" y="4862"/>
                      <a:pt x="9806" y="4777"/>
                      <a:pt x="9372" y="4777"/>
                    </a:cubicBezTo>
                    <a:cubicBezTo>
                      <a:pt x="9112" y="4777"/>
                      <a:pt x="8893" y="4807"/>
                      <a:pt x="8728" y="4843"/>
                    </a:cubicBezTo>
                    <a:cubicBezTo>
                      <a:pt x="9097" y="4021"/>
                      <a:pt x="9347" y="3438"/>
                      <a:pt x="9383" y="3271"/>
                    </a:cubicBezTo>
                    <a:cubicBezTo>
                      <a:pt x="9466" y="2855"/>
                      <a:pt x="9716" y="1152"/>
                      <a:pt x="8038" y="330"/>
                    </a:cubicBezTo>
                    <a:cubicBezTo>
                      <a:pt x="7549" y="89"/>
                      <a:pt x="7099" y="0"/>
                      <a:pt x="6699" y="0"/>
                    </a:cubicBezTo>
                    <a:close/>
                  </a:path>
                </a:pathLst>
              </a:custGeom>
              <a:solidFill>
                <a:srgbClr val="EF6E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239;p27"/>
              <p:cNvSpPr/>
              <p:nvPr/>
            </p:nvSpPr>
            <p:spPr>
              <a:xfrm>
                <a:off x="5548557" y="3112201"/>
                <a:ext cx="257109" cy="286355"/>
              </a:xfrm>
              <a:custGeom>
                <a:avLst/>
                <a:gdLst/>
                <a:ahLst/>
                <a:cxnLst/>
                <a:rect l="l" t="t" r="r" b="b"/>
                <a:pathLst>
                  <a:path w="13943" h="15529" extrusionOk="0">
                    <a:moveTo>
                      <a:pt x="4502" y="0"/>
                    </a:moveTo>
                    <a:cubicBezTo>
                      <a:pt x="4251" y="0"/>
                      <a:pt x="4013" y="25"/>
                      <a:pt x="3751" y="50"/>
                    </a:cubicBezTo>
                    <a:cubicBezTo>
                      <a:pt x="2715" y="157"/>
                      <a:pt x="1608" y="396"/>
                      <a:pt x="703" y="3205"/>
                    </a:cubicBezTo>
                    <a:cubicBezTo>
                      <a:pt x="1" y="5384"/>
                      <a:pt x="894" y="8956"/>
                      <a:pt x="1977" y="11385"/>
                    </a:cubicBezTo>
                    <a:cubicBezTo>
                      <a:pt x="3191" y="14112"/>
                      <a:pt x="4823" y="15528"/>
                      <a:pt x="4823" y="15528"/>
                    </a:cubicBezTo>
                    <a:cubicBezTo>
                      <a:pt x="10168" y="9992"/>
                      <a:pt x="4692" y="5444"/>
                      <a:pt x="4692" y="5444"/>
                    </a:cubicBezTo>
                    <a:lnTo>
                      <a:pt x="4692" y="5444"/>
                    </a:lnTo>
                    <a:cubicBezTo>
                      <a:pt x="5668" y="5980"/>
                      <a:pt x="6394" y="6575"/>
                      <a:pt x="7644" y="7218"/>
                    </a:cubicBezTo>
                    <a:cubicBezTo>
                      <a:pt x="8406" y="7611"/>
                      <a:pt x="9204" y="7932"/>
                      <a:pt x="10014" y="8063"/>
                    </a:cubicBezTo>
                    <a:cubicBezTo>
                      <a:pt x="10323" y="8111"/>
                      <a:pt x="10698" y="8144"/>
                      <a:pt x="11097" y="8144"/>
                    </a:cubicBezTo>
                    <a:cubicBezTo>
                      <a:pt x="11496" y="8144"/>
                      <a:pt x="11919" y="8111"/>
                      <a:pt x="12324" y="8027"/>
                    </a:cubicBezTo>
                    <a:cubicBezTo>
                      <a:pt x="12324" y="8027"/>
                      <a:pt x="13478" y="7837"/>
                      <a:pt x="13705" y="6480"/>
                    </a:cubicBezTo>
                    <a:cubicBezTo>
                      <a:pt x="13943" y="5122"/>
                      <a:pt x="13586" y="5718"/>
                      <a:pt x="13490" y="5349"/>
                    </a:cubicBezTo>
                    <a:cubicBezTo>
                      <a:pt x="13359" y="5265"/>
                      <a:pt x="13240" y="5182"/>
                      <a:pt x="13121" y="5099"/>
                    </a:cubicBezTo>
                    <a:cubicBezTo>
                      <a:pt x="12871" y="4979"/>
                      <a:pt x="12597" y="4849"/>
                      <a:pt x="12335" y="4670"/>
                    </a:cubicBezTo>
                    <a:cubicBezTo>
                      <a:pt x="11526" y="4134"/>
                      <a:pt x="9883" y="2801"/>
                      <a:pt x="8490" y="1789"/>
                    </a:cubicBezTo>
                    <a:cubicBezTo>
                      <a:pt x="7835" y="1300"/>
                      <a:pt x="7228" y="896"/>
                      <a:pt x="6787" y="681"/>
                    </a:cubicBezTo>
                    <a:cubicBezTo>
                      <a:pt x="6359" y="467"/>
                      <a:pt x="6001" y="312"/>
                      <a:pt x="5692" y="205"/>
                    </a:cubicBezTo>
                    <a:cubicBezTo>
                      <a:pt x="5211" y="47"/>
                      <a:pt x="4844" y="0"/>
                      <a:pt x="4502" y="0"/>
                    </a:cubicBezTo>
                    <a:close/>
                  </a:path>
                </a:pathLst>
              </a:custGeom>
              <a:solidFill>
                <a:srgbClr val="FF8B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0" name="Google Shape;240;p27"/>
            <p:cNvGrpSpPr/>
            <p:nvPr/>
          </p:nvGrpSpPr>
          <p:grpSpPr>
            <a:xfrm>
              <a:off x="5783925" y="2104713"/>
              <a:ext cx="850988" cy="2739797"/>
              <a:chOff x="5783925" y="2104713"/>
              <a:chExt cx="850988" cy="2739797"/>
            </a:xfrm>
          </p:grpSpPr>
          <p:sp>
            <p:nvSpPr>
              <p:cNvPr id="241" name="Google Shape;241;p27"/>
              <p:cNvSpPr/>
              <p:nvPr/>
            </p:nvSpPr>
            <p:spPr>
              <a:xfrm>
                <a:off x="5783925" y="2104713"/>
                <a:ext cx="850988" cy="2733656"/>
              </a:xfrm>
              <a:custGeom>
                <a:avLst/>
                <a:gdLst/>
                <a:ahLst/>
                <a:cxnLst/>
                <a:rect l="l" t="t" r="r" b="b"/>
                <a:pathLst>
                  <a:path w="46149" h="148246" extrusionOk="0">
                    <a:moveTo>
                      <a:pt x="23212" y="0"/>
                    </a:moveTo>
                    <a:cubicBezTo>
                      <a:pt x="21343" y="0"/>
                      <a:pt x="20717" y="1711"/>
                      <a:pt x="20693" y="3132"/>
                    </a:cubicBezTo>
                    <a:cubicBezTo>
                      <a:pt x="20657" y="4585"/>
                      <a:pt x="20622" y="6930"/>
                      <a:pt x="20467" y="8312"/>
                    </a:cubicBezTo>
                    <a:cubicBezTo>
                      <a:pt x="20300" y="9693"/>
                      <a:pt x="20157" y="13610"/>
                      <a:pt x="20169" y="15420"/>
                    </a:cubicBezTo>
                    <a:cubicBezTo>
                      <a:pt x="20193" y="17229"/>
                      <a:pt x="20824" y="22313"/>
                      <a:pt x="19491" y="22397"/>
                    </a:cubicBezTo>
                    <a:cubicBezTo>
                      <a:pt x="19481" y="22397"/>
                      <a:pt x="19470" y="22398"/>
                      <a:pt x="19460" y="22398"/>
                    </a:cubicBezTo>
                    <a:cubicBezTo>
                      <a:pt x="18123" y="22398"/>
                      <a:pt x="16654" y="16183"/>
                      <a:pt x="16204" y="14848"/>
                    </a:cubicBezTo>
                    <a:cubicBezTo>
                      <a:pt x="15752" y="13515"/>
                      <a:pt x="15038" y="10609"/>
                      <a:pt x="14585" y="9455"/>
                    </a:cubicBezTo>
                    <a:cubicBezTo>
                      <a:pt x="14152" y="8377"/>
                      <a:pt x="13491" y="3930"/>
                      <a:pt x="11228" y="3930"/>
                    </a:cubicBezTo>
                    <a:cubicBezTo>
                      <a:pt x="11065" y="3930"/>
                      <a:pt x="10895" y="3953"/>
                      <a:pt x="10716" y="4002"/>
                    </a:cubicBezTo>
                    <a:cubicBezTo>
                      <a:pt x="8049" y="4728"/>
                      <a:pt x="8835" y="7335"/>
                      <a:pt x="9227" y="8907"/>
                    </a:cubicBezTo>
                    <a:cubicBezTo>
                      <a:pt x="9608" y="10490"/>
                      <a:pt x="11109" y="16372"/>
                      <a:pt x="11597" y="18670"/>
                    </a:cubicBezTo>
                    <a:cubicBezTo>
                      <a:pt x="12097" y="20968"/>
                      <a:pt x="14228" y="28314"/>
                      <a:pt x="13264" y="30886"/>
                    </a:cubicBezTo>
                    <a:cubicBezTo>
                      <a:pt x="12822" y="32053"/>
                      <a:pt x="12488" y="32511"/>
                      <a:pt x="12144" y="32511"/>
                    </a:cubicBezTo>
                    <a:cubicBezTo>
                      <a:pt x="12043" y="32511"/>
                      <a:pt x="11941" y="32471"/>
                      <a:pt x="11835" y="32398"/>
                    </a:cubicBezTo>
                    <a:cubicBezTo>
                      <a:pt x="11823" y="32386"/>
                      <a:pt x="11799" y="32374"/>
                      <a:pt x="11787" y="32362"/>
                    </a:cubicBezTo>
                    <a:cubicBezTo>
                      <a:pt x="11775" y="32350"/>
                      <a:pt x="11763" y="32338"/>
                      <a:pt x="11752" y="32338"/>
                    </a:cubicBezTo>
                    <a:cubicBezTo>
                      <a:pt x="11728" y="32315"/>
                      <a:pt x="11716" y="32303"/>
                      <a:pt x="11692" y="32279"/>
                    </a:cubicBezTo>
                    <a:cubicBezTo>
                      <a:pt x="11680" y="32267"/>
                      <a:pt x="11668" y="32255"/>
                      <a:pt x="11644" y="32243"/>
                    </a:cubicBezTo>
                    <a:cubicBezTo>
                      <a:pt x="11632" y="32219"/>
                      <a:pt x="11609" y="32195"/>
                      <a:pt x="11585" y="32172"/>
                    </a:cubicBezTo>
                    <a:cubicBezTo>
                      <a:pt x="11573" y="32160"/>
                      <a:pt x="11561" y="32148"/>
                      <a:pt x="11549" y="32136"/>
                    </a:cubicBezTo>
                    <a:cubicBezTo>
                      <a:pt x="11537" y="32112"/>
                      <a:pt x="11513" y="32100"/>
                      <a:pt x="11502" y="32076"/>
                    </a:cubicBezTo>
                    <a:cubicBezTo>
                      <a:pt x="11263" y="31803"/>
                      <a:pt x="10990" y="31410"/>
                      <a:pt x="10668" y="30945"/>
                    </a:cubicBezTo>
                    <a:cubicBezTo>
                      <a:pt x="9501" y="29290"/>
                      <a:pt x="8239" y="26552"/>
                      <a:pt x="6251" y="25147"/>
                    </a:cubicBezTo>
                    <a:cubicBezTo>
                      <a:pt x="5441" y="24587"/>
                      <a:pt x="4060" y="23897"/>
                      <a:pt x="2846" y="23873"/>
                    </a:cubicBezTo>
                    <a:lnTo>
                      <a:pt x="2834" y="23873"/>
                    </a:lnTo>
                    <a:cubicBezTo>
                      <a:pt x="2750" y="23873"/>
                      <a:pt x="2667" y="23873"/>
                      <a:pt x="2596" y="23885"/>
                    </a:cubicBezTo>
                    <a:cubicBezTo>
                      <a:pt x="2131" y="23921"/>
                      <a:pt x="1703" y="24052"/>
                      <a:pt x="1345" y="24349"/>
                    </a:cubicBezTo>
                    <a:cubicBezTo>
                      <a:pt x="0" y="25468"/>
                      <a:pt x="1369" y="26040"/>
                      <a:pt x="2179" y="27445"/>
                    </a:cubicBezTo>
                    <a:cubicBezTo>
                      <a:pt x="3000" y="28850"/>
                      <a:pt x="4774" y="32922"/>
                      <a:pt x="5834" y="34279"/>
                    </a:cubicBezTo>
                    <a:cubicBezTo>
                      <a:pt x="6882" y="35624"/>
                      <a:pt x="7108" y="37875"/>
                      <a:pt x="7656" y="38958"/>
                    </a:cubicBezTo>
                    <a:cubicBezTo>
                      <a:pt x="7930" y="39482"/>
                      <a:pt x="8263" y="40030"/>
                      <a:pt x="8644" y="40577"/>
                    </a:cubicBezTo>
                    <a:cubicBezTo>
                      <a:pt x="8739" y="40708"/>
                      <a:pt x="8835" y="40851"/>
                      <a:pt x="8930" y="40982"/>
                    </a:cubicBezTo>
                    <a:cubicBezTo>
                      <a:pt x="10013" y="42482"/>
                      <a:pt x="11299" y="43935"/>
                      <a:pt x="11990" y="44899"/>
                    </a:cubicBezTo>
                    <a:cubicBezTo>
                      <a:pt x="11990" y="44911"/>
                      <a:pt x="12002" y="44923"/>
                      <a:pt x="12002" y="44923"/>
                    </a:cubicBezTo>
                    <a:cubicBezTo>
                      <a:pt x="13014" y="46328"/>
                      <a:pt x="15466" y="48495"/>
                      <a:pt x="15931" y="49459"/>
                    </a:cubicBezTo>
                    <a:cubicBezTo>
                      <a:pt x="16050" y="49733"/>
                      <a:pt x="16169" y="50174"/>
                      <a:pt x="16264" y="50472"/>
                    </a:cubicBezTo>
                    <a:cubicBezTo>
                      <a:pt x="16288" y="50626"/>
                      <a:pt x="16300" y="50531"/>
                      <a:pt x="16312" y="50591"/>
                    </a:cubicBezTo>
                    <a:cubicBezTo>
                      <a:pt x="16335" y="50650"/>
                      <a:pt x="16347" y="50662"/>
                      <a:pt x="16359" y="50722"/>
                    </a:cubicBezTo>
                    <a:cubicBezTo>
                      <a:pt x="16371" y="50793"/>
                      <a:pt x="16383" y="50841"/>
                      <a:pt x="16407" y="50912"/>
                    </a:cubicBezTo>
                    <a:cubicBezTo>
                      <a:pt x="16419" y="50972"/>
                      <a:pt x="16431" y="51019"/>
                      <a:pt x="16443" y="51091"/>
                    </a:cubicBezTo>
                    <a:cubicBezTo>
                      <a:pt x="16455" y="51162"/>
                      <a:pt x="16466" y="51234"/>
                      <a:pt x="16478" y="51305"/>
                    </a:cubicBezTo>
                    <a:cubicBezTo>
                      <a:pt x="16490" y="51376"/>
                      <a:pt x="16514" y="51436"/>
                      <a:pt x="16514" y="51507"/>
                    </a:cubicBezTo>
                    <a:cubicBezTo>
                      <a:pt x="16538" y="51579"/>
                      <a:pt x="16550" y="51662"/>
                      <a:pt x="16562" y="51745"/>
                    </a:cubicBezTo>
                    <a:cubicBezTo>
                      <a:pt x="16574" y="51817"/>
                      <a:pt x="16574" y="51888"/>
                      <a:pt x="16585" y="51960"/>
                    </a:cubicBezTo>
                    <a:cubicBezTo>
                      <a:pt x="16597" y="52043"/>
                      <a:pt x="16609" y="52126"/>
                      <a:pt x="16621" y="52210"/>
                    </a:cubicBezTo>
                    <a:cubicBezTo>
                      <a:pt x="16633" y="52281"/>
                      <a:pt x="16645" y="52365"/>
                      <a:pt x="16645" y="52448"/>
                    </a:cubicBezTo>
                    <a:cubicBezTo>
                      <a:pt x="16657" y="52531"/>
                      <a:pt x="16669" y="52615"/>
                      <a:pt x="16681" y="52710"/>
                    </a:cubicBezTo>
                    <a:cubicBezTo>
                      <a:pt x="16693" y="52793"/>
                      <a:pt x="16693" y="52877"/>
                      <a:pt x="16705" y="52960"/>
                    </a:cubicBezTo>
                    <a:cubicBezTo>
                      <a:pt x="16716" y="53043"/>
                      <a:pt x="16716" y="53139"/>
                      <a:pt x="16728" y="53234"/>
                    </a:cubicBezTo>
                    <a:cubicBezTo>
                      <a:pt x="16740" y="53317"/>
                      <a:pt x="16740" y="53412"/>
                      <a:pt x="16752" y="53496"/>
                    </a:cubicBezTo>
                    <a:cubicBezTo>
                      <a:pt x="16752" y="53591"/>
                      <a:pt x="16764" y="53698"/>
                      <a:pt x="16776" y="53793"/>
                    </a:cubicBezTo>
                    <a:cubicBezTo>
                      <a:pt x="16776" y="53889"/>
                      <a:pt x="16788" y="53984"/>
                      <a:pt x="16788" y="54067"/>
                    </a:cubicBezTo>
                    <a:cubicBezTo>
                      <a:pt x="16800" y="54174"/>
                      <a:pt x="16800" y="54282"/>
                      <a:pt x="16800" y="54377"/>
                    </a:cubicBezTo>
                    <a:cubicBezTo>
                      <a:pt x="16812" y="54472"/>
                      <a:pt x="16812" y="54579"/>
                      <a:pt x="16824" y="54674"/>
                    </a:cubicBezTo>
                    <a:cubicBezTo>
                      <a:pt x="16824" y="54782"/>
                      <a:pt x="16836" y="54889"/>
                      <a:pt x="16836" y="54996"/>
                    </a:cubicBezTo>
                    <a:cubicBezTo>
                      <a:pt x="16836" y="55103"/>
                      <a:pt x="16847" y="55198"/>
                      <a:pt x="16847" y="55305"/>
                    </a:cubicBezTo>
                    <a:cubicBezTo>
                      <a:pt x="16847" y="55413"/>
                      <a:pt x="16847" y="55532"/>
                      <a:pt x="16859" y="55651"/>
                    </a:cubicBezTo>
                    <a:cubicBezTo>
                      <a:pt x="16859" y="55746"/>
                      <a:pt x="16859" y="55853"/>
                      <a:pt x="16859" y="55960"/>
                    </a:cubicBezTo>
                    <a:cubicBezTo>
                      <a:pt x="16871" y="56079"/>
                      <a:pt x="16871" y="56198"/>
                      <a:pt x="16871" y="56317"/>
                    </a:cubicBezTo>
                    <a:cubicBezTo>
                      <a:pt x="16871" y="56437"/>
                      <a:pt x="16871" y="56544"/>
                      <a:pt x="16871" y="56651"/>
                    </a:cubicBezTo>
                    <a:cubicBezTo>
                      <a:pt x="16871" y="56782"/>
                      <a:pt x="16895" y="59175"/>
                      <a:pt x="16895" y="59318"/>
                    </a:cubicBezTo>
                    <a:cubicBezTo>
                      <a:pt x="16895" y="59449"/>
                      <a:pt x="16871" y="59580"/>
                      <a:pt x="16871" y="59711"/>
                    </a:cubicBezTo>
                    <a:cubicBezTo>
                      <a:pt x="16871" y="59854"/>
                      <a:pt x="16859" y="59996"/>
                      <a:pt x="16859" y="60139"/>
                    </a:cubicBezTo>
                    <a:cubicBezTo>
                      <a:pt x="16859" y="60270"/>
                      <a:pt x="16847" y="60401"/>
                      <a:pt x="16847" y="60532"/>
                    </a:cubicBezTo>
                    <a:cubicBezTo>
                      <a:pt x="16836" y="60687"/>
                      <a:pt x="16836" y="60842"/>
                      <a:pt x="16836" y="60997"/>
                    </a:cubicBezTo>
                    <a:cubicBezTo>
                      <a:pt x="16824" y="61128"/>
                      <a:pt x="16824" y="61259"/>
                      <a:pt x="16812" y="61390"/>
                    </a:cubicBezTo>
                    <a:cubicBezTo>
                      <a:pt x="16812" y="61556"/>
                      <a:pt x="16812" y="61711"/>
                      <a:pt x="16800" y="61878"/>
                    </a:cubicBezTo>
                    <a:cubicBezTo>
                      <a:pt x="16800" y="61997"/>
                      <a:pt x="16788" y="62128"/>
                      <a:pt x="16788" y="62247"/>
                    </a:cubicBezTo>
                    <a:cubicBezTo>
                      <a:pt x="16788" y="62425"/>
                      <a:pt x="16776" y="62604"/>
                      <a:pt x="16764" y="62783"/>
                    </a:cubicBezTo>
                    <a:cubicBezTo>
                      <a:pt x="16764" y="62890"/>
                      <a:pt x="16764" y="62985"/>
                      <a:pt x="16752" y="63080"/>
                    </a:cubicBezTo>
                    <a:cubicBezTo>
                      <a:pt x="16740" y="63533"/>
                      <a:pt x="16716" y="63985"/>
                      <a:pt x="16705" y="64449"/>
                    </a:cubicBezTo>
                    <a:cubicBezTo>
                      <a:pt x="16693" y="64521"/>
                      <a:pt x="16693" y="64592"/>
                      <a:pt x="16693" y="64664"/>
                    </a:cubicBezTo>
                    <a:cubicBezTo>
                      <a:pt x="16681" y="64866"/>
                      <a:pt x="16669" y="65069"/>
                      <a:pt x="16669" y="65271"/>
                    </a:cubicBezTo>
                    <a:cubicBezTo>
                      <a:pt x="16657" y="65402"/>
                      <a:pt x="16645" y="65533"/>
                      <a:pt x="16645" y="65664"/>
                    </a:cubicBezTo>
                    <a:cubicBezTo>
                      <a:pt x="16633" y="65854"/>
                      <a:pt x="16621" y="66045"/>
                      <a:pt x="16621" y="66235"/>
                    </a:cubicBezTo>
                    <a:cubicBezTo>
                      <a:pt x="16609" y="66390"/>
                      <a:pt x="16597" y="66545"/>
                      <a:pt x="16597" y="66688"/>
                    </a:cubicBezTo>
                    <a:cubicBezTo>
                      <a:pt x="16585" y="66890"/>
                      <a:pt x="16574" y="67093"/>
                      <a:pt x="16562" y="67295"/>
                    </a:cubicBezTo>
                    <a:cubicBezTo>
                      <a:pt x="16550" y="67450"/>
                      <a:pt x="16550" y="67593"/>
                      <a:pt x="16538" y="67747"/>
                    </a:cubicBezTo>
                    <a:cubicBezTo>
                      <a:pt x="16526" y="67938"/>
                      <a:pt x="16514" y="68140"/>
                      <a:pt x="16502" y="68343"/>
                    </a:cubicBezTo>
                    <a:cubicBezTo>
                      <a:pt x="16490" y="68509"/>
                      <a:pt x="16490" y="68676"/>
                      <a:pt x="16478" y="68843"/>
                    </a:cubicBezTo>
                    <a:cubicBezTo>
                      <a:pt x="16466" y="69033"/>
                      <a:pt x="16455" y="69248"/>
                      <a:pt x="16443" y="69450"/>
                    </a:cubicBezTo>
                    <a:cubicBezTo>
                      <a:pt x="16431" y="69617"/>
                      <a:pt x="16419" y="69783"/>
                      <a:pt x="16419" y="69950"/>
                    </a:cubicBezTo>
                    <a:cubicBezTo>
                      <a:pt x="16407" y="70153"/>
                      <a:pt x="16395" y="70367"/>
                      <a:pt x="16371" y="70569"/>
                    </a:cubicBezTo>
                    <a:cubicBezTo>
                      <a:pt x="16371" y="70748"/>
                      <a:pt x="16359" y="70926"/>
                      <a:pt x="16347" y="71105"/>
                    </a:cubicBezTo>
                    <a:cubicBezTo>
                      <a:pt x="16335" y="71307"/>
                      <a:pt x="16324" y="71510"/>
                      <a:pt x="16312" y="71712"/>
                    </a:cubicBezTo>
                    <a:cubicBezTo>
                      <a:pt x="16300" y="71903"/>
                      <a:pt x="16288" y="72093"/>
                      <a:pt x="16276" y="72284"/>
                    </a:cubicBezTo>
                    <a:cubicBezTo>
                      <a:pt x="16264" y="72486"/>
                      <a:pt x="16252" y="72700"/>
                      <a:pt x="16228" y="72915"/>
                    </a:cubicBezTo>
                    <a:cubicBezTo>
                      <a:pt x="16216" y="73105"/>
                      <a:pt x="16216" y="73284"/>
                      <a:pt x="16204" y="73474"/>
                    </a:cubicBezTo>
                    <a:cubicBezTo>
                      <a:pt x="16181" y="73701"/>
                      <a:pt x="16169" y="73927"/>
                      <a:pt x="16157" y="74153"/>
                    </a:cubicBezTo>
                    <a:cubicBezTo>
                      <a:pt x="16145" y="74332"/>
                      <a:pt x="16133" y="74510"/>
                      <a:pt x="16121" y="74689"/>
                    </a:cubicBezTo>
                    <a:cubicBezTo>
                      <a:pt x="16109" y="74927"/>
                      <a:pt x="16085" y="75165"/>
                      <a:pt x="16074" y="75403"/>
                    </a:cubicBezTo>
                    <a:cubicBezTo>
                      <a:pt x="16062" y="75582"/>
                      <a:pt x="16050" y="75772"/>
                      <a:pt x="16038" y="75951"/>
                    </a:cubicBezTo>
                    <a:cubicBezTo>
                      <a:pt x="16026" y="76189"/>
                      <a:pt x="16014" y="76427"/>
                      <a:pt x="15990" y="76677"/>
                    </a:cubicBezTo>
                    <a:cubicBezTo>
                      <a:pt x="15978" y="76868"/>
                      <a:pt x="15966" y="77070"/>
                      <a:pt x="15954" y="77272"/>
                    </a:cubicBezTo>
                    <a:cubicBezTo>
                      <a:pt x="15943" y="77499"/>
                      <a:pt x="15919" y="77725"/>
                      <a:pt x="15907" y="77951"/>
                    </a:cubicBezTo>
                    <a:cubicBezTo>
                      <a:pt x="15895" y="78177"/>
                      <a:pt x="15883" y="78392"/>
                      <a:pt x="15871" y="78618"/>
                    </a:cubicBezTo>
                    <a:cubicBezTo>
                      <a:pt x="15847" y="78844"/>
                      <a:pt x="15835" y="79082"/>
                      <a:pt x="15823" y="79320"/>
                    </a:cubicBezTo>
                    <a:cubicBezTo>
                      <a:pt x="15812" y="79511"/>
                      <a:pt x="15788" y="79713"/>
                      <a:pt x="15776" y="79916"/>
                    </a:cubicBezTo>
                    <a:cubicBezTo>
                      <a:pt x="15764" y="80178"/>
                      <a:pt x="15740" y="80451"/>
                      <a:pt x="15728" y="80725"/>
                    </a:cubicBezTo>
                    <a:cubicBezTo>
                      <a:pt x="15716" y="80880"/>
                      <a:pt x="15704" y="81035"/>
                      <a:pt x="15693" y="81190"/>
                    </a:cubicBezTo>
                    <a:cubicBezTo>
                      <a:pt x="15669" y="81523"/>
                      <a:pt x="15645" y="81856"/>
                      <a:pt x="15633" y="82190"/>
                    </a:cubicBezTo>
                    <a:cubicBezTo>
                      <a:pt x="15621" y="82214"/>
                      <a:pt x="15621" y="82249"/>
                      <a:pt x="15621" y="82273"/>
                    </a:cubicBezTo>
                    <a:cubicBezTo>
                      <a:pt x="15573" y="82928"/>
                      <a:pt x="15538" y="83595"/>
                      <a:pt x="15490" y="84261"/>
                    </a:cubicBezTo>
                    <a:cubicBezTo>
                      <a:pt x="15478" y="84476"/>
                      <a:pt x="15466" y="84678"/>
                      <a:pt x="15442" y="84881"/>
                    </a:cubicBezTo>
                    <a:cubicBezTo>
                      <a:pt x="15431" y="85071"/>
                      <a:pt x="15419" y="85250"/>
                      <a:pt x="15407" y="85428"/>
                    </a:cubicBezTo>
                    <a:cubicBezTo>
                      <a:pt x="15383" y="85750"/>
                      <a:pt x="15371" y="86071"/>
                      <a:pt x="15347" y="86393"/>
                    </a:cubicBezTo>
                    <a:cubicBezTo>
                      <a:pt x="15335" y="86607"/>
                      <a:pt x="15312" y="86809"/>
                      <a:pt x="15300" y="87024"/>
                    </a:cubicBezTo>
                    <a:cubicBezTo>
                      <a:pt x="15288" y="87309"/>
                      <a:pt x="15264" y="87595"/>
                      <a:pt x="15240" y="87893"/>
                    </a:cubicBezTo>
                    <a:cubicBezTo>
                      <a:pt x="15181" y="88905"/>
                      <a:pt x="15109" y="89953"/>
                      <a:pt x="15038" y="91012"/>
                    </a:cubicBezTo>
                    <a:cubicBezTo>
                      <a:pt x="15038" y="91036"/>
                      <a:pt x="15038" y="91060"/>
                      <a:pt x="15038" y="91096"/>
                    </a:cubicBezTo>
                    <a:cubicBezTo>
                      <a:pt x="15002" y="91584"/>
                      <a:pt x="14966" y="92084"/>
                      <a:pt x="14931" y="92584"/>
                    </a:cubicBezTo>
                    <a:cubicBezTo>
                      <a:pt x="14919" y="92798"/>
                      <a:pt x="14907" y="93012"/>
                      <a:pt x="14895" y="93227"/>
                    </a:cubicBezTo>
                    <a:cubicBezTo>
                      <a:pt x="14871" y="93548"/>
                      <a:pt x="14847" y="93882"/>
                      <a:pt x="14823" y="94215"/>
                    </a:cubicBezTo>
                    <a:cubicBezTo>
                      <a:pt x="14811" y="94441"/>
                      <a:pt x="14800" y="94667"/>
                      <a:pt x="14788" y="94906"/>
                    </a:cubicBezTo>
                    <a:cubicBezTo>
                      <a:pt x="14764" y="95227"/>
                      <a:pt x="14740" y="95548"/>
                      <a:pt x="14728" y="95870"/>
                    </a:cubicBezTo>
                    <a:cubicBezTo>
                      <a:pt x="14704" y="96120"/>
                      <a:pt x="14692" y="96370"/>
                      <a:pt x="14669" y="96620"/>
                    </a:cubicBezTo>
                    <a:cubicBezTo>
                      <a:pt x="14657" y="96930"/>
                      <a:pt x="14633" y="97239"/>
                      <a:pt x="14621" y="97549"/>
                    </a:cubicBezTo>
                    <a:cubicBezTo>
                      <a:pt x="14597" y="97811"/>
                      <a:pt x="14585" y="98085"/>
                      <a:pt x="14561" y="98346"/>
                    </a:cubicBezTo>
                    <a:cubicBezTo>
                      <a:pt x="14550" y="98644"/>
                      <a:pt x="14526" y="98954"/>
                      <a:pt x="14514" y="99263"/>
                    </a:cubicBezTo>
                    <a:cubicBezTo>
                      <a:pt x="14490" y="99537"/>
                      <a:pt x="14478" y="99811"/>
                      <a:pt x="14454" y="100085"/>
                    </a:cubicBezTo>
                    <a:cubicBezTo>
                      <a:pt x="14442" y="100394"/>
                      <a:pt x="14419" y="100704"/>
                      <a:pt x="14395" y="101013"/>
                    </a:cubicBezTo>
                    <a:cubicBezTo>
                      <a:pt x="14383" y="101287"/>
                      <a:pt x="14371" y="101561"/>
                      <a:pt x="14347" y="101835"/>
                    </a:cubicBezTo>
                    <a:cubicBezTo>
                      <a:pt x="14335" y="102156"/>
                      <a:pt x="14311" y="102466"/>
                      <a:pt x="14288" y="102787"/>
                    </a:cubicBezTo>
                    <a:cubicBezTo>
                      <a:pt x="14276" y="103073"/>
                      <a:pt x="14252" y="103359"/>
                      <a:pt x="14240" y="103645"/>
                    </a:cubicBezTo>
                    <a:cubicBezTo>
                      <a:pt x="14216" y="103954"/>
                      <a:pt x="14204" y="104264"/>
                      <a:pt x="14180" y="104585"/>
                    </a:cubicBezTo>
                    <a:cubicBezTo>
                      <a:pt x="14169" y="104871"/>
                      <a:pt x="14145" y="105169"/>
                      <a:pt x="14133" y="105454"/>
                    </a:cubicBezTo>
                    <a:cubicBezTo>
                      <a:pt x="14109" y="105776"/>
                      <a:pt x="14097" y="106097"/>
                      <a:pt x="14073" y="106431"/>
                    </a:cubicBezTo>
                    <a:cubicBezTo>
                      <a:pt x="14061" y="106717"/>
                      <a:pt x="14038" y="107002"/>
                      <a:pt x="14026" y="107300"/>
                    </a:cubicBezTo>
                    <a:cubicBezTo>
                      <a:pt x="14002" y="107621"/>
                      <a:pt x="13990" y="107955"/>
                      <a:pt x="13966" y="108276"/>
                    </a:cubicBezTo>
                    <a:cubicBezTo>
                      <a:pt x="13954" y="108586"/>
                      <a:pt x="13930" y="108883"/>
                      <a:pt x="13918" y="109193"/>
                    </a:cubicBezTo>
                    <a:cubicBezTo>
                      <a:pt x="13895" y="109514"/>
                      <a:pt x="13883" y="109836"/>
                      <a:pt x="13859" y="110157"/>
                    </a:cubicBezTo>
                    <a:cubicBezTo>
                      <a:pt x="13847" y="110467"/>
                      <a:pt x="13823" y="110777"/>
                      <a:pt x="13811" y="111098"/>
                    </a:cubicBezTo>
                    <a:cubicBezTo>
                      <a:pt x="13788" y="111431"/>
                      <a:pt x="13776" y="111765"/>
                      <a:pt x="13752" y="112098"/>
                    </a:cubicBezTo>
                    <a:cubicBezTo>
                      <a:pt x="13740" y="112408"/>
                      <a:pt x="13728" y="112705"/>
                      <a:pt x="13704" y="113015"/>
                    </a:cubicBezTo>
                    <a:cubicBezTo>
                      <a:pt x="13692" y="113360"/>
                      <a:pt x="13668" y="113705"/>
                      <a:pt x="13657" y="114051"/>
                    </a:cubicBezTo>
                    <a:cubicBezTo>
                      <a:pt x="13633" y="114360"/>
                      <a:pt x="13621" y="114670"/>
                      <a:pt x="13597" y="114979"/>
                    </a:cubicBezTo>
                    <a:cubicBezTo>
                      <a:pt x="13585" y="115337"/>
                      <a:pt x="13561" y="115682"/>
                      <a:pt x="13549" y="116039"/>
                    </a:cubicBezTo>
                    <a:cubicBezTo>
                      <a:pt x="13526" y="116349"/>
                      <a:pt x="13514" y="116658"/>
                      <a:pt x="13502" y="116980"/>
                    </a:cubicBezTo>
                    <a:cubicBezTo>
                      <a:pt x="13478" y="117325"/>
                      <a:pt x="13466" y="117682"/>
                      <a:pt x="13442" y="118027"/>
                    </a:cubicBezTo>
                    <a:cubicBezTo>
                      <a:pt x="13430" y="118349"/>
                      <a:pt x="13418" y="118682"/>
                      <a:pt x="13395" y="119004"/>
                    </a:cubicBezTo>
                    <a:cubicBezTo>
                      <a:pt x="13383" y="119361"/>
                      <a:pt x="13359" y="119718"/>
                      <a:pt x="13347" y="120075"/>
                    </a:cubicBezTo>
                    <a:cubicBezTo>
                      <a:pt x="13335" y="120397"/>
                      <a:pt x="13311" y="120718"/>
                      <a:pt x="13299" y="121040"/>
                    </a:cubicBezTo>
                    <a:cubicBezTo>
                      <a:pt x="13276" y="121433"/>
                      <a:pt x="13264" y="121814"/>
                      <a:pt x="13240" y="122207"/>
                    </a:cubicBezTo>
                    <a:cubicBezTo>
                      <a:pt x="13228" y="122504"/>
                      <a:pt x="13216" y="122814"/>
                      <a:pt x="13204" y="123111"/>
                    </a:cubicBezTo>
                    <a:cubicBezTo>
                      <a:pt x="13180" y="123528"/>
                      <a:pt x="13156" y="123957"/>
                      <a:pt x="13145" y="124373"/>
                    </a:cubicBezTo>
                    <a:cubicBezTo>
                      <a:pt x="13133" y="124659"/>
                      <a:pt x="13121" y="124945"/>
                      <a:pt x="13109" y="125219"/>
                    </a:cubicBezTo>
                    <a:cubicBezTo>
                      <a:pt x="13085" y="125671"/>
                      <a:pt x="13061" y="126124"/>
                      <a:pt x="13049" y="126576"/>
                    </a:cubicBezTo>
                    <a:cubicBezTo>
                      <a:pt x="13037" y="126838"/>
                      <a:pt x="13026" y="127100"/>
                      <a:pt x="13014" y="127362"/>
                    </a:cubicBezTo>
                    <a:cubicBezTo>
                      <a:pt x="12978" y="128076"/>
                      <a:pt x="12942" y="147519"/>
                      <a:pt x="12918" y="148245"/>
                    </a:cubicBezTo>
                    <a:lnTo>
                      <a:pt x="35516" y="147781"/>
                    </a:lnTo>
                    <a:cubicBezTo>
                      <a:pt x="34838" y="125064"/>
                      <a:pt x="34207" y="96144"/>
                      <a:pt x="33492" y="80392"/>
                    </a:cubicBezTo>
                    <a:cubicBezTo>
                      <a:pt x="32992" y="69200"/>
                      <a:pt x="31790" y="52007"/>
                      <a:pt x="31790" y="51912"/>
                    </a:cubicBezTo>
                    <a:cubicBezTo>
                      <a:pt x="31790" y="50888"/>
                      <a:pt x="32397" y="49043"/>
                      <a:pt x="32933" y="47721"/>
                    </a:cubicBezTo>
                    <a:cubicBezTo>
                      <a:pt x="33504" y="46281"/>
                      <a:pt x="35040" y="42340"/>
                      <a:pt x="35362" y="40661"/>
                    </a:cubicBezTo>
                    <a:cubicBezTo>
                      <a:pt x="35671" y="38970"/>
                      <a:pt x="36493" y="35493"/>
                      <a:pt x="36814" y="34231"/>
                    </a:cubicBezTo>
                    <a:cubicBezTo>
                      <a:pt x="37290" y="32338"/>
                      <a:pt x="37564" y="30219"/>
                      <a:pt x="37564" y="30219"/>
                    </a:cubicBezTo>
                    <a:cubicBezTo>
                      <a:pt x="37564" y="30219"/>
                      <a:pt x="40136" y="25992"/>
                      <a:pt x="41124" y="24564"/>
                    </a:cubicBezTo>
                    <a:cubicBezTo>
                      <a:pt x="42124" y="23147"/>
                      <a:pt x="44744" y="19337"/>
                      <a:pt x="45446" y="17610"/>
                    </a:cubicBezTo>
                    <a:cubicBezTo>
                      <a:pt x="46149" y="15872"/>
                      <a:pt x="45696" y="14658"/>
                      <a:pt x="44910" y="14288"/>
                    </a:cubicBezTo>
                    <a:cubicBezTo>
                      <a:pt x="44685" y="14178"/>
                      <a:pt x="44403" y="14101"/>
                      <a:pt x="44084" y="14101"/>
                    </a:cubicBezTo>
                    <a:cubicBezTo>
                      <a:pt x="43308" y="14101"/>
                      <a:pt x="42311" y="14555"/>
                      <a:pt x="41374" y="16074"/>
                    </a:cubicBezTo>
                    <a:cubicBezTo>
                      <a:pt x="40065" y="18218"/>
                      <a:pt x="37386" y="21956"/>
                      <a:pt x="36338" y="23254"/>
                    </a:cubicBezTo>
                    <a:cubicBezTo>
                      <a:pt x="35372" y="24447"/>
                      <a:pt x="34308" y="26076"/>
                      <a:pt x="33631" y="26076"/>
                    </a:cubicBezTo>
                    <a:cubicBezTo>
                      <a:pt x="33565" y="26076"/>
                      <a:pt x="33503" y="26061"/>
                      <a:pt x="33445" y="26028"/>
                    </a:cubicBezTo>
                    <a:cubicBezTo>
                      <a:pt x="32790" y="25647"/>
                      <a:pt x="33076" y="23361"/>
                      <a:pt x="33659" y="21694"/>
                    </a:cubicBezTo>
                    <a:cubicBezTo>
                      <a:pt x="34242" y="20015"/>
                      <a:pt x="35433" y="16003"/>
                      <a:pt x="35790" y="14086"/>
                    </a:cubicBezTo>
                    <a:cubicBezTo>
                      <a:pt x="36159" y="12157"/>
                      <a:pt x="37636" y="7669"/>
                      <a:pt x="37791" y="6704"/>
                    </a:cubicBezTo>
                    <a:cubicBezTo>
                      <a:pt x="37933" y="5752"/>
                      <a:pt x="37410" y="4716"/>
                      <a:pt x="36278" y="4263"/>
                    </a:cubicBezTo>
                    <a:cubicBezTo>
                      <a:pt x="36027" y="4167"/>
                      <a:pt x="35774" y="4113"/>
                      <a:pt x="35523" y="4113"/>
                    </a:cubicBezTo>
                    <a:cubicBezTo>
                      <a:pt x="34633" y="4113"/>
                      <a:pt x="33768" y="4789"/>
                      <a:pt x="33099" y="6609"/>
                    </a:cubicBezTo>
                    <a:cubicBezTo>
                      <a:pt x="32254" y="8943"/>
                      <a:pt x="31516" y="12062"/>
                      <a:pt x="31135" y="13431"/>
                    </a:cubicBezTo>
                    <a:cubicBezTo>
                      <a:pt x="30742" y="14812"/>
                      <a:pt x="28087" y="21873"/>
                      <a:pt x="27527" y="22825"/>
                    </a:cubicBezTo>
                    <a:cubicBezTo>
                      <a:pt x="27342" y="23144"/>
                      <a:pt x="27082" y="23291"/>
                      <a:pt x="26824" y="23291"/>
                    </a:cubicBezTo>
                    <a:cubicBezTo>
                      <a:pt x="26320" y="23291"/>
                      <a:pt x="25821" y="22734"/>
                      <a:pt x="25884" y="21813"/>
                    </a:cubicBezTo>
                    <a:cubicBezTo>
                      <a:pt x="25968" y="20432"/>
                      <a:pt x="25884" y="15967"/>
                      <a:pt x="25753" y="14038"/>
                    </a:cubicBezTo>
                    <a:cubicBezTo>
                      <a:pt x="25610" y="12110"/>
                      <a:pt x="25444" y="8669"/>
                      <a:pt x="25420" y="7395"/>
                    </a:cubicBezTo>
                    <a:cubicBezTo>
                      <a:pt x="25384" y="6133"/>
                      <a:pt x="25432" y="3180"/>
                      <a:pt x="25396" y="2394"/>
                    </a:cubicBezTo>
                    <a:cubicBezTo>
                      <a:pt x="25360" y="1608"/>
                      <a:pt x="25218" y="37"/>
                      <a:pt x="23289" y="1"/>
                    </a:cubicBezTo>
                    <a:cubicBezTo>
                      <a:pt x="23263" y="0"/>
                      <a:pt x="23237" y="0"/>
                      <a:pt x="232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>
                <a:off x="5992500" y="3260440"/>
                <a:ext cx="469187" cy="1584070"/>
              </a:xfrm>
              <a:custGeom>
                <a:avLst/>
                <a:gdLst/>
                <a:ahLst/>
                <a:cxnLst/>
                <a:rect l="l" t="t" r="r" b="b"/>
                <a:pathLst>
                  <a:path w="25444" h="85904" extrusionOk="0">
                    <a:moveTo>
                      <a:pt x="4596" y="0"/>
                    </a:moveTo>
                    <a:cubicBezTo>
                      <a:pt x="4596" y="0"/>
                      <a:pt x="441" y="77427"/>
                      <a:pt x="0" y="85904"/>
                    </a:cubicBezTo>
                    <a:lnTo>
                      <a:pt x="25444" y="85594"/>
                    </a:lnTo>
                    <a:cubicBezTo>
                      <a:pt x="25444" y="85594"/>
                      <a:pt x="23062" y="11180"/>
                      <a:pt x="21836" y="881"/>
                    </a:cubicBezTo>
                    <a:cubicBezTo>
                      <a:pt x="21836" y="881"/>
                      <a:pt x="19658" y="959"/>
                      <a:pt x="16796" y="959"/>
                    </a:cubicBezTo>
                    <a:cubicBezTo>
                      <a:pt x="12650" y="959"/>
                      <a:pt x="7068" y="796"/>
                      <a:pt x="45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" name="Google Shape;243;p27"/>
              <p:cNvSpPr/>
              <p:nvPr/>
            </p:nvSpPr>
            <p:spPr>
              <a:xfrm>
                <a:off x="6074023" y="3244932"/>
                <a:ext cx="333358" cy="67822"/>
              </a:xfrm>
              <a:custGeom>
                <a:avLst/>
                <a:gdLst/>
                <a:ahLst/>
                <a:cxnLst/>
                <a:rect l="l" t="t" r="r" b="b"/>
                <a:pathLst>
                  <a:path w="18078" h="3678" extrusionOk="0">
                    <a:moveTo>
                      <a:pt x="776" y="1"/>
                    </a:moveTo>
                    <a:cubicBezTo>
                      <a:pt x="6" y="1"/>
                      <a:pt x="0" y="1095"/>
                      <a:pt x="44" y="2615"/>
                    </a:cubicBezTo>
                    <a:cubicBezTo>
                      <a:pt x="44" y="2615"/>
                      <a:pt x="2342" y="3544"/>
                      <a:pt x="8390" y="3663"/>
                    </a:cubicBezTo>
                    <a:cubicBezTo>
                      <a:pt x="8830" y="3673"/>
                      <a:pt x="9255" y="3677"/>
                      <a:pt x="9664" y="3677"/>
                    </a:cubicBezTo>
                    <a:cubicBezTo>
                      <a:pt x="14876" y="3677"/>
                      <a:pt x="17629" y="2961"/>
                      <a:pt x="17629" y="2961"/>
                    </a:cubicBezTo>
                    <a:cubicBezTo>
                      <a:pt x="17629" y="2961"/>
                      <a:pt x="18077" y="274"/>
                      <a:pt x="17062" y="274"/>
                    </a:cubicBezTo>
                    <a:cubicBezTo>
                      <a:pt x="17030" y="274"/>
                      <a:pt x="16997" y="276"/>
                      <a:pt x="16963" y="282"/>
                    </a:cubicBezTo>
                    <a:cubicBezTo>
                      <a:pt x="16316" y="383"/>
                      <a:pt x="13300" y="922"/>
                      <a:pt x="9868" y="922"/>
                    </a:cubicBezTo>
                    <a:cubicBezTo>
                      <a:pt x="9258" y="922"/>
                      <a:pt x="8634" y="905"/>
                      <a:pt x="8009" y="865"/>
                    </a:cubicBezTo>
                    <a:cubicBezTo>
                      <a:pt x="4235" y="627"/>
                      <a:pt x="2044" y="270"/>
                      <a:pt x="1020" y="32"/>
                    </a:cubicBezTo>
                    <a:cubicBezTo>
                      <a:pt x="931" y="11"/>
                      <a:pt x="850" y="1"/>
                      <a:pt x="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27"/>
              <p:cNvSpPr/>
              <p:nvPr/>
            </p:nvSpPr>
            <p:spPr>
              <a:xfrm>
                <a:off x="5783925" y="2104713"/>
                <a:ext cx="850988" cy="2733656"/>
              </a:xfrm>
              <a:custGeom>
                <a:avLst/>
                <a:gdLst/>
                <a:ahLst/>
                <a:cxnLst/>
                <a:rect l="l" t="t" r="r" b="b"/>
                <a:pathLst>
                  <a:path w="46149" h="148246" extrusionOk="0">
                    <a:moveTo>
                      <a:pt x="23212" y="0"/>
                    </a:moveTo>
                    <a:cubicBezTo>
                      <a:pt x="21343" y="0"/>
                      <a:pt x="20717" y="1711"/>
                      <a:pt x="20693" y="3132"/>
                    </a:cubicBezTo>
                    <a:cubicBezTo>
                      <a:pt x="20657" y="4585"/>
                      <a:pt x="20622" y="6930"/>
                      <a:pt x="20467" y="8312"/>
                    </a:cubicBezTo>
                    <a:cubicBezTo>
                      <a:pt x="20300" y="9693"/>
                      <a:pt x="20157" y="13610"/>
                      <a:pt x="20169" y="15420"/>
                    </a:cubicBezTo>
                    <a:cubicBezTo>
                      <a:pt x="20193" y="17229"/>
                      <a:pt x="20824" y="22313"/>
                      <a:pt x="19491" y="22397"/>
                    </a:cubicBezTo>
                    <a:cubicBezTo>
                      <a:pt x="19481" y="22397"/>
                      <a:pt x="19470" y="22398"/>
                      <a:pt x="19460" y="22398"/>
                    </a:cubicBezTo>
                    <a:cubicBezTo>
                      <a:pt x="18123" y="22398"/>
                      <a:pt x="16654" y="16183"/>
                      <a:pt x="16204" y="14848"/>
                    </a:cubicBezTo>
                    <a:cubicBezTo>
                      <a:pt x="15752" y="13515"/>
                      <a:pt x="15038" y="10609"/>
                      <a:pt x="14585" y="9455"/>
                    </a:cubicBezTo>
                    <a:cubicBezTo>
                      <a:pt x="14152" y="8377"/>
                      <a:pt x="13491" y="3930"/>
                      <a:pt x="11228" y="3930"/>
                    </a:cubicBezTo>
                    <a:cubicBezTo>
                      <a:pt x="11065" y="3930"/>
                      <a:pt x="10895" y="3953"/>
                      <a:pt x="10716" y="4002"/>
                    </a:cubicBezTo>
                    <a:cubicBezTo>
                      <a:pt x="8049" y="4728"/>
                      <a:pt x="8835" y="7335"/>
                      <a:pt x="9227" y="8907"/>
                    </a:cubicBezTo>
                    <a:cubicBezTo>
                      <a:pt x="9608" y="10490"/>
                      <a:pt x="11109" y="16372"/>
                      <a:pt x="11597" y="18670"/>
                    </a:cubicBezTo>
                    <a:cubicBezTo>
                      <a:pt x="12097" y="20968"/>
                      <a:pt x="14228" y="28314"/>
                      <a:pt x="13264" y="30886"/>
                    </a:cubicBezTo>
                    <a:cubicBezTo>
                      <a:pt x="12822" y="32053"/>
                      <a:pt x="12488" y="32511"/>
                      <a:pt x="12144" y="32511"/>
                    </a:cubicBezTo>
                    <a:cubicBezTo>
                      <a:pt x="12043" y="32511"/>
                      <a:pt x="11941" y="32471"/>
                      <a:pt x="11835" y="32398"/>
                    </a:cubicBezTo>
                    <a:cubicBezTo>
                      <a:pt x="11823" y="32386"/>
                      <a:pt x="11799" y="32374"/>
                      <a:pt x="11787" y="32362"/>
                    </a:cubicBezTo>
                    <a:cubicBezTo>
                      <a:pt x="11775" y="32350"/>
                      <a:pt x="11763" y="32338"/>
                      <a:pt x="11752" y="32338"/>
                    </a:cubicBezTo>
                    <a:cubicBezTo>
                      <a:pt x="11728" y="32315"/>
                      <a:pt x="11716" y="32303"/>
                      <a:pt x="11692" y="32279"/>
                    </a:cubicBezTo>
                    <a:cubicBezTo>
                      <a:pt x="11680" y="32267"/>
                      <a:pt x="11668" y="32255"/>
                      <a:pt x="11644" y="32243"/>
                    </a:cubicBezTo>
                    <a:cubicBezTo>
                      <a:pt x="11632" y="32219"/>
                      <a:pt x="11609" y="32195"/>
                      <a:pt x="11585" y="32172"/>
                    </a:cubicBezTo>
                    <a:cubicBezTo>
                      <a:pt x="11573" y="32160"/>
                      <a:pt x="11561" y="32148"/>
                      <a:pt x="11549" y="32136"/>
                    </a:cubicBezTo>
                    <a:cubicBezTo>
                      <a:pt x="11537" y="32112"/>
                      <a:pt x="11513" y="32100"/>
                      <a:pt x="11502" y="32076"/>
                    </a:cubicBezTo>
                    <a:cubicBezTo>
                      <a:pt x="11263" y="31803"/>
                      <a:pt x="10990" y="31410"/>
                      <a:pt x="10668" y="30945"/>
                    </a:cubicBezTo>
                    <a:cubicBezTo>
                      <a:pt x="9501" y="29290"/>
                      <a:pt x="8239" y="26552"/>
                      <a:pt x="6251" y="25147"/>
                    </a:cubicBezTo>
                    <a:cubicBezTo>
                      <a:pt x="5441" y="24587"/>
                      <a:pt x="4060" y="23897"/>
                      <a:pt x="2846" y="23873"/>
                    </a:cubicBezTo>
                    <a:lnTo>
                      <a:pt x="2834" y="23873"/>
                    </a:lnTo>
                    <a:cubicBezTo>
                      <a:pt x="2750" y="23873"/>
                      <a:pt x="2667" y="23873"/>
                      <a:pt x="2596" y="23885"/>
                    </a:cubicBezTo>
                    <a:cubicBezTo>
                      <a:pt x="2131" y="23921"/>
                      <a:pt x="1703" y="24052"/>
                      <a:pt x="1345" y="24349"/>
                    </a:cubicBezTo>
                    <a:cubicBezTo>
                      <a:pt x="0" y="25468"/>
                      <a:pt x="1369" y="26040"/>
                      <a:pt x="2179" y="27445"/>
                    </a:cubicBezTo>
                    <a:cubicBezTo>
                      <a:pt x="3000" y="28850"/>
                      <a:pt x="4774" y="32922"/>
                      <a:pt x="5834" y="34279"/>
                    </a:cubicBezTo>
                    <a:cubicBezTo>
                      <a:pt x="6882" y="35624"/>
                      <a:pt x="7108" y="37875"/>
                      <a:pt x="7656" y="38958"/>
                    </a:cubicBezTo>
                    <a:cubicBezTo>
                      <a:pt x="7930" y="39482"/>
                      <a:pt x="8263" y="40030"/>
                      <a:pt x="8644" y="40577"/>
                    </a:cubicBezTo>
                    <a:cubicBezTo>
                      <a:pt x="8739" y="40708"/>
                      <a:pt x="8835" y="40851"/>
                      <a:pt x="8930" y="40982"/>
                    </a:cubicBezTo>
                    <a:cubicBezTo>
                      <a:pt x="10013" y="42482"/>
                      <a:pt x="11299" y="43935"/>
                      <a:pt x="11990" y="44899"/>
                    </a:cubicBezTo>
                    <a:cubicBezTo>
                      <a:pt x="11990" y="44911"/>
                      <a:pt x="12002" y="44923"/>
                      <a:pt x="12002" y="44923"/>
                    </a:cubicBezTo>
                    <a:cubicBezTo>
                      <a:pt x="13014" y="46328"/>
                      <a:pt x="15466" y="48495"/>
                      <a:pt x="15931" y="49459"/>
                    </a:cubicBezTo>
                    <a:cubicBezTo>
                      <a:pt x="16050" y="49733"/>
                      <a:pt x="16169" y="50174"/>
                      <a:pt x="16264" y="50472"/>
                    </a:cubicBezTo>
                    <a:cubicBezTo>
                      <a:pt x="16288" y="50626"/>
                      <a:pt x="16300" y="50531"/>
                      <a:pt x="16312" y="50591"/>
                    </a:cubicBezTo>
                    <a:cubicBezTo>
                      <a:pt x="16335" y="50650"/>
                      <a:pt x="16347" y="50662"/>
                      <a:pt x="16359" y="50722"/>
                    </a:cubicBezTo>
                    <a:cubicBezTo>
                      <a:pt x="16371" y="50793"/>
                      <a:pt x="16383" y="50841"/>
                      <a:pt x="16407" y="50912"/>
                    </a:cubicBezTo>
                    <a:cubicBezTo>
                      <a:pt x="16419" y="50972"/>
                      <a:pt x="16431" y="51019"/>
                      <a:pt x="16443" y="51091"/>
                    </a:cubicBezTo>
                    <a:cubicBezTo>
                      <a:pt x="16455" y="51162"/>
                      <a:pt x="16466" y="51234"/>
                      <a:pt x="16478" y="51305"/>
                    </a:cubicBezTo>
                    <a:cubicBezTo>
                      <a:pt x="16490" y="51376"/>
                      <a:pt x="16514" y="51436"/>
                      <a:pt x="16514" y="51507"/>
                    </a:cubicBezTo>
                    <a:cubicBezTo>
                      <a:pt x="16538" y="51579"/>
                      <a:pt x="16550" y="51662"/>
                      <a:pt x="16562" y="51745"/>
                    </a:cubicBezTo>
                    <a:cubicBezTo>
                      <a:pt x="16574" y="51817"/>
                      <a:pt x="16574" y="51888"/>
                      <a:pt x="16585" y="51960"/>
                    </a:cubicBezTo>
                    <a:cubicBezTo>
                      <a:pt x="16597" y="52043"/>
                      <a:pt x="16609" y="52126"/>
                      <a:pt x="16621" y="52210"/>
                    </a:cubicBezTo>
                    <a:cubicBezTo>
                      <a:pt x="16633" y="52281"/>
                      <a:pt x="16645" y="52365"/>
                      <a:pt x="16645" y="52448"/>
                    </a:cubicBezTo>
                    <a:cubicBezTo>
                      <a:pt x="16657" y="52531"/>
                      <a:pt x="16669" y="52615"/>
                      <a:pt x="16681" y="52710"/>
                    </a:cubicBezTo>
                    <a:cubicBezTo>
                      <a:pt x="16693" y="52793"/>
                      <a:pt x="16693" y="52877"/>
                      <a:pt x="16705" y="52960"/>
                    </a:cubicBezTo>
                    <a:cubicBezTo>
                      <a:pt x="16716" y="53043"/>
                      <a:pt x="16716" y="53139"/>
                      <a:pt x="16728" y="53234"/>
                    </a:cubicBezTo>
                    <a:cubicBezTo>
                      <a:pt x="16740" y="53317"/>
                      <a:pt x="16740" y="53412"/>
                      <a:pt x="16752" y="53496"/>
                    </a:cubicBezTo>
                    <a:cubicBezTo>
                      <a:pt x="16752" y="53591"/>
                      <a:pt x="16764" y="53698"/>
                      <a:pt x="16776" y="53793"/>
                    </a:cubicBezTo>
                    <a:cubicBezTo>
                      <a:pt x="16776" y="53889"/>
                      <a:pt x="16788" y="53984"/>
                      <a:pt x="16788" y="54067"/>
                    </a:cubicBezTo>
                    <a:cubicBezTo>
                      <a:pt x="16800" y="54174"/>
                      <a:pt x="16800" y="54282"/>
                      <a:pt x="16800" y="54377"/>
                    </a:cubicBezTo>
                    <a:cubicBezTo>
                      <a:pt x="16812" y="54472"/>
                      <a:pt x="16812" y="54579"/>
                      <a:pt x="16824" y="54674"/>
                    </a:cubicBezTo>
                    <a:cubicBezTo>
                      <a:pt x="16824" y="54782"/>
                      <a:pt x="16836" y="54889"/>
                      <a:pt x="16836" y="54996"/>
                    </a:cubicBezTo>
                    <a:cubicBezTo>
                      <a:pt x="16836" y="55103"/>
                      <a:pt x="16847" y="55198"/>
                      <a:pt x="16847" y="55305"/>
                    </a:cubicBezTo>
                    <a:cubicBezTo>
                      <a:pt x="16847" y="55413"/>
                      <a:pt x="16847" y="55532"/>
                      <a:pt x="16859" y="55651"/>
                    </a:cubicBezTo>
                    <a:cubicBezTo>
                      <a:pt x="16859" y="55746"/>
                      <a:pt x="16859" y="55853"/>
                      <a:pt x="16859" y="55960"/>
                    </a:cubicBezTo>
                    <a:cubicBezTo>
                      <a:pt x="16871" y="56079"/>
                      <a:pt x="16871" y="56198"/>
                      <a:pt x="16871" y="56317"/>
                    </a:cubicBezTo>
                    <a:cubicBezTo>
                      <a:pt x="16871" y="56437"/>
                      <a:pt x="16871" y="56544"/>
                      <a:pt x="16871" y="56651"/>
                    </a:cubicBezTo>
                    <a:cubicBezTo>
                      <a:pt x="16871" y="56782"/>
                      <a:pt x="16895" y="59175"/>
                      <a:pt x="16895" y="59318"/>
                    </a:cubicBezTo>
                    <a:cubicBezTo>
                      <a:pt x="16895" y="59449"/>
                      <a:pt x="16871" y="59580"/>
                      <a:pt x="16871" y="59711"/>
                    </a:cubicBezTo>
                    <a:cubicBezTo>
                      <a:pt x="16871" y="59854"/>
                      <a:pt x="16859" y="59996"/>
                      <a:pt x="16859" y="60139"/>
                    </a:cubicBezTo>
                    <a:cubicBezTo>
                      <a:pt x="16859" y="60270"/>
                      <a:pt x="16847" y="60401"/>
                      <a:pt x="16847" y="60532"/>
                    </a:cubicBezTo>
                    <a:cubicBezTo>
                      <a:pt x="16836" y="60687"/>
                      <a:pt x="16836" y="60842"/>
                      <a:pt x="16836" y="60997"/>
                    </a:cubicBezTo>
                    <a:cubicBezTo>
                      <a:pt x="16824" y="61128"/>
                      <a:pt x="16824" y="61259"/>
                      <a:pt x="16812" y="61390"/>
                    </a:cubicBezTo>
                    <a:cubicBezTo>
                      <a:pt x="16812" y="61556"/>
                      <a:pt x="16812" y="61711"/>
                      <a:pt x="16800" y="61878"/>
                    </a:cubicBezTo>
                    <a:cubicBezTo>
                      <a:pt x="16800" y="61997"/>
                      <a:pt x="16788" y="62128"/>
                      <a:pt x="16788" y="62247"/>
                    </a:cubicBezTo>
                    <a:cubicBezTo>
                      <a:pt x="16788" y="62425"/>
                      <a:pt x="16776" y="62604"/>
                      <a:pt x="16764" y="62783"/>
                    </a:cubicBezTo>
                    <a:cubicBezTo>
                      <a:pt x="16764" y="62890"/>
                      <a:pt x="16764" y="62985"/>
                      <a:pt x="16752" y="63080"/>
                    </a:cubicBezTo>
                    <a:cubicBezTo>
                      <a:pt x="16740" y="63533"/>
                      <a:pt x="16716" y="63985"/>
                      <a:pt x="16705" y="64449"/>
                    </a:cubicBezTo>
                    <a:cubicBezTo>
                      <a:pt x="16693" y="64521"/>
                      <a:pt x="16693" y="64592"/>
                      <a:pt x="16693" y="64664"/>
                    </a:cubicBezTo>
                    <a:cubicBezTo>
                      <a:pt x="16681" y="64866"/>
                      <a:pt x="16669" y="65069"/>
                      <a:pt x="16669" y="65271"/>
                    </a:cubicBezTo>
                    <a:cubicBezTo>
                      <a:pt x="16657" y="65402"/>
                      <a:pt x="16645" y="65533"/>
                      <a:pt x="16645" y="65664"/>
                    </a:cubicBezTo>
                    <a:cubicBezTo>
                      <a:pt x="16633" y="65854"/>
                      <a:pt x="16621" y="66045"/>
                      <a:pt x="16621" y="66235"/>
                    </a:cubicBezTo>
                    <a:cubicBezTo>
                      <a:pt x="16609" y="66390"/>
                      <a:pt x="16597" y="66545"/>
                      <a:pt x="16597" y="66688"/>
                    </a:cubicBezTo>
                    <a:cubicBezTo>
                      <a:pt x="16585" y="66890"/>
                      <a:pt x="16574" y="67093"/>
                      <a:pt x="16562" y="67295"/>
                    </a:cubicBezTo>
                    <a:cubicBezTo>
                      <a:pt x="16550" y="67450"/>
                      <a:pt x="16550" y="67593"/>
                      <a:pt x="16538" y="67747"/>
                    </a:cubicBezTo>
                    <a:cubicBezTo>
                      <a:pt x="16526" y="67938"/>
                      <a:pt x="16514" y="68140"/>
                      <a:pt x="16502" y="68343"/>
                    </a:cubicBezTo>
                    <a:cubicBezTo>
                      <a:pt x="16490" y="68509"/>
                      <a:pt x="16490" y="68676"/>
                      <a:pt x="16478" y="68843"/>
                    </a:cubicBezTo>
                    <a:cubicBezTo>
                      <a:pt x="16466" y="69033"/>
                      <a:pt x="16455" y="69248"/>
                      <a:pt x="16443" y="69450"/>
                    </a:cubicBezTo>
                    <a:cubicBezTo>
                      <a:pt x="16431" y="69617"/>
                      <a:pt x="16419" y="69783"/>
                      <a:pt x="16419" y="69950"/>
                    </a:cubicBezTo>
                    <a:cubicBezTo>
                      <a:pt x="16407" y="70153"/>
                      <a:pt x="16395" y="70367"/>
                      <a:pt x="16371" y="70569"/>
                    </a:cubicBezTo>
                    <a:cubicBezTo>
                      <a:pt x="16371" y="70748"/>
                      <a:pt x="16359" y="70926"/>
                      <a:pt x="16347" y="71105"/>
                    </a:cubicBezTo>
                    <a:cubicBezTo>
                      <a:pt x="16335" y="71307"/>
                      <a:pt x="16324" y="71510"/>
                      <a:pt x="16312" y="71712"/>
                    </a:cubicBezTo>
                    <a:cubicBezTo>
                      <a:pt x="16300" y="71903"/>
                      <a:pt x="16288" y="72093"/>
                      <a:pt x="16276" y="72284"/>
                    </a:cubicBezTo>
                    <a:cubicBezTo>
                      <a:pt x="16264" y="72486"/>
                      <a:pt x="16252" y="72700"/>
                      <a:pt x="16228" y="72915"/>
                    </a:cubicBezTo>
                    <a:cubicBezTo>
                      <a:pt x="16216" y="73105"/>
                      <a:pt x="16216" y="73284"/>
                      <a:pt x="16204" y="73474"/>
                    </a:cubicBezTo>
                    <a:cubicBezTo>
                      <a:pt x="16181" y="73701"/>
                      <a:pt x="16169" y="73927"/>
                      <a:pt x="16157" y="74153"/>
                    </a:cubicBezTo>
                    <a:cubicBezTo>
                      <a:pt x="16145" y="74332"/>
                      <a:pt x="16133" y="74510"/>
                      <a:pt x="16121" y="74689"/>
                    </a:cubicBezTo>
                    <a:cubicBezTo>
                      <a:pt x="16109" y="74927"/>
                      <a:pt x="16085" y="75165"/>
                      <a:pt x="16074" y="75403"/>
                    </a:cubicBezTo>
                    <a:cubicBezTo>
                      <a:pt x="16062" y="75582"/>
                      <a:pt x="16050" y="75772"/>
                      <a:pt x="16038" y="75951"/>
                    </a:cubicBezTo>
                    <a:cubicBezTo>
                      <a:pt x="16026" y="76189"/>
                      <a:pt x="16014" y="76427"/>
                      <a:pt x="15990" y="76677"/>
                    </a:cubicBezTo>
                    <a:cubicBezTo>
                      <a:pt x="15978" y="76868"/>
                      <a:pt x="15966" y="77070"/>
                      <a:pt x="15954" y="77272"/>
                    </a:cubicBezTo>
                    <a:cubicBezTo>
                      <a:pt x="15943" y="77499"/>
                      <a:pt x="15919" y="77725"/>
                      <a:pt x="15907" y="77951"/>
                    </a:cubicBezTo>
                    <a:cubicBezTo>
                      <a:pt x="15895" y="78177"/>
                      <a:pt x="15883" y="78392"/>
                      <a:pt x="15871" y="78618"/>
                    </a:cubicBezTo>
                    <a:cubicBezTo>
                      <a:pt x="15847" y="78844"/>
                      <a:pt x="15835" y="79082"/>
                      <a:pt x="15823" y="79320"/>
                    </a:cubicBezTo>
                    <a:cubicBezTo>
                      <a:pt x="15812" y="79511"/>
                      <a:pt x="15788" y="79713"/>
                      <a:pt x="15776" y="79916"/>
                    </a:cubicBezTo>
                    <a:cubicBezTo>
                      <a:pt x="15764" y="80178"/>
                      <a:pt x="15740" y="80451"/>
                      <a:pt x="15728" y="80725"/>
                    </a:cubicBezTo>
                    <a:cubicBezTo>
                      <a:pt x="15716" y="80880"/>
                      <a:pt x="15704" y="81035"/>
                      <a:pt x="15693" y="81190"/>
                    </a:cubicBezTo>
                    <a:cubicBezTo>
                      <a:pt x="15669" y="81523"/>
                      <a:pt x="15645" y="81856"/>
                      <a:pt x="15633" y="82190"/>
                    </a:cubicBezTo>
                    <a:cubicBezTo>
                      <a:pt x="15621" y="82214"/>
                      <a:pt x="15621" y="82249"/>
                      <a:pt x="15621" y="82273"/>
                    </a:cubicBezTo>
                    <a:cubicBezTo>
                      <a:pt x="15573" y="82928"/>
                      <a:pt x="15538" y="83595"/>
                      <a:pt x="15490" y="84261"/>
                    </a:cubicBezTo>
                    <a:cubicBezTo>
                      <a:pt x="15478" y="84476"/>
                      <a:pt x="15466" y="84678"/>
                      <a:pt x="15442" y="84881"/>
                    </a:cubicBezTo>
                    <a:cubicBezTo>
                      <a:pt x="15431" y="85071"/>
                      <a:pt x="15419" y="85250"/>
                      <a:pt x="15407" y="85428"/>
                    </a:cubicBezTo>
                    <a:cubicBezTo>
                      <a:pt x="15383" y="85750"/>
                      <a:pt x="15371" y="86071"/>
                      <a:pt x="15347" y="86393"/>
                    </a:cubicBezTo>
                    <a:cubicBezTo>
                      <a:pt x="15335" y="86607"/>
                      <a:pt x="15312" y="86809"/>
                      <a:pt x="15300" y="87024"/>
                    </a:cubicBezTo>
                    <a:cubicBezTo>
                      <a:pt x="15288" y="87309"/>
                      <a:pt x="15264" y="87595"/>
                      <a:pt x="15240" y="87893"/>
                    </a:cubicBezTo>
                    <a:cubicBezTo>
                      <a:pt x="15181" y="88905"/>
                      <a:pt x="15109" y="89953"/>
                      <a:pt x="15038" y="91012"/>
                    </a:cubicBezTo>
                    <a:cubicBezTo>
                      <a:pt x="15038" y="91036"/>
                      <a:pt x="15038" y="91060"/>
                      <a:pt x="15038" y="91096"/>
                    </a:cubicBezTo>
                    <a:cubicBezTo>
                      <a:pt x="15002" y="91584"/>
                      <a:pt x="14966" y="92084"/>
                      <a:pt x="14931" y="92584"/>
                    </a:cubicBezTo>
                    <a:cubicBezTo>
                      <a:pt x="14919" y="92798"/>
                      <a:pt x="14907" y="93012"/>
                      <a:pt x="14895" y="93227"/>
                    </a:cubicBezTo>
                    <a:cubicBezTo>
                      <a:pt x="14871" y="93548"/>
                      <a:pt x="14847" y="93882"/>
                      <a:pt x="14823" y="94215"/>
                    </a:cubicBezTo>
                    <a:cubicBezTo>
                      <a:pt x="14811" y="94441"/>
                      <a:pt x="14800" y="94667"/>
                      <a:pt x="14788" y="94906"/>
                    </a:cubicBezTo>
                    <a:cubicBezTo>
                      <a:pt x="14764" y="95227"/>
                      <a:pt x="14740" y="95548"/>
                      <a:pt x="14728" y="95870"/>
                    </a:cubicBezTo>
                    <a:cubicBezTo>
                      <a:pt x="14704" y="96120"/>
                      <a:pt x="14692" y="96370"/>
                      <a:pt x="14669" y="96620"/>
                    </a:cubicBezTo>
                    <a:cubicBezTo>
                      <a:pt x="14657" y="96930"/>
                      <a:pt x="14633" y="97239"/>
                      <a:pt x="14621" y="97549"/>
                    </a:cubicBezTo>
                    <a:cubicBezTo>
                      <a:pt x="14597" y="97811"/>
                      <a:pt x="14585" y="98085"/>
                      <a:pt x="14561" y="98346"/>
                    </a:cubicBezTo>
                    <a:cubicBezTo>
                      <a:pt x="14550" y="98644"/>
                      <a:pt x="14526" y="98954"/>
                      <a:pt x="14514" y="99263"/>
                    </a:cubicBezTo>
                    <a:cubicBezTo>
                      <a:pt x="14490" y="99537"/>
                      <a:pt x="14478" y="99811"/>
                      <a:pt x="14454" y="100085"/>
                    </a:cubicBezTo>
                    <a:cubicBezTo>
                      <a:pt x="14442" y="100394"/>
                      <a:pt x="14419" y="100704"/>
                      <a:pt x="14395" y="101013"/>
                    </a:cubicBezTo>
                    <a:cubicBezTo>
                      <a:pt x="14383" y="101287"/>
                      <a:pt x="14371" y="101561"/>
                      <a:pt x="14347" y="101835"/>
                    </a:cubicBezTo>
                    <a:cubicBezTo>
                      <a:pt x="14335" y="102156"/>
                      <a:pt x="14311" y="102466"/>
                      <a:pt x="14288" y="102787"/>
                    </a:cubicBezTo>
                    <a:cubicBezTo>
                      <a:pt x="14276" y="103073"/>
                      <a:pt x="14252" y="103359"/>
                      <a:pt x="14240" y="103645"/>
                    </a:cubicBezTo>
                    <a:cubicBezTo>
                      <a:pt x="14216" y="103954"/>
                      <a:pt x="14204" y="104264"/>
                      <a:pt x="14180" y="104585"/>
                    </a:cubicBezTo>
                    <a:cubicBezTo>
                      <a:pt x="14169" y="104871"/>
                      <a:pt x="14145" y="105169"/>
                      <a:pt x="14133" y="105454"/>
                    </a:cubicBezTo>
                    <a:cubicBezTo>
                      <a:pt x="14109" y="105776"/>
                      <a:pt x="14097" y="106097"/>
                      <a:pt x="14073" y="106431"/>
                    </a:cubicBezTo>
                    <a:cubicBezTo>
                      <a:pt x="14061" y="106717"/>
                      <a:pt x="14038" y="107002"/>
                      <a:pt x="14026" y="107300"/>
                    </a:cubicBezTo>
                    <a:cubicBezTo>
                      <a:pt x="14002" y="107621"/>
                      <a:pt x="13990" y="107955"/>
                      <a:pt x="13966" y="108276"/>
                    </a:cubicBezTo>
                    <a:cubicBezTo>
                      <a:pt x="13954" y="108586"/>
                      <a:pt x="13930" y="108883"/>
                      <a:pt x="13918" y="109193"/>
                    </a:cubicBezTo>
                    <a:cubicBezTo>
                      <a:pt x="13895" y="109514"/>
                      <a:pt x="13883" y="109836"/>
                      <a:pt x="13859" y="110157"/>
                    </a:cubicBezTo>
                    <a:cubicBezTo>
                      <a:pt x="13847" y="110467"/>
                      <a:pt x="13823" y="110777"/>
                      <a:pt x="13811" y="111098"/>
                    </a:cubicBezTo>
                    <a:cubicBezTo>
                      <a:pt x="13788" y="111431"/>
                      <a:pt x="13776" y="111765"/>
                      <a:pt x="13752" y="112098"/>
                    </a:cubicBezTo>
                    <a:cubicBezTo>
                      <a:pt x="13740" y="112408"/>
                      <a:pt x="13728" y="112705"/>
                      <a:pt x="13704" y="113015"/>
                    </a:cubicBezTo>
                    <a:cubicBezTo>
                      <a:pt x="13692" y="113360"/>
                      <a:pt x="13668" y="113705"/>
                      <a:pt x="13657" y="114051"/>
                    </a:cubicBezTo>
                    <a:cubicBezTo>
                      <a:pt x="13633" y="114360"/>
                      <a:pt x="13621" y="114670"/>
                      <a:pt x="13597" y="114979"/>
                    </a:cubicBezTo>
                    <a:cubicBezTo>
                      <a:pt x="13585" y="115337"/>
                      <a:pt x="13561" y="115682"/>
                      <a:pt x="13549" y="116039"/>
                    </a:cubicBezTo>
                    <a:cubicBezTo>
                      <a:pt x="13526" y="116349"/>
                      <a:pt x="13514" y="116658"/>
                      <a:pt x="13502" y="116980"/>
                    </a:cubicBezTo>
                    <a:cubicBezTo>
                      <a:pt x="13478" y="117325"/>
                      <a:pt x="13466" y="117682"/>
                      <a:pt x="13442" y="118027"/>
                    </a:cubicBezTo>
                    <a:cubicBezTo>
                      <a:pt x="13430" y="118349"/>
                      <a:pt x="13418" y="118682"/>
                      <a:pt x="13395" y="119004"/>
                    </a:cubicBezTo>
                    <a:cubicBezTo>
                      <a:pt x="13383" y="119361"/>
                      <a:pt x="13359" y="119718"/>
                      <a:pt x="13347" y="120075"/>
                    </a:cubicBezTo>
                    <a:cubicBezTo>
                      <a:pt x="13335" y="120397"/>
                      <a:pt x="13311" y="120718"/>
                      <a:pt x="13299" y="121040"/>
                    </a:cubicBezTo>
                    <a:cubicBezTo>
                      <a:pt x="13276" y="121433"/>
                      <a:pt x="13264" y="121814"/>
                      <a:pt x="13240" y="122207"/>
                    </a:cubicBezTo>
                    <a:cubicBezTo>
                      <a:pt x="13228" y="122504"/>
                      <a:pt x="13216" y="122814"/>
                      <a:pt x="13204" y="123111"/>
                    </a:cubicBezTo>
                    <a:cubicBezTo>
                      <a:pt x="13180" y="123528"/>
                      <a:pt x="13156" y="123957"/>
                      <a:pt x="13145" y="124373"/>
                    </a:cubicBezTo>
                    <a:cubicBezTo>
                      <a:pt x="13133" y="124659"/>
                      <a:pt x="13121" y="124945"/>
                      <a:pt x="13109" y="125219"/>
                    </a:cubicBezTo>
                    <a:cubicBezTo>
                      <a:pt x="13085" y="125671"/>
                      <a:pt x="13061" y="126124"/>
                      <a:pt x="13049" y="126576"/>
                    </a:cubicBezTo>
                    <a:cubicBezTo>
                      <a:pt x="13037" y="126838"/>
                      <a:pt x="13026" y="127100"/>
                      <a:pt x="13014" y="127362"/>
                    </a:cubicBezTo>
                    <a:cubicBezTo>
                      <a:pt x="12978" y="128076"/>
                      <a:pt x="12942" y="147519"/>
                      <a:pt x="12918" y="148245"/>
                    </a:cubicBezTo>
                    <a:lnTo>
                      <a:pt x="35516" y="147781"/>
                    </a:lnTo>
                    <a:cubicBezTo>
                      <a:pt x="34838" y="125064"/>
                      <a:pt x="34207" y="96144"/>
                      <a:pt x="33492" y="80392"/>
                    </a:cubicBezTo>
                    <a:cubicBezTo>
                      <a:pt x="32992" y="69200"/>
                      <a:pt x="31790" y="52007"/>
                      <a:pt x="31790" y="51912"/>
                    </a:cubicBezTo>
                    <a:cubicBezTo>
                      <a:pt x="31790" y="50888"/>
                      <a:pt x="32397" y="49043"/>
                      <a:pt x="32933" y="47721"/>
                    </a:cubicBezTo>
                    <a:cubicBezTo>
                      <a:pt x="33504" y="46281"/>
                      <a:pt x="35040" y="42340"/>
                      <a:pt x="35362" y="40661"/>
                    </a:cubicBezTo>
                    <a:cubicBezTo>
                      <a:pt x="35671" y="38970"/>
                      <a:pt x="36493" y="35493"/>
                      <a:pt x="36814" y="34231"/>
                    </a:cubicBezTo>
                    <a:cubicBezTo>
                      <a:pt x="37290" y="32338"/>
                      <a:pt x="37564" y="30219"/>
                      <a:pt x="37564" y="30219"/>
                    </a:cubicBezTo>
                    <a:cubicBezTo>
                      <a:pt x="37564" y="30219"/>
                      <a:pt x="40136" y="25992"/>
                      <a:pt x="41124" y="24564"/>
                    </a:cubicBezTo>
                    <a:cubicBezTo>
                      <a:pt x="42124" y="23147"/>
                      <a:pt x="44744" y="19337"/>
                      <a:pt x="45446" y="17610"/>
                    </a:cubicBezTo>
                    <a:cubicBezTo>
                      <a:pt x="46149" y="15872"/>
                      <a:pt x="45696" y="14658"/>
                      <a:pt x="44910" y="14288"/>
                    </a:cubicBezTo>
                    <a:cubicBezTo>
                      <a:pt x="44685" y="14178"/>
                      <a:pt x="44403" y="14101"/>
                      <a:pt x="44084" y="14101"/>
                    </a:cubicBezTo>
                    <a:cubicBezTo>
                      <a:pt x="43308" y="14101"/>
                      <a:pt x="42311" y="14555"/>
                      <a:pt x="41374" y="16074"/>
                    </a:cubicBezTo>
                    <a:cubicBezTo>
                      <a:pt x="40065" y="18218"/>
                      <a:pt x="37386" y="21956"/>
                      <a:pt x="36338" y="23254"/>
                    </a:cubicBezTo>
                    <a:cubicBezTo>
                      <a:pt x="35372" y="24447"/>
                      <a:pt x="34308" y="26076"/>
                      <a:pt x="33631" y="26076"/>
                    </a:cubicBezTo>
                    <a:cubicBezTo>
                      <a:pt x="33565" y="26076"/>
                      <a:pt x="33503" y="26061"/>
                      <a:pt x="33445" y="26028"/>
                    </a:cubicBezTo>
                    <a:cubicBezTo>
                      <a:pt x="32790" y="25647"/>
                      <a:pt x="33076" y="23361"/>
                      <a:pt x="33659" y="21694"/>
                    </a:cubicBezTo>
                    <a:cubicBezTo>
                      <a:pt x="34242" y="20015"/>
                      <a:pt x="35433" y="16003"/>
                      <a:pt x="35790" y="14086"/>
                    </a:cubicBezTo>
                    <a:cubicBezTo>
                      <a:pt x="36159" y="12157"/>
                      <a:pt x="37636" y="7669"/>
                      <a:pt x="37791" y="6704"/>
                    </a:cubicBezTo>
                    <a:cubicBezTo>
                      <a:pt x="37933" y="5752"/>
                      <a:pt x="37410" y="4716"/>
                      <a:pt x="36278" y="4263"/>
                    </a:cubicBezTo>
                    <a:cubicBezTo>
                      <a:pt x="36027" y="4167"/>
                      <a:pt x="35774" y="4113"/>
                      <a:pt x="35523" y="4113"/>
                    </a:cubicBezTo>
                    <a:cubicBezTo>
                      <a:pt x="34633" y="4113"/>
                      <a:pt x="33768" y="4789"/>
                      <a:pt x="33099" y="6609"/>
                    </a:cubicBezTo>
                    <a:cubicBezTo>
                      <a:pt x="32254" y="8943"/>
                      <a:pt x="31516" y="12062"/>
                      <a:pt x="31135" y="13431"/>
                    </a:cubicBezTo>
                    <a:cubicBezTo>
                      <a:pt x="30742" y="14812"/>
                      <a:pt x="28087" y="21873"/>
                      <a:pt x="27527" y="22825"/>
                    </a:cubicBezTo>
                    <a:cubicBezTo>
                      <a:pt x="27342" y="23144"/>
                      <a:pt x="27082" y="23291"/>
                      <a:pt x="26824" y="23291"/>
                    </a:cubicBezTo>
                    <a:cubicBezTo>
                      <a:pt x="26320" y="23291"/>
                      <a:pt x="25821" y="22734"/>
                      <a:pt x="25884" y="21813"/>
                    </a:cubicBezTo>
                    <a:cubicBezTo>
                      <a:pt x="25968" y="20432"/>
                      <a:pt x="25884" y="15967"/>
                      <a:pt x="25753" y="14038"/>
                    </a:cubicBezTo>
                    <a:cubicBezTo>
                      <a:pt x="25610" y="12110"/>
                      <a:pt x="25444" y="8669"/>
                      <a:pt x="25420" y="7395"/>
                    </a:cubicBezTo>
                    <a:cubicBezTo>
                      <a:pt x="25384" y="6133"/>
                      <a:pt x="25432" y="3180"/>
                      <a:pt x="25396" y="2394"/>
                    </a:cubicBezTo>
                    <a:cubicBezTo>
                      <a:pt x="25360" y="1608"/>
                      <a:pt x="25218" y="37"/>
                      <a:pt x="23289" y="1"/>
                    </a:cubicBezTo>
                    <a:cubicBezTo>
                      <a:pt x="23263" y="0"/>
                      <a:pt x="23237" y="0"/>
                      <a:pt x="23212" y="0"/>
                    </a:cubicBezTo>
                    <a:close/>
                  </a:path>
                </a:pathLst>
              </a:custGeom>
              <a:solidFill>
                <a:srgbClr val="FFC9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>
                <a:off x="5992500" y="3260440"/>
                <a:ext cx="469187" cy="1584070"/>
              </a:xfrm>
              <a:custGeom>
                <a:avLst/>
                <a:gdLst/>
                <a:ahLst/>
                <a:cxnLst/>
                <a:rect l="l" t="t" r="r" b="b"/>
                <a:pathLst>
                  <a:path w="25444" h="85904" extrusionOk="0">
                    <a:moveTo>
                      <a:pt x="4596" y="0"/>
                    </a:moveTo>
                    <a:cubicBezTo>
                      <a:pt x="4596" y="0"/>
                      <a:pt x="441" y="77427"/>
                      <a:pt x="0" y="85904"/>
                    </a:cubicBezTo>
                    <a:lnTo>
                      <a:pt x="25444" y="85594"/>
                    </a:lnTo>
                    <a:cubicBezTo>
                      <a:pt x="25444" y="85594"/>
                      <a:pt x="23062" y="11180"/>
                      <a:pt x="21836" y="881"/>
                    </a:cubicBezTo>
                    <a:cubicBezTo>
                      <a:pt x="21836" y="881"/>
                      <a:pt x="19658" y="959"/>
                      <a:pt x="16796" y="959"/>
                    </a:cubicBezTo>
                    <a:cubicBezTo>
                      <a:pt x="12650" y="959"/>
                      <a:pt x="7068" y="796"/>
                      <a:pt x="4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>
                <a:off x="6074023" y="3244932"/>
                <a:ext cx="333358" cy="67822"/>
              </a:xfrm>
              <a:custGeom>
                <a:avLst/>
                <a:gdLst/>
                <a:ahLst/>
                <a:cxnLst/>
                <a:rect l="l" t="t" r="r" b="b"/>
                <a:pathLst>
                  <a:path w="18078" h="3678" extrusionOk="0">
                    <a:moveTo>
                      <a:pt x="776" y="1"/>
                    </a:moveTo>
                    <a:cubicBezTo>
                      <a:pt x="6" y="1"/>
                      <a:pt x="0" y="1095"/>
                      <a:pt x="44" y="2615"/>
                    </a:cubicBezTo>
                    <a:cubicBezTo>
                      <a:pt x="44" y="2615"/>
                      <a:pt x="2342" y="3544"/>
                      <a:pt x="8390" y="3663"/>
                    </a:cubicBezTo>
                    <a:cubicBezTo>
                      <a:pt x="8830" y="3673"/>
                      <a:pt x="9255" y="3677"/>
                      <a:pt x="9664" y="3677"/>
                    </a:cubicBezTo>
                    <a:cubicBezTo>
                      <a:pt x="14876" y="3677"/>
                      <a:pt x="17629" y="2961"/>
                      <a:pt x="17629" y="2961"/>
                    </a:cubicBezTo>
                    <a:cubicBezTo>
                      <a:pt x="17629" y="2961"/>
                      <a:pt x="18077" y="274"/>
                      <a:pt x="17062" y="274"/>
                    </a:cubicBezTo>
                    <a:cubicBezTo>
                      <a:pt x="17030" y="274"/>
                      <a:pt x="16997" y="276"/>
                      <a:pt x="16963" y="282"/>
                    </a:cubicBezTo>
                    <a:cubicBezTo>
                      <a:pt x="16316" y="383"/>
                      <a:pt x="13300" y="922"/>
                      <a:pt x="9868" y="922"/>
                    </a:cubicBezTo>
                    <a:cubicBezTo>
                      <a:pt x="9258" y="922"/>
                      <a:pt x="8634" y="905"/>
                      <a:pt x="8009" y="865"/>
                    </a:cubicBezTo>
                    <a:cubicBezTo>
                      <a:pt x="4235" y="627"/>
                      <a:pt x="2044" y="270"/>
                      <a:pt x="1020" y="32"/>
                    </a:cubicBezTo>
                    <a:cubicBezTo>
                      <a:pt x="931" y="11"/>
                      <a:pt x="850" y="1"/>
                      <a:pt x="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7" name="Google Shape;247;p27"/>
            <p:cNvGrpSpPr/>
            <p:nvPr/>
          </p:nvGrpSpPr>
          <p:grpSpPr>
            <a:xfrm>
              <a:off x="7881291" y="2555423"/>
              <a:ext cx="558123" cy="2280751"/>
              <a:chOff x="7881291" y="2555423"/>
              <a:chExt cx="558123" cy="2280751"/>
            </a:xfrm>
          </p:grpSpPr>
          <p:sp>
            <p:nvSpPr>
              <p:cNvPr id="248" name="Google Shape;248;p27"/>
              <p:cNvSpPr/>
              <p:nvPr/>
            </p:nvSpPr>
            <p:spPr>
              <a:xfrm>
                <a:off x="7977234" y="2785407"/>
                <a:ext cx="426831" cy="628491"/>
              </a:xfrm>
              <a:custGeom>
                <a:avLst/>
                <a:gdLst/>
                <a:ahLst/>
                <a:cxnLst/>
                <a:rect l="l" t="t" r="r" b="b"/>
                <a:pathLst>
                  <a:path w="23147" h="34083" extrusionOk="0">
                    <a:moveTo>
                      <a:pt x="7420" y="1"/>
                    </a:moveTo>
                    <a:cubicBezTo>
                      <a:pt x="6861" y="1"/>
                      <a:pt x="5038" y="7408"/>
                      <a:pt x="4478" y="7408"/>
                    </a:cubicBezTo>
                    <a:cubicBezTo>
                      <a:pt x="4446" y="7408"/>
                      <a:pt x="4417" y="7383"/>
                      <a:pt x="4394" y="7331"/>
                    </a:cubicBezTo>
                    <a:cubicBezTo>
                      <a:pt x="2775" y="6688"/>
                      <a:pt x="1274" y="6271"/>
                      <a:pt x="1" y="5747"/>
                    </a:cubicBezTo>
                    <a:lnTo>
                      <a:pt x="1" y="5747"/>
                    </a:lnTo>
                    <a:cubicBezTo>
                      <a:pt x="1" y="5747"/>
                      <a:pt x="905" y="7712"/>
                      <a:pt x="2036" y="18403"/>
                    </a:cubicBezTo>
                    <a:cubicBezTo>
                      <a:pt x="2668" y="19094"/>
                      <a:pt x="3203" y="19642"/>
                      <a:pt x="3489" y="19820"/>
                    </a:cubicBezTo>
                    <a:cubicBezTo>
                      <a:pt x="3870" y="20070"/>
                      <a:pt x="3644" y="23690"/>
                      <a:pt x="3358" y="33500"/>
                    </a:cubicBezTo>
                    <a:cubicBezTo>
                      <a:pt x="4363" y="33665"/>
                      <a:pt x="7251" y="34082"/>
                      <a:pt x="10529" y="34082"/>
                    </a:cubicBezTo>
                    <a:cubicBezTo>
                      <a:pt x="13193" y="34082"/>
                      <a:pt x="16115" y="33806"/>
                      <a:pt x="18491" y="32893"/>
                    </a:cubicBezTo>
                    <a:cubicBezTo>
                      <a:pt x="17860" y="26631"/>
                      <a:pt x="17443" y="22535"/>
                      <a:pt x="17467" y="22332"/>
                    </a:cubicBezTo>
                    <a:cubicBezTo>
                      <a:pt x="17562" y="21392"/>
                      <a:pt x="17931" y="19713"/>
                      <a:pt x="18622" y="18368"/>
                    </a:cubicBezTo>
                    <a:cubicBezTo>
                      <a:pt x="19312" y="17010"/>
                      <a:pt x="21098" y="13284"/>
                      <a:pt x="21598" y="11688"/>
                    </a:cubicBezTo>
                    <a:cubicBezTo>
                      <a:pt x="22551" y="8652"/>
                      <a:pt x="22968" y="6092"/>
                      <a:pt x="23146" y="4354"/>
                    </a:cubicBezTo>
                    <a:lnTo>
                      <a:pt x="23146" y="4354"/>
                    </a:lnTo>
                    <a:cubicBezTo>
                      <a:pt x="23108" y="4450"/>
                      <a:pt x="23046" y="4483"/>
                      <a:pt x="22971" y="4483"/>
                    </a:cubicBezTo>
                    <a:cubicBezTo>
                      <a:pt x="22794" y="4483"/>
                      <a:pt x="22546" y="4296"/>
                      <a:pt x="22369" y="4296"/>
                    </a:cubicBezTo>
                    <a:cubicBezTo>
                      <a:pt x="22294" y="4296"/>
                      <a:pt x="22232" y="4330"/>
                      <a:pt x="22194" y="4425"/>
                    </a:cubicBezTo>
                    <a:cubicBezTo>
                      <a:pt x="21051" y="7271"/>
                      <a:pt x="19503" y="10045"/>
                      <a:pt x="18050" y="10176"/>
                    </a:cubicBezTo>
                    <a:cubicBezTo>
                      <a:pt x="18042" y="10177"/>
                      <a:pt x="18033" y="10177"/>
                      <a:pt x="18024" y="10177"/>
                    </a:cubicBezTo>
                    <a:cubicBezTo>
                      <a:pt x="17045" y="10177"/>
                      <a:pt x="18788" y="4744"/>
                      <a:pt x="18670" y="3056"/>
                    </a:cubicBezTo>
                    <a:lnTo>
                      <a:pt x="18670" y="3056"/>
                    </a:lnTo>
                    <a:cubicBezTo>
                      <a:pt x="18468" y="3222"/>
                      <a:pt x="18218" y="3292"/>
                      <a:pt x="17935" y="3292"/>
                    </a:cubicBezTo>
                    <a:cubicBezTo>
                      <a:pt x="16534" y="3292"/>
                      <a:pt x="14318" y="1600"/>
                      <a:pt x="13096" y="1600"/>
                    </a:cubicBezTo>
                    <a:cubicBezTo>
                      <a:pt x="12814" y="1600"/>
                      <a:pt x="12584" y="1690"/>
                      <a:pt x="12431" y="1913"/>
                    </a:cubicBezTo>
                    <a:cubicBezTo>
                      <a:pt x="11626" y="3072"/>
                      <a:pt x="11036" y="3512"/>
                      <a:pt x="10544" y="3512"/>
                    </a:cubicBezTo>
                    <a:cubicBezTo>
                      <a:pt x="9450" y="3512"/>
                      <a:pt x="8846" y="1327"/>
                      <a:pt x="7466" y="20"/>
                    </a:cubicBezTo>
                    <a:cubicBezTo>
                      <a:pt x="7452" y="7"/>
                      <a:pt x="7436" y="1"/>
                      <a:pt x="7420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>
                <a:off x="7991064" y="2555423"/>
                <a:ext cx="256888" cy="399115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21644" extrusionOk="0">
                    <a:moveTo>
                      <a:pt x="4555" y="0"/>
                    </a:moveTo>
                    <a:cubicBezTo>
                      <a:pt x="4506" y="0"/>
                      <a:pt x="4456" y="1"/>
                      <a:pt x="4406" y="3"/>
                    </a:cubicBezTo>
                    <a:cubicBezTo>
                      <a:pt x="1870" y="74"/>
                      <a:pt x="846" y="1836"/>
                      <a:pt x="584" y="2300"/>
                    </a:cubicBezTo>
                    <a:cubicBezTo>
                      <a:pt x="536" y="2384"/>
                      <a:pt x="513" y="2658"/>
                      <a:pt x="489" y="3086"/>
                    </a:cubicBezTo>
                    <a:cubicBezTo>
                      <a:pt x="453" y="4503"/>
                      <a:pt x="548" y="7575"/>
                      <a:pt x="513" y="10813"/>
                    </a:cubicBezTo>
                    <a:cubicBezTo>
                      <a:pt x="501" y="12314"/>
                      <a:pt x="453" y="13861"/>
                      <a:pt x="358" y="15290"/>
                    </a:cubicBezTo>
                    <a:cubicBezTo>
                      <a:pt x="346" y="15528"/>
                      <a:pt x="334" y="15766"/>
                      <a:pt x="322" y="15981"/>
                    </a:cubicBezTo>
                    <a:cubicBezTo>
                      <a:pt x="1" y="17100"/>
                      <a:pt x="1156" y="19541"/>
                      <a:pt x="1156" y="19541"/>
                    </a:cubicBezTo>
                    <a:cubicBezTo>
                      <a:pt x="1666" y="20215"/>
                      <a:pt x="2352" y="20468"/>
                      <a:pt x="3037" y="20468"/>
                    </a:cubicBezTo>
                    <a:cubicBezTo>
                      <a:pt x="3550" y="20468"/>
                      <a:pt x="4063" y="20326"/>
                      <a:pt x="4501" y="20112"/>
                    </a:cubicBezTo>
                    <a:cubicBezTo>
                      <a:pt x="5942" y="19410"/>
                      <a:pt x="6740" y="16326"/>
                      <a:pt x="7121" y="12980"/>
                    </a:cubicBezTo>
                    <a:lnTo>
                      <a:pt x="7121" y="12980"/>
                    </a:lnTo>
                    <a:cubicBezTo>
                      <a:pt x="7073" y="13980"/>
                      <a:pt x="7013" y="14969"/>
                      <a:pt x="6930" y="15850"/>
                    </a:cubicBezTo>
                    <a:cubicBezTo>
                      <a:pt x="6823" y="17076"/>
                      <a:pt x="6037" y="19684"/>
                      <a:pt x="6299" y="20315"/>
                    </a:cubicBezTo>
                    <a:cubicBezTo>
                      <a:pt x="6724" y="21299"/>
                      <a:pt x="7495" y="21643"/>
                      <a:pt x="8275" y="21643"/>
                    </a:cubicBezTo>
                    <a:cubicBezTo>
                      <a:pt x="8740" y="21643"/>
                      <a:pt x="9209" y="21521"/>
                      <a:pt x="9609" y="21338"/>
                    </a:cubicBezTo>
                    <a:cubicBezTo>
                      <a:pt x="11097" y="20660"/>
                      <a:pt x="12740" y="15707"/>
                      <a:pt x="13038" y="12564"/>
                    </a:cubicBezTo>
                    <a:cubicBezTo>
                      <a:pt x="13086" y="12099"/>
                      <a:pt x="13133" y="11635"/>
                      <a:pt x="13169" y="11171"/>
                    </a:cubicBezTo>
                    <a:cubicBezTo>
                      <a:pt x="13419" y="8515"/>
                      <a:pt x="13931" y="3205"/>
                      <a:pt x="13788" y="2717"/>
                    </a:cubicBezTo>
                    <a:cubicBezTo>
                      <a:pt x="13627" y="2175"/>
                      <a:pt x="13231" y="796"/>
                      <a:pt x="11184" y="796"/>
                    </a:cubicBezTo>
                    <a:cubicBezTo>
                      <a:pt x="11117" y="796"/>
                      <a:pt x="11048" y="797"/>
                      <a:pt x="10978" y="800"/>
                    </a:cubicBezTo>
                    <a:cubicBezTo>
                      <a:pt x="9490" y="872"/>
                      <a:pt x="8490" y="1419"/>
                      <a:pt x="7990" y="1788"/>
                    </a:cubicBezTo>
                    <a:cubicBezTo>
                      <a:pt x="7990" y="1788"/>
                      <a:pt x="7748" y="2532"/>
                      <a:pt x="7665" y="2532"/>
                    </a:cubicBezTo>
                    <a:cubicBezTo>
                      <a:pt x="7656" y="2532"/>
                      <a:pt x="7649" y="2523"/>
                      <a:pt x="7644" y="2503"/>
                    </a:cubicBezTo>
                    <a:cubicBezTo>
                      <a:pt x="7528" y="1989"/>
                      <a:pt x="6976" y="0"/>
                      <a:pt x="4555" y="0"/>
                    </a:cubicBez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8002700" y="3198518"/>
                <a:ext cx="430334" cy="1637656"/>
              </a:xfrm>
              <a:custGeom>
                <a:avLst/>
                <a:gdLst/>
                <a:ahLst/>
                <a:cxnLst/>
                <a:rect l="l" t="t" r="r" b="b"/>
                <a:pathLst>
                  <a:path w="23337" h="88810" extrusionOk="0">
                    <a:moveTo>
                      <a:pt x="17289" y="1"/>
                    </a:moveTo>
                    <a:cubicBezTo>
                      <a:pt x="17146" y="60"/>
                      <a:pt x="16991" y="120"/>
                      <a:pt x="16848" y="179"/>
                    </a:cubicBezTo>
                    <a:cubicBezTo>
                      <a:pt x="14479" y="1084"/>
                      <a:pt x="11567" y="1359"/>
                      <a:pt x="8909" y="1359"/>
                    </a:cubicBezTo>
                    <a:cubicBezTo>
                      <a:pt x="5622" y="1359"/>
                      <a:pt x="2722" y="939"/>
                      <a:pt x="1715" y="775"/>
                    </a:cubicBezTo>
                    <a:cubicBezTo>
                      <a:pt x="1465" y="739"/>
                      <a:pt x="1322" y="715"/>
                      <a:pt x="1322" y="715"/>
                    </a:cubicBezTo>
                    <a:cubicBezTo>
                      <a:pt x="1096" y="4644"/>
                      <a:pt x="1" y="88774"/>
                      <a:pt x="1" y="88774"/>
                    </a:cubicBezTo>
                    <a:lnTo>
                      <a:pt x="2084" y="88809"/>
                    </a:lnTo>
                    <a:lnTo>
                      <a:pt x="23337" y="88202"/>
                    </a:lnTo>
                    <a:cubicBezTo>
                      <a:pt x="22706" y="79511"/>
                      <a:pt x="17289" y="1"/>
                      <a:pt x="17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>
                <a:off x="8010610" y="3189298"/>
                <a:ext cx="337249" cy="121649"/>
              </a:xfrm>
              <a:custGeom>
                <a:avLst/>
                <a:gdLst/>
                <a:ahLst/>
                <a:cxnLst/>
                <a:rect l="l" t="t" r="r" b="b"/>
                <a:pathLst>
                  <a:path w="18289" h="6597" extrusionOk="0">
                    <a:moveTo>
                      <a:pt x="17669" y="1"/>
                    </a:moveTo>
                    <a:cubicBezTo>
                      <a:pt x="17502" y="72"/>
                      <a:pt x="17348" y="144"/>
                      <a:pt x="17181" y="203"/>
                    </a:cubicBezTo>
                    <a:cubicBezTo>
                      <a:pt x="14706" y="1238"/>
                      <a:pt x="11688" y="1563"/>
                      <a:pt x="8877" y="1563"/>
                    </a:cubicBezTo>
                    <a:cubicBezTo>
                      <a:pt x="5062" y="1563"/>
                      <a:pt x="1630" y="965"/>
                      <a:pt x="465" y="739"/>
                    </a:cubicBezTo>
                    <a:cubicBezTo>
                      <a:pt x="191" y="679"/>
                      <a:pt x="36" y="644"/>
                      <a:pt x="36" y="644"/>
                    </a:cubicBezTo>
                    <a:cubicBezTo>
                      <a:pt x="0" y="1346"/>
                      <a:pt x="0" y="3477"/>
                      <a:pt x="12" y="6597"/>
                    </a:cubicBezTo>
                    <a:lnTo>
                      <a:pt x="18288" y="5990"/>
                    </a:lnTo>
                    <a:cubicBezTo>
                      <a:pt x="18026" y="3013"/>
                      <a:pt x="17669" y="1"/>
                      <a:pt x="176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>
                <a:off x="8169563" y="2612292"/>
                <a:ext cx="269851" cy="382943"/>
              </a:xfrm>
              <a:custGeom>
                <a:avLst/>
                <a:gdLst/>
                <a:ahLst/>
                <a:cxnLst/>
                <a:rect l="l" t="t" r="r" b="b"/>
                <a:pathLst>
                  <a:path w="14634" h="20767" extrusionOk="0">
                    <a:moveTo>
                      <a:pt x="7148" y="0"/>
                    </a:moveTo>
                    <a:cubicBezTo>
                      <a:pt x="5757" y="0"/>
                      <a:pt x="4873" y="851"/>
                      <a:pt x="4596" y="1110"/>
                    </a:cubicBezTo>
                    <a:cubicBezTo>
                      <a:pt x="4537" y="1169"/>
                      <a:pt x="4430" y="1419"/>
                      <a:pt x="4299" y="1824"/>
                    </a:cubicBezTo>
                    <a:cubicBezTo>
                      <a:pt x="3858" y="3134"/>
                      <a:pt x="3072" y="6051"/>
                      <a:pt x="2120" y="9075"/>
                    </a:cubicBezTo>
                    <a:cubicBezTo>
                      <a:pt x="1679" y="10492"/>
                      <a:pt x="1203" y="11920"/>
                      <a:pt x="715" y="13230"/>
                    </a:cubicBezTo>
                    <a:cubicBezTo>
                      <a:pt x="631" y="13456"/>
                      <a:pt x="548" y="13659"/>
                      <a:pt x="489" y="13873"/>
                    </a:cubicBezTo>
                    <a:cubicBezTo>
                      <a:pt x="429" y="13849"/>
                      <a:pt x="369" y="13837"/>
                      <a:pt x="322" y="13813"/>
                    </a:cubicBezTo>
                    <a:cubicBezTo>
                      <a:pt x="262" y="13909"/>
                      <a:pt x="215" y="14016"/>
                      <a:pt x="155" y="14111"/>
                    </a:cubicBezTo>
                    <a:cubicBezTo>
                      <a:pt x="155" y="14123"/>
                      <a:pt x="143" y="14135"/>
                      <a:pt x="143" y="14147"/>
                    </a:cubicBezTo>
                    <a:cubicBezTo>
                      <a:pt x="236" y="14003"/>
                      <a:pt x="278" y="13947"/>
                      <a:pt x="286" y="13947"/>
                    </a:cubicBezTo>
                    <a:lnTo>
                      <a:pt x="286" y="13947"/>
                    </a:lnTo>
                    <a:cubicBezTo>
                      <a:pt x="302" y="13947"/>
                      <a:pt x="176" y="14188"/>
                      <a:pt x="72" y="14397"/>
                    </a:cubicBezTo>
                    <a:cubicBezTo>
                      <a:pt x="48" y="14504"/>
                      <a:pt x="12" y="14635"/>
                      <a:pt x="0" y="14718"/>
                    </a:cubicBezTo>
                    <a:cubicBezTo>
                      <a:pt x="12" y="14778"/>
                      <a:pt x="12" y="14837"/>
                      <a:pt x="24" y="14909"/>
                    </a:cubicBezTo>
                    <a:cubicBezTo>
                      <a:pt x="60" y="15326"/>
                      <a:pt x="108" y="15730"/>
                      <a:pt x="143" y="16147"/>
                    </a:cubicBezTo>
                    <a:cubicBezTo>
                      <a:pt x="191" y="16647"/>
                      <a:pt x="822" y="17504"/>
                      <a:pt x="822" y="17981"/>
                    </a:cubicBezTo>
                    <a:cubicBezTo>
                      <a:pt x="1223" y="19142"/>
                      <a:pt x="2214" y="19573"/>
                      <a:pt x="3113" y="19573"/>
                    </a:cubicBezTo>
                    <a:cubicBezTo>
                      <a:pt x="3229" y="19573"/>
                      <a:pt x="3342" y="19566"/>
                      <a:pt x="3453" y="19552"/>
                    </a:cubicBezTo>
                    <a:cubicBezTo>
                      <a:pt x="4870" y="19374"/>
                      <a:pt x="5811" y="16385"/>
                      <a:pt x="7085" y="13361"/>
                    </a:cubicBezTo>
                    <a:lnTo>
                      <a:pt x="7085" y="13361"/>
                    </a:lnTo>
                    <a:cubicBezTo>
                      <a:pt x="6763" y="14290"/>
                      <a:pt x="6430" y="15195"/>
                      <a:pt x="6108" y="15992"/>
                    </a:cubicBezTo>
                    <a:cubicBezTo>
                      <a:pt x="5668" y="17111"/>
                      <a:pt x="5513" y="17981"/>
                      <a:pt x="5561" y="18659"/>
                    </a:cubicBezTo>
                    <a:cubicBezTo>
                      <a:pt x="5670" y="20229"/>
                      <a:pt x="6822" y="20766"/>
                      <a:pt x="7822" y="20766"/>
                    </a:cubicBezTo>
                    <a:cubicBezTo>
                      <a:pt x="7907" y="20766"/>
                      <a:pt x="7991" y="20762"/>
                      <a:pt x="8073" y="20755"/>
                    </a:cubicBezTo>
                    <a:cubicBezTo>
                      <a:pt x="9525" y="20624"/>
                      <a:pt x="11061" y="17850"/>
                      <a:pt x="12216" y="15004"/>
                    </a:cubicBezTo>
                    <a:cubicBezTo>
                      <a:pt x="12383" y="14587"/>
                      <a:pt x="12550" y="14159"/>
                      <a:pt x="12716" y="13742"/>
                    </a:cubicBezTo>
                    <a:cubicBezTo>
                      <a:pt x="13681" y="11325"/>
                      <a:pt x="14538" y="9087"/>
                      <a:pt x="14550" y="8575"/>
                    </a:cubicBezTo>
                    <a:cubicBezTo>
                      <a:pt x="14574" y="7991"/>
                      <a:pt x="14633" y="6479"/>
                      <a:pt x="12716" y="5812"/>
                    </a:cubicBezTo>
                    <a:cubicBezTo>
                      <a:pt x="12122" y="5607"/>
                      <a:pt x="11586" y="5536"/>
                      <a:pt x="11130" y="5536"/>
                    </a:cubicBezTo>
                    <a:cubicBezTo>
                      <a:pt x="10610" y="5536"/>
                      <a:pt x="10192" y="5628"/>
                      <a:pt x="9906" y="5717"/>
                    </a:cubicBezTo>
                    <a:cubicBezTo>
                      <a:pt x="10264" y="4669"/>
                      <a:pt x="10502" y="3919"/>
                      <a:pt x="10514" y="3705"/>
                    </a:cubicBezTo>
                    <a:cubicBezTo>
                      <a:pt x="10561" y="3181"/>
                      <a:pt x="10656" y="1050"/>
                      <a:pt x="8490" y="252"/>
                    </a:cubicBezTo>
                    <a:cubicBezTo>
                      <a:pt x="8001" y="72"/>
                      <a:pt x="7553" y="0"/>
                      <a:pt x="7148" y="0"/>
                    </a:cubicBezTo>
                    <a:close/>
                  </a:path>
                </a:pathLst>
              </a:custGeom>
              <a:solidFill>
                <a:srgbClr val="49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7881291" y="2772388"/>
                <a:ext cx="315730" cy="352388"/>
              </a:xfrm>
              <a:custGeom>
                <a:avLst/>
                <a:gdLst/>
                <a:ahLst/>
                <a:cxnLst/>
                <a:rect l="l" t="t" r="r" b="b"/>
                <a:pathLst>
                  <a:path w="17122" h="19110" extrusionOk="0">
                    <a:moveTo>
                      <a:pt x="5259" y="1"/>
                    </a:moveTo>
                    <a:cubicBezTo>
                      <a:pt x="4778" y="1"/>
                      <a:pt x="4381" y="89"/>
                      <a:pt x="3918" y="190"/>
                    </a:cubicBezTo>
                    <a:cubicBezTo>
                      <a:pt x="2667" y="452"/>
                      <a:pt x="1334" y="881"/>
                      <a:pt x="584" y="4453"/>
                    </a:cubicBezTo>
                    <a:cubicBezTo>
                      <a:pt x="0" y="7227"/>
                      <a:pt x="1548" y="11513"/>
                      <a:pt x="3203" y="14371"/>
                    </a:cubicBezTo>
                    <a:cubicBezTo>
                      <a:pt x="5049" y="17573"/>
                      <a:pt x="7239" y="19109"/>
                      <a:pt x="7239" y="19109"/>
                    </a:cubicBezTo>
                    <a:cubicBezTo>
                      <a:pt x="14383" y="13252"/>
                      <a:pt x="6121" y="6989"/>
                      <a:pt x="6120" y="6989"/>
                    </a:cubicBezTo>
                    <a:lnTo>
                      <a:pt x="6120" y="6989"/>
                    </a:lnTo>
                    <a:cubicBezTo>
                      <a:pt x="7382" y="7525"/>
                      <a:pt x="8013" y="7870"/>
                      <a:pt x="9633" y="8501"/>
                    </a:cubicBezTo>
                    <a:cubicBezTo>
                      <a:pt x="10633" y="8894"/>
                      <a:pt x="11657" y="9191"/>
                      <a:pt x="12669" y="9239"/>
                    </a:cubicBezTo>
                    <a:cubicBezTo>
                      <a:pt x="12802" y="9247"/>
                      <a:pt x="12945" y="9252"/>
                      <a:pt x="13094" y="9252"/>
                    </a:cubicBezTo>
                    <a:cubicBezTo>
                      <a:pt x="13813" y="9252"/>
                      <a:pt x="14694" y="9152"/>
                      <a:pt x="15502" y="8906"/>
                    </a:cubicBezTo>
                    <a:cubicBezTo>
                      <a:pt x="15502" y="8906"/>
                      <a:pt x="16907" y="8513"/>
                      <a:pt x="17015" y="6810"/>
                    </a:cubicBezTo>
                    <a:cubicBezTo>
                      <a:pt x="17122" y="5120"/>
                      <a:pt x="16764" y="5893"/>
                      <a:pt x="16610" y="5441"/>
                    </a:cubicBezTo>
                    <a:cubicBezTo>
                      <a:pt x="16431" y="5370"/>
                      <a:pt x="16264" y="5286"/>
                      <a:pt x="16110" y="5191"/>
                    </a:cubicBezTo>
                    <a:cubicBezTo>
                      <a:pt x="15788" y="5072"/>
                      <a:pt x="15431" y="4941"/>
                      <a:pt x="15086" y="4762"/>
                    </a:cubicBezTo>
                    <a:cubicBezTo>
                      <a:pt x="14026" y="4203"/>
                      <a:pt x="11835" y="2774"/>
                      <a:pt x="9990" y="1702"/>
                    </a:cubicBezTo>
                    <a:cubicBezTo>
                      <a:pt x="9109" y="1202"/>
                      <a:pt x="8311" y="774"/>
                      <a:pt x="7751" y="559"/>
                    </a:cubicBezTo>
                    <a:cubicBezTo>
                      <a:pt x="7180" y="357"/>
                      <a:pt x="6728" y="214"/>
                      <a:pt x="6335" y="131"/>
                    </a:cubicBezTo>
                    <a:cubicBezTo>
                      <a:pt x="5915" y="37"/>
                      <a:pt x="5570" y="1"/>
                      <a:pt x="5259" y="1"/>
                    </a:cubicBezTo>
                    <a:close/>
                  </a:path>
                </a:pathLst>
              </a:custGeom>
              <a:solidFill>
                <a:srgbClr val="62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F21E35-EF81-482F-B325-9B66C9FD2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493" y="1017813"/>
            <a:ext cx="7010400" cy="3524450"/>
          </a:xfrm>
        </p:spPr>
        <p:txBody>
          <a:bodyPr/>
          <a:lstStyle/>
          <a:p>
            <a:pPr marL="285750" indent="-285750" algn="just">
              <a:buFont typeface="Wingdings" pitchFamily="2" charset="2"/>
              <a:buChar char="v"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dirty="0"/>
              <a:t>Even now the remote areas lack quick hospital services.</a:t>
            </a:r>
          </a:p>
          <a:p>
            <a:endParaRPr lang="en-US" sz="2000" dirty="0"/>
          </a:p>
          <a:p>
            <a:r>
              <a:rPr lang="en-US" sz="2000" dirty="0"/>
              <a:t>Most of them need to travel for long distances even for common illnesses.</a:t>
            </a:r>
          </a:p>
          <a:p>
            <a:endParaRPr lang="en-US" sz="2000" dirty="0"/>
          </a:p>
          <a:p>
            <a:r>
              <a:rPr lang="en-US" sz="2000" dirty="0"/>
              <a:t>Our project gives a better solution for this problem through a web portal with automated consultation for ER </a:t>
            </a:r>
            <a:r>
              <a:rPr lang="en-US" sz="2000"/>
              <a:t>services along </a:t>
            </a:r>
            <a:r>
              <a:rPr lang="en-US" sz="2000" dirty="0"/>
              <a:t>with quick doctor consultations.</a:t>
            </a:r>
            <a:endParaRPr lang="en-IN" dirty="0"/>
          </a:p>
        </p:txBody>
      </p:sp>
      <p:sp>
        <p:nvSpPr>
          <p:cNvPr id="5029" name="Google Shape;5029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IDENTIFICATION AND JUSTIFICATION OF PROBLEM</a:t>
            </a:r>
            <a:endParaRPr dirty="0"/>
          </a:p>
        </p:txBody>
      </p:sp>
      <p:grpSp>
        <p:nvGrpSpPr>
          <p:cNvPr id="104" name="Google Shape;5794;p48">
            <a:extLst>
              <a:ext uri="{FF2B5EF4-FFF2-40B4-BE49-F238E27FC236}">
                <a16:creationId xmlns:a16="http://schemas.microsoft.com/office/drawing/2014/main" id="{5681F88D-C1CC-4716-9014-86BDEC95EC79}"/>
              </a:ext>
            </a:extLst>
          </p:cNvPr>
          <p:cNvGrpSpPr/>
          <p:nvPr/>
        </p:nvGrpSpPr>
        <p:grpSpPr>
          <a:xfrm>
            <a:off x="7350617" y="3492032"/>
            <a:ext cx="1635513" cy="1267310"/>
            <a:chOff x="712341" y="3297245"/>
            <a:chExt cx="1605223" cy="1267310"/>
          </a:xfrm>
        </p:grpSpPr>
        <p:grpSp>
          <p:nvGrpSpPr>
            <p:cNvPr id="105" name="Google Shape;5795;p48">
              <a:extLst>
                <a:ext uri="{FF2B5EF4-FFF2-40B4-BE49-F238E27FC236}">
                  <a16:creationId xmlns:a16="http://schemas.microsoft.com/office/drawing/2014/main" id="{6FE7DD91-466F-4569-BCBD-1F30DE3CE97C}"/>
                </a:ext>
              </a:extLst>
            </p:cNvPr>
            <p:cNvGrpSpPr/>
            <p:nvPr/>
          </p:nvGrpSpPr>
          <p:grpSpPr>
            <a:xfrm>
              <a:off x="712341" y="4331800"/>
              <a:ext cx="1605223" cy="232755"/>
              <a:chOff x="-10007225" y="4416750"/>
              <a:chExt cx="8006100" cy="1160875"/>
            </a:xfrm>
          </p:grpSpPr>
          <p:sp>
            <p:nvSpPr>
              <p:cNvPr id="134" name="Google Shape;5796;p48">
                <a:extLst>
                  <a:ext uri="{FF2B5EF4-FFF2-40B4-BE49-F238E27FC236}">
                    <a16:creationId xmlns:a16="http://schemas.microsoft.com/office/drawing/2014/main" id="{B8A3D949-1DCD-4F87-8441-297545113914}"/>
                  </a:ext>
                </a:extLst>
              </p:cNvPr>
              <p:cNvSpPr/>
              <p:nvPr/>
            </p:nvSpPr>
            <p:spPr>
              <a:xfrm>
                <a:off x="-10007225" y="4416750"/>
                <a:ext cx="2578925" cy="1160875"/>
              </a:xfrm>
              <a:custGeom>
                <a:avLst/>
                <a:gdLst/>
                <a:ahLst/>
                <a:cxnLst/>
                <a:rect l="l" t="t" r="r" b="b"/>
                <a:pathLst>
                  <a:path w="103157" h="46435" extrusionOk="0">
                    <a:moveTo>
                      <a:pt x="1" y="0"/>
                    </a:moveTo>
                    <a:lnTo>
                      <a:pt x="17956" y="23217"/>
                    </a:lnTo>
                    <a:lnTo>
                      <a:pt x="1" y="46435"/>
                    </a:lnTo>
                    <a:lnTo>
                      <a:pt x="103157" y="46435"/>
                    </a:lnTo>
                    <a:lnTo>
                      <a:pt x="34993" y="23217"/>
                    </a:lnTo>
                    <a:lnTo>
                      <a:pt x="349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5797;p48">
                <a:extLst>
                  <a:ext uri="{FF2B5EF4-FFF2-40B4-BE49-F238E27FC236}">
                    <a16:creationId xmlns:a16="http://schemas.microsoft.com/office/drawing/2014/main" id="{80E4ECD8-8DA3-47E9-93C0-531690F0BF67}"/>
                  </a:ext>
                </a:extLst>
              </p:cNvPr>
              <p:cNvSpPr/>
              <p:nvPr/>
            </p:nvSpPr>
            <p:spPr>
              <a:xfrm>
                <a:off x="-4580050" y="4416750"/>
                <a:ext cx="2578925" cy="1160875"/>
              </a:xfrm>
              <a:custGeom>
                <a:avLst/>
                <a:gdLst/>
                <a:ahLst/>
                <a:cxnLst/>
                <a:rect l="l" t="t" r="r" b="b"/>
                <a:pathLst>
                  <a:path w="103157" h="46435" extrusionOk="0">
                    <a:moveTo>
                      <a:pt x="68152" y="0"/>
                    </a:moveTo>
                    <a:lnTo>
                      <a:pt x="68152" y="23217"/>
                    </a:lnTo>
                    <a:lnTo>
                      <a:pt x="1" y="46435"/>
                    </a:lnTo>
                    <a:lnTo>
                      <a:pt x="103156" y="46435"/>
                    </a:lnTo>
                    <a:lnTo>
                      <a:pt x="85202" y="23217"/>
                    </a:lnTo>
                    <a:lnTo>
                      <a:pt x="1031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5798;p48">
              <a:extLst>
                <a:ext uri="{FF2B5EF4-FFF2-40B4-BE49-F238E27FC236}">
                  <a16:creationId xmlns:a16="http://schemas.microsoft.com/office/drawing/2014/main" id="{57745AAB-D5A1-43B2-BACF-EDAFBAFF3BA3}"/>
                </a:ext>
              </a:extLst>
            </p:cNvPr>
            <p:cNvGrpSpPr/>
            <p:nvPr/>
          </p:nvGrpSpPr>
          <p:grpSpPr>
            <a:xfrm>
              <a:off x="712341" y="3297245"/>
              <a:ext cx="1605223" cy="1267310"/>
              <a:chOff x="-10007225" y="-743125"/>
              <a:chExt cx="8006100" cy="6320750"/>
            </a:xfrm>
          </p:grpSpPr>
          <p:sp>
            <p:nvSpPr>
              <p:cNvPr id="107" name="Google Shape;5799;p48">
                <a:extLst>
                  <a:ext uri="{FF2B5EF4-FFF2-40B4-BE49-F238E27FC236}">
                    <a16:creationId xmlns:a16="http://schemas.microsoft.com/office/drawing/2014/main" id="{BB31D74D-C41D-4A6E-A600-29575D5B6087}"/>
                  </a:ext>
                </a:extLst>
              </p:cNvPr>
              <p:cNvSpPr/>
              <p:nvPr/>
            </p:nvSpPr>
            <p:spPr>
              <a:xfrm>
                <a:off x="-8984775" y="-743125"/>
                <a:ext cx="5960900" cy="5960875"/>
              </a:xfrm>
              <a:custGeom>
                <a:avLst/>
                <a:gdLst/>
                <a:ahLst/>
                <a:cxnLst/>
                <a:rect l="l" t="t" r="r" b="b"/>
                <a:pathLst>
                  <a:path w="238436" h="238435" extrusionOk="0">
                    <a:moveTo>
                      <a:pt x="119218" y="1"/>
                    </a:moveTo>
                    <a:cubicBezTo>
                      <a:pt x="53377" y="1"/>
                      <a:pt x="1" y="53376"/>
                      <a:pt x="1" y="119218"/>
                    </a:cubicBezTo>
                    <a:cubicBezTo>
                      <a:pt x="1" y="185059"/>
                      <a:pt x="53377" y="238435"/>
                      <a:pt x="119218" y="238435"/>
                    </a:cubicBezTo>
                    <a:cubicBezTo>
                      <a:pt x="185060" y="238435"/>
                      <a:pt x="238435" y="185059"/>
                      <a:pt x="238435" y="119218"/>
                    </a:cubicBezTo>
                    <a:cubicBezTo>
                      <a:pt x="238435" y="53376"/>
                      <a:pt x="185060" y="1"/>
                      <a:pt x="119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5800;p48">
                <a:extLst>
                  <a:ext uri="{FF2B5EF4-FFF2-40B4-BE49-F238E27FC236}">
                    <a16:creationId xmlns:a16="http://schemas.microsoft.com/office/drawing/2014/main" id="{8C5EF332-EF2F-4BAE-BB28-6064BE2660D8}"/>
                  </a:ext>
                </a:extLst>
              </p:cNvPr>
              <p:cNvSpPr/>
              <p:nvPr/>
            </p:nvSpPr>
            <p:spPr>
              <a:xfrm>
                <a:off x="-4967225" y="464775"/>
                <a:ext cx="114425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4577" h="3934" extrusionOk="0">
                    <a:moveTo>
                      <a:pt x="1840" y="1"/>
                    </a:moveTo>
                    <a:cubicBezTo>
                      <a:pt x="655" y="1"/>
                      <a:pt x="0" y="3437"/>
                      <a:pt x="1391" y="3846"/>
                    </a:cubicBezTo>
                    <a:cubicBezTo>
                      <a:pt x="1584" y="3905"/>
                      <a:pt x="1781" y="3933"/>
                      <a:pt x="1974" y="3933"/>
                    </a:cubicBezTo>
                    <a:cubicBezTo>
                      <a:pt x="3378" y="3933"/>
                      <a:pt x="4576" y="2434"/>
                      <a:pt x="2462" y="310"/>
                    </a:cubicBezTo>
                    <a:cubicBezTo>
                      <a:pt x="2245" y="94"/>
                      <a:pt x="2035" y="1"/>
                      <a:pt x="1840" y="1"/>
                    </a:cubicBez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5801;p48">
                <a:extLst>
                  <a:ext uri="{FF2B5EF4-FFF2-40B4-BE49-F238E27FC236}">
                    <a16:creationId xmlns:a16="http://schemas.microsoft.com/office/drawing/2014/main" id="{376A4D2D-19E8-4659-95FE-64B5E6C5B782}"/>
                  </a:ext>
                </a:extLst>
              </p:cNvPr>
              <p:cNvSpPr/>
              <p:nvPr/>
            </p:nvSpPr>
            <p:spPr>
              <a:xfrm>
                <a:off x="-7323550" y="4612400"/>
                <a:ext cx="533125" cy="499700"/>
              </a:xfrm>
              <a:custGeom>
                <a:avLst/>
                <a:gdLst/>
                <a:ahLst/>
                <a:cxnLst/>
                <a:rect l="l" t="t" r="r" b="b"/>
                <a:pathLst>
                  <a:path w="21325" h="19988" extrusionOk="0">
                    <a:moveTo>
                      <a:pt x="7713" y="0"/>
                    </a:moveTo>
                    <a:cubicBezTo>
                      <a:pt x="6004" y="0"/>
                      <a:pt x="4204" y="474"/>
                      <a:pt x="2941" y="1044"/>
                    </a:cubicBezTo>
                    <a:cubicBezTo>
                      <a:pt x="1" y="2390"/>
                      <a:pt x="525" y="8807"/>
                      <a:pt x="1429" y="12617"/>
                    </a:cubicBezTo>
                    <a:cubicBezTo>
                      <a:pt x="7740" y="15641"/>
                      <a:pt x="14360" y="18106"/>
                      <a:pt x="21218" y="19987"/>
                    </a:cubicBezTo>
                    <a:cubicBezTo>
                      <a:pt x="21325" y="19356"/>
                      <a:pt x="21170" y="18594"/>
                      <a:pt x="20622" y="17654"/>
                    </a:cubicBezTo>
                    <a:cubicBezTo>
                      <a:pt x="19110" y="15082"/>
                      <a:pt x="13395" y="8010"/>
                      <a:pt x="12586" y="3461"/>
                    </a:cubicBezTo>
                    <a:cubicBezTo>
                      <a:pt x="12129" y="851"/>
                      <a:pt x="10002" y="0"/>
                      <a:pt x="7713" y="0"/>
                    </a:cubicBez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5802;p48">
                <a:extLst>
                  <a:ext uri="{FF2B5EF4-FFF2-40B4-BE49-F238E27FC236}">
                    <a16:creationId xmlns:a16="http://schemas.microsoft.com/office/drawing/2014/main" id="{46B51C9F-6182-4DF9-9FDF-1ED2D44F7543}"/>
                  </a:ext>
                </a:extLst>
              </p:cNvPr>
              <p:cNvSpPr/>
              <p:nvPr/>
            </p:nvSpPr>
            <p:spPr>
              <a:xfrm>
                <a:off x="-6173246" y="-703703"/>
                <a:ext cx="2481274" cy="2314774"/>
              </a:xfrm>
              <a:custGeom>
                <a:avLst/>
                <a:gdLst/>
                <a:ahLst/>
                <a:cxnLst/>
                <a:rect l="l" t="t" r="r" b="b"/>
                <a:pathLst>
                  <a:path w="99251" h="92591" extrusionOk="0">
                    <a:moveTo>
                      <a:pt x="22825" y="1"/>
                    </a:moveTo>
                    <a:lnTo>
                      <a:pt x="22825" y="1"/>
                    </a:lnTo>
                    <a:cubicBezTo>
                      <a:pt x="20896" y="4989"/>
                      <a:pt x="20360" y="9811"/>
                      <a:pt x="24646" y="10073"/>
                    </a:cubicBezTo>
                    <a:cubicBezTo>
                      <a:pt x="28932" y="10335"/>
                      <a:pt x="31349" y="11419"/>
                      <a:pt x="30004" y="14633"/>
                    </a:cubicBezTo>
                    <a:cubicBezTo>
                      <a:pt x="28671" y="17848"/>
                      <a:pt x="26789" y="18384"/>
                      <a:pt x="23837" y="20253"/>
                    </a:cubicBezTo>
                    <a:cubicBezTo>
                      <a:pt x="21786" y="21565"/>
                      <a:pt x="19602" y="23265"/>
                      <a:pt x="18286" y="23265"/>
                    </a:cubicBezTo>
                    <a:cubicBezTo>
                      <a:pt x="17715" y="23265"/>
                      <a:pt x="17307" y="22945"/>
                      <a:pt x="17145" y="22134"/>
                    </a:cubicBezTo>
                    <a:cubicBezTo>
                      <a:pt x="16610" y="19455"/>
                      <a:pt x="13395" y="15169"/>
                      <a:pt x="12323" y="12216"/>
                    </a:cubicBezTo>
                    <a:cubicBezTo>
                      <a:pt x="11547" y="10087"/>
                      <a:pt x="11190" y="7952"/>
                      <a:pt x="10238" y="7952"/>
                    </a:cubicBezTo>
                    <a:cubicBezTo>
                      <a:pt x="9875" y="7952"/>
                      <a:pt x="9426" y="8262"/>
                      <a:pt x="8835" y="9002"/>
                    </a:cubicBezTo>
                    <a:cubicBezTo>
                      <a:pt x="6704" y="11681"/>
                      <a:pt x="4144" y="14098"/>
                      <a:pt x="2072" y="17038"/>
                    </a:cubicBezTo>
                    <a:cubicBezTo>
                      <a:pt x="0" y="19991"/>
                      <a:pt x="4287" y="20253"/>
                      <a:pt x="8299" y="21860"/>
                    </a:cubicBezTo>
                    <a:cubicBezTo>
                      <a:pt x="12323" y="23468"/>
                      <a:pt x="13133" y="26147"/>
                      <a:pt x="12061" y="28028"/>
                    </a:cubicBezTo>
                    <a:cubicBezTo>
                      <a:pt x="10978" y="29897"/>
                      <a:pt x="13800" y="30516"/>
                      <a:pt x="14728" y="32576"/>
                    </a:cubicBezTo>
                    <a:cubicBezTo>
                      <a:pt x="15383" y="34005"/>
                      <a:pt x="16883" y="36862"/>
                      <a:pt x="14728" y="38208"/>
                    </a:cubicBezTo>
                    <a:cubicBezTo>
                      <a:pt x="14415" y="38402"/>
                      <a:pt x="13999" y="38483"/>
                      <a:pt x="13511" y="38483"/>
                    </a:cubicBezTo>
                    <a:cubicBezTo>
                      <a:pt x="11142" y="38483"/>
                      <a:pt x="7064" y="36587"/>
                      <a:pt x="4702" y="36587"/>
                    </a:cubicBezTo>
                    <a:cubicBezTo>
                      <a:pt x="4214" y="36587"/>
                      <a:pt x="3800" y="36668"/>
                      <a:pt x="3489" y="36862"/>
                    </a:cubicBezTo>
                    <a:cubicBezTo>
                      <a:pt x="1334" y="38208"/>
                      <a:pt x="2953" y="46244"/>
                      <a:pt x="2143" y="47852"/>
                    </a:cubicBezTo>
                    <a:cubicBezTo>
                      <a:pt x="1334" y="49459"/>
                      <a:pt x="7585" y="49995"/>
                      <a:pt x="9013" y="51328"/>
                    </a:cubicBezTo>
                    <a:cubicBezTo>
                      <a:pt x="9263" y="51563"/>
                      <a:pt x="9633" y="51667"/>
                      <a:pt x="10080" y="51667"/>
                    </a:cubicBezTo>
                    <a:cubicBezTo>
                      <a:pt x="12194" y="51667"/>
                      <a:pt x="16045" y="49347"/>
                      <a:pt x="17145" y="47578"/>
                    </a:cubicBezTo>
                    <a:cubicBezTo>
                      <a:pt x="18479" y="45435"/>
                      <a:pt x="18217" y="43030"/>
                      <a:pt x="20896" y="40613"/>
                    </a:cubicBezTo>
                    <a:cubicBezTo>
                      <a:pt x="23575" y="38208"/>
                      <a:pt x="25992" y="39279"/>
                      <a:pt x="28135" y="38470"/>
                    </a:cubicBezTo>
                    <a:cubicBezTo>
                      <a:pt x="29613" y="37916"/>
                      <a:pt x="29041" y="37100"/>
                      <a:pt x="29262" y="37100"/>
                    </a:cubicBezTo>
                    <a:cubicBezTo>
                      <a:pt x="29360" y="37100"/>
                      <a:pt x="29613" y="37259"/>
                      <a:pt x="30266" y="37672"/>
                    </a:cubicBezTo>
                    <a:cubicBezTo>
                      <a:pt x="32421" y="39005"/>
                      <a:pt x="40982" y="44363"/>
                      <a:pt x="40458" y="45971"/>
                    </a:cubicBezTo>
                    <a:cubicBezTo>
                      <a:pt x="39922" y="47578"/>
                      <a:pt x="36171" y="46506"/>
                      <a:pt x="35898" y="48649"/>
                    </a:cubicBezTo>
                    <a:cubicBezTo>
                      <a:pt x="35643" y="50729"/>
                      <a:pt x="37654" y="51676"/>
                      <a:pt x="38992" y="51676"/>
                    </a:cubicBezTo>
                    <a:cubicBezTo>
                      <a:pt x="39032" y="51676"/>
                      <a:pt x="39073" y="51675"/>
                      <a:pt x="39112" y="51674"/>
                    </a:cubicBezTo>
                    <a:cubicBezTo>
                      <a:pt x="40458" y="51602"/>
                      <a:pt x="42601" y="48114"/>
                      <a:pt x="43934" y="47316"/>
                    </a:cubicBezTo>
                    <a:cubicBezTo>
                      <a:pt x="44075" y="47231"/>
                      <a:pt x="44231" y="47192"/>
                      <a:pt x="44400" y="47192"/>
                    </a:cubicBezTo>
                    <a:cubicBezTo>
                      <a:pt x="45846" y="47192"/>
                      <a:pt x="48295" y="50053"/>
                      <a:pt x="51173" y="51674"/>
                    </a:cubicBezTo>
                    <a:cubicBezTo>
                      <a:pt x="51526" y="51871"/>
                      <a:pt x="51853" y="51960"/>
                      <a:pt x="52158" y="51960"/>
                    </a:cubicBezTo>
                    <a:cubicBezTo>
                      <a:pt x="54630" y="51960"/>
                      <a:pt x="55636" y="46127"/>
                      <a:pt x="57067" y="45173"/>
                    </a:cubicBezTo>
                    <a:cubicBezTo>
                      <a:pt x="57712" y="44743"/>
                      <a:pt x="59994" y="44528"/>
                      <a:pt x="62513" y="44528"/>
                    </a:cubicBezTo>
                    <a:cubicBezTo>
                      <a:pt x="66275" y="44528"/>
                      <a:pt x="70567" y="45008"/>
                      <a:pt x="70723" y="45971"/>
                    </a:cubicBezTo>
                    <a:cubicBezTo>
                      <a:pt x="70997" y="47578"/>
                      <a:pt x="59746" y="45709"/>
                      <a:pt x="58400" y="49185"/>
                    </a:cubicBezTo>
                    <a:cubicBezTo>
                      <a:pt x="57067" y="52674"/>
                      <a:pt x="62687" y="53745"/>
                      <a:pt x="65639" y="55888"/>
                    </a:cubicBezTo>
                    <a:cubicBezTo>
                      <a:pt x="68580" y="58032"/>
                      <a:pt x="70473" y="65532"/>
                      <a:pt x="70735" y="70890"/>
                    </a:cubicBezTo>
                    <a:cubicBezTo>
                      <a:pt x="70997" y="76248"/>
                      <a:pt x="77153" y="92321"/>
                      <a:pt x="82511" y="92583"/>
                    </a:cubicBezTo>
                    <a:cubicBezTo>
                      <a:pt x="82606" y="92588"/>
                      <a:pt x="82703" y="92591"/>
                      <a:pt x="82800" y="92591"/>
                    </a:cubicBezTo>
                    <a:cubicBezTo>
                      <a:pt x="88143" y="92591"/>
                      <a:pt x="95624" y="85304"/>
                      <a:pt x="94572" y="82404"/>
                    </a:cubicBezTo>
                    <a:cubicBezTo>
                      <a:pt x="93500" y="79463"/>
                      <a:pt x="87071" y="80796"/>
                      <a:pt x="85201" y="76248"/>
                    </a:cubicBezTo>
                    <a:cubicBezTo>
                      <a:pt x="83320" y="71688"/>
                      <a:pt x="80367" y="67938"/>
                      <a:pt x="82249" y="67140"/>
                    </a:cubicBezTo>
                    <a:cubicBezTo>
                      <a:pt x="82307" y="67115"/>
                      <a:pt x="82367" y="67102"/>
                      <a:pt x="82430" y="67102"/>
                    </a:cubicBezTo>
                    <a:cubicBezTo>
                      <a:pt x="84194" y="67102"/>
                      <a:pt x="87576" y="76916"/>
                      <a:pt x="96568" y="76916"/>
                    </a:cubicBezTo>
                    <a:cubicBezTo>
                      <a:pt x="97412" y="76916"/>
                      <a:pt x="98305" y="76830"/>
                      <a:pt x="99251" y="76641"/>
                    </a:cubicBezTo>
                    <a:cubicBezTo>
                      <a:pt x="99239" y="76617"/>
                      <a:pt x="99239" y="76581"/>
                      <a:pt x="99227" y="76558"/>
                    </a:cubicBezTo>
                    <a:cubicBezTo>
                      <a:pt x="98989" y="75903"/>
                      <a:pt x="97441" y="71724"/>
                      <a:pt x="95512" y="66616"/>
                    </a:cubicBezTo>
                    <a:cubicBezTo>
                      <a:pt x="92012" y="58401"/>
                      <a:pt x="87606" y="50674"/>
                      <a:pt x="82439" y="43530"/>
                    </a:cubicBezTo>
                    <a:lnTo>
                      <a:pt x="82439" y="43530"/>
                    </a:lnTo>
                    <a:cubicBezTo>
                      <a:pt x="83201" y="44661"/>
                      <a:pt x="86237" y="54543"/>
                      <a:pt x="82249" y="54817"/>
                    </a:cubicBezTo>
                    <a:cubicBezTo>
                      <a:pt x="82196" y="54820"/>
                      <a:pt x="82144" y="54822"/>
                      <a:pt x="82093" y="54822"/>
                    </a:cubicBezTo>
                    <a:cubicBezTo>
                      <a:pt x="78204" y="54822"/>
                      <a:pt x="77427" y="45155"/>
                      <a:pt x="77427" y="43827"/>
                    </a:cubicBezTo>
                    <a:cubicBezTo>
                      <a:pt x="77427" y="42506"/>
                      <a:pt x="73569" y="32778"/>
                      <a:pt x="73498" y="32588"/>
                    </a:cubicBezTo>
                    <a:cubicBezTo>
                      <a:pt x="73343" y="32421"/>
                      <a:pt x="73176" y="32255"/>
                      <a:pt x="73021" y="32076"/>
                    </a:cubicBezTo>
                    <a:cubicBezTo>
                      <a:pt x="72509" y="31540"/>
                      <a:pt x="71616" y="30612"/>
                      <a:pt x="70461" y="29409"/>
                    </a:cubicBezTo>
                    <a:cubicBezTo>
                      <a:pt x="63723" y="22622"/>
                      <a:pt x="56186" y="16634"/>
                      <a:pt x="47994" y="11621"/>
                    </a:cubicBezTo>
                    <a:lnTo>
                      <a:pt x="47994" y="11621"/>
                    </a:lnTo>
                    <a:cubicBezTo>
                      <a:pt x="47518" y="12978"/>
                      <a:pt x="48363" y="15372"/>
                      <a:pt x="47423" y="16503"/>
                    </a:cubicBezTo>
                    <a:cubicBezTo>
                      <a:pt x="46121" y="18057"/>
                      <a:pt x="42325" y="21874"/>
                      <a:pt x="37950" y="21874"/>
                    </a:cubicBezTo>
                    <a:cubicBezTo>
                      <a:pt x="37803" y="21874"/>
                      <a:pt x="37654" y="21869"/>
                      <a:pt x="37505" y="21860"/>
                    </a:cubicBezTo>
                    <a:cubicBezTo>
                      <a:pt x="32957" y="21599"/>
                      <a:pt x="30814" y="19455"/>
                      <a:pt x="33493" y="17848"/>
                    </a:cubicBezTo>
                    <a:cubicBezTo>
                      <a:pt x="36160" y="16241"/>
                      <a:pt x="37707" y="17312"/>
                      <a:pt x="38850" y="12216"/>
                    </a:cubicBezTo>
                    <a:cubicBezTo>
                      <a:pt x="39886" y="7573"/>
                      <a:pt x="38779" y="6561"/>
                      <a:pt x="38577" y="6418"/>
                    </a:cubicBezTo>
                    <a:cubicBezTo>
                      <a:pt x="33516" y="3918"/>
                      <a:pt x="28254" y="1775"/>
                      <a:pt x="22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5803;p48">
                <a:extLst>
                  <a:ext uri="{FF2B5EF4-FFF2-40B4-BE49-F238E27FC236}">
                    <a16:creationId xmlns:a16="http://schemas.microsoft.com/office/drawing/2014/main" id="{6C0E019B-B815-43F4-AAA1-F938E6A64437}"/>
                  </a:ext>
                </a:extLst>
              </p:cNvPr>
              <p:cNvSpPr/>
              <p:nvPr/>
            </p:nvSpPr>
            <p:spPr>
              <a:xfrm>
                <a:off x="-5890325" y="666875"/>
                <a:ext cx="2404475" cy="2952775"/>
              </a:xfrm>
              <a:custGeom>
                <a:avLst/>
                <a:gdLst/>
                <a:ahLst/>
                <a:cxnLst/>
                <a:rect l="l" t="t" r="r" b="b"/>
                <a:pathLst>
                  <a:path w="96179" h="118111" extrusionOk="0">
                    <a:moveTo>
                      <a:pt x="37505" y="1"/>
                    </a:moveTo>
                    <a:cubicBezTo>
                      <a:pt x="34482" y="1"/>
                      <a:pt x="24022" y="2611"/>
                      <a:pt x="19021" y="2611"/>
                    </a:cubicBezTo>
                    <a:cubicBezTo>
                      <a:pt x="18251" y="2611"/>
                      <a:pt x="17609" y="2549"/>
                      <a:pt x="17145" y="2406"/>
                    </a:cubicBezTo>
                    <a:cubicBezTo>
                      <a:pt x="16859" y="2319"/>
                      <a:pt x="16548" y="2273"/>
                      <a:pt x="16222" y="2273"/>
                    </a:cubicBezTo>
                    <a:cubicBezTo>
                      <a:pt x="14270" y="2273"/>
                      <a:pt x="11803" y="3905"/>
                      <a:pt x="11180" y="8037"/>
                    </a:cubicBezTo>
                    <a:cubicBezTo>
                      <a:pt x="10442" y="12859"/>
                      <a:pt x="6430" y="13931"/>
                      <a:pt x="3751" y="17681"/>
                    </a:cubicBezTo>
                    <a:cubicBezTo>
                      <a:pt x="1072" y="21432"/>
                      <a:pt x="0" y="36719"/>
                      <a:pt x="1334" y="42065"/>
                    </a:cubicBezTo>
                    <a:cubicBezTo>
                      <a:pt x="2679" y="47411"/>
                      <a:pt x="10180" y="55722"/>
                      <a:pt x="15264" y="56531"/>
                    </a:cubicBezTo>
                    <a:cubicBezTo>
                      <a:pt x="17812" y="56930"/>
                      <a:pt x="21095" y="57130"/>
                      <a:pt x="24344" y="57130"/>
                    </a:cubicBezTo>
                    <a:cubicBezTo>
                      <a:pt x="27593" y="57130"/>
                      <a:pt x="30808" y="56930"/>
                      <a:pt x="33219" y="56531"/>
                    </a:cubicBezTo>
                    <a:cubicBezTo>
                      <a:pt x="33563" y="56474"/>
                      <a:pt x="33907" y="56446"/>
                      <a:pt x="34249" y="56446"/>
                    </a:cubicBezTo>
                    <a:cubicBezTo>
                      <a:pt x="38704" y="56446"/>
                      <a:pt x="42863" y="61151"/>
                      <a:pt x="42863" y="65640"/>
                    </a:cubicBezTo>
                    <a:cubicBezTo>
                      <a:pt x="42863" y="70462"/>
                      <a:pt x="48221" y="75546"/>
                      <a:pt x="47959" y="79832"/>
                    </a:cubicBezTo>
                    <a:cubicBezTo>
                      <a:pt x="47685" y="84118"/>
                      <a:pt x="44220" y="92964"/>
                      <a:pt x="47971" y="100465"/>
                    </a:cubicBezTo>
                    <a:cubicBezTo>
                      <a:pt x="51709" y="107966"/>
                      <a:pt x="57067" y="114931"/>
                      <a:pt x="57329" y="117336"/>
                    </a:cubicBezTo>
                    <a:cubicBezTo>
                      <a:pt x="57389" y="117863"/>
                      <a:pt x="57931" y="118110"/>
                      <a:pt x="58796" y="118110"/>
                    </a:cubicBezTo>
                    <a:cubicBezTo>
                      <a:pt x="61900" y="118110"/>
                      <a:pt x="69155" y="114933"/>
                      <a:pt x="73140" y="110109"/>
                    </a:cubicBezTo>
                    <a:cubicBezTo>
                      <a:pt x="78224" y="103942"/>
                      <a:pt x="78498" y="104478"/>
                      <a:pt x="80105" y="98048"/>
                    </a:cubicBezTo>
                    <a:cubicBezTo>
                      <a:pt x="81713" y="91619"/>
                      <a:pt x="85189" y="89214"/>
                      <a:pt x="85725" y="85725"/>
                    </a:cubicBezTo>
                    <a:cubicBezTo>
                      <a:pt x="86261" y="82249"/>
                      <a:pt x="86261" y="78498"/>
                      <a:pt x="85725" y="73403"/>
                    </a:cubicBezTo>
                    <a:cubicBezTo>
                      <a:pt x="85189" y="68319"/>
                      <a:pt x="95107" y="56531"/>
                      <a:pt x="95643" y="51971"/>
                    </a:cubicBezTo>
                    <a:cubicBezTo>
                      <a:pt x="96179" y="47411"/>
                      <a:pt x="90011" y="47411"/>
                      <a:pt x="87606" y="43935"/>
                    </a:cubicBezTo>
                    <a:cubicBezTo>
                      <a:pt x="85189" y="40446"/>
                      <a:pt x="76891" y="24373"/>
                      <a:pt x="76081" y="19289"/>
                    </a:cubicBezTo>
                    <a:cubicBezTo>
                      <a:pt x="75283" y="14193"/>
                      <a:pt x="65639" y="13121"/>
                      <a:pt x="62960" y="11514"/>
                    </a:cubicBezTo>
                    <a:cubicBezTo>
                      <a:pt x="62314" y="11126"/>
                      <a:pt x="61605" y="11004"/>
                      <a:pt x="60845" y="11004"/>
                    </a:cubicBezTo>
                    <a:cubicBezTo>
                      <a:pt x="59547" y="11004"/>
                      <a:pt x="58099" y="11361"/>
                      <a:pt x="56558" y="11361"/>
                    </a:cubicBezTo>
                    <a:cubicBezTo>
                      <a:pt x="55262" y="11361"/>
                      <a:pt x="53901" y="11109"/>
                      <a:pt x="52507" y="10180"/>
                    </a:cubicBezTo>
                    <a:cubicBezTo>
                      <a:pt x="48494" y="7502"/>
                      <a:pt x="40993" y="1"/>
                      <a:pt x="375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5804;p48">
                <a:extLst>
                  <a:ext uri="{FF2B5EF4-FFF2-40B4-BE49-F238E27FC236}">
                    <a16:creationId xmlns:a16="http://schemas.microsoft.com/office/drawing/2014/main" id="{C774B640-001C-40E8-AE87-3FDFC3611023}"/>
                  </a:ext>
                </a:extLst>
              </p:cNvPr>
              <p:cNvSpPr/>
              <p:nvPr/>
            </p:nvSpPr>
            <p:spPr>
              <a:xfrm>
                <a:off x="-8214425" y="1790150"/>
                <a:ext cx="1654400" cy="2598875"/>
              </a:xfrm>
              <a:custGeom>
                <a:avLst/>
                <a:gdLst/>
                <a:ahLst/>
                <a:cxnLst/>
                <a:rect l="l" t="t" r="r" b="b"/>
                <a:pathLst>
                  <a:path w="66176" h="103955" extrusionOk="0">
                    <a:moveTo>
                      <a:pt x="11855" y="1"/>
                    </a:moveTo>
                    <a:cubicBezTo>
                      <a:pt x="10872" y="1"/>
                      <a:pt x="9986" y="267"/>
                      <a:pt x="9216" y="873"/>
                    </a:cubicBezTo>
                    <a:cubicBezTo>
                      <a:pt x="6156" y="3290"/>
                      <a:pt x="3632" y="7350"/>
                      <a:pt x="4013" y="8874"/>
                    </a:cubicBezTo>
                    <a:cubicBezTo>
                      <a:pt x="4322" y="10076"/>
                      <a:pt x="5084" y="13994"/>
                      <a:pt x="2941" y="17887"/>
                    </a:cubicBezTo>
                    <a:cubicBezTo>
                      <a:pt x="798" y="21780"/>
                      <a:pt x="0" y="24995"/>
                      <a:pt x="2941" y="31424"/>
                    </a:cubicBezTo>
                    <a:cubicBezTo>
                      <a:pt x="5894" y="37854"/>
                      <a:pt x="10180" y="39997"/>
                      <a:pt x="13395" y="45890"/>
                    </a:cubicBezTo>
                    <a:cubicBezTo>
                      <a:pt x="16609" y="51784"/>
                      <a:pt x="16074" y="61154"/>
                      <a:pt x="16609" y="75084"/>
                    </a:cubicBezTo>
                    <a:cubicBezTo>
                      <a:pt x="17145" y="89015"/>
                      <a:pt x="21967" y="100004"/>
                      <a:pt x="30004" y="103219"/>
                    </a:cubicBezTo>
                    <a:cubicBezTo>
                      <a:pt x="31277" y="103728"/>
                      <a:pt x="32073" y="103955"/>
                      <a:pt x="32514" y="103955"/>
                    </a:cubicBezTo>
                    <a:cubicBezTo>
                      <a:pt x="34859" y="103955"/>
                      <a:pt x="27189" y="97548"/>
                      <a:pt x="27861" y="93039"/>
                    </a:cubicBezTo>
                    <a:cubicBezTo>
                      <a:pt x="28659" y="87681"/>
                      <a:pt x="28397" y="84728"/>
                      <a:pt x="31349" y="80716"/>
                    </a:cubicBezTo>
                    <a:cubicBezTo>
                      <a:pt x="34290" y="76692"/>
                      <a:pt x="36088" y="78299"/>
                      <a:pt x="39743" y="71072"/>
                    </a:cubicBezTo>
                    <a:cubicBezTo>
                      <a:pt x="43399" y="63833"/>
                      <a:pt x="42327" y="61428"/>
                      <a:pt x="46613" y="59011"/>
                    </a:cubicBezTo>
                    <a:cubicBezTo>
                      <a:pt x="50899" y="56606"/>
                      <a:pt x="57067" y="59285"/>
                      <a:pt x="58400" y="50974"/>
                    </a:cubicBezTo>
                    <a:cubicBezTo>
                      <a:pt x="59746" y="42676"/>
                      <a:pt x="54388" y="45081"/>
                      <a:pt x="60282" y="37580"/>
                    </a:cubicBezTo>
                    <a:cubicBezTo>
                      <a:pt x="66175" y="30079"/>
                      <a:pt x="60008" y="28745"/>
                      <a:pt x="54924" y="25793"/>
                    </a:cubicBezTo>
                    <a:cubicBezTo>
                      <a:pt x="49828" y="22852"/>
                      <a:pt x="44744" y="22578"/>
                      <a:pt x="42327" y="19637"/>
                    </a:cubicBezTo>
                    <a:cubicBezTo>
                      <a:pt x="39922" y="16684"/>
                      <a:pt x="40184" y="17494"/>
                      <a:pt x="35898" y="12934"/>
                    </a:cubicBezTo>
                    <a:cubicBezTo>
                      <a:pt x="31611" y="8374"/>
                      <a:pt x="28397" y="8921"/>
                      <a:pt x="22765" y="5159"/>
                    </a:cubicBezTo>
                    <a:cubicBezTo>
                      <a:pt x="18561" y="2353"/>
                      <a:pt x="14776" y="1"/>
                      <a:pt x="118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5805;p48">
                <a:extLst>
                  <a:ext uri="{FF2B5EF4-FFF2-40B4-BE49-F238E27FC236}">
                    <a16:creationId xmlns:a16="http://schemas.microsoft.com/office/drawing/2014/main" id="{43A78DD2-CFD9-4009-98C4-204B789AC6F9}"/>
                  </a:ext>
                </a:extLst>
              </p:cNvPr>
              <p:cNvSpPr/>
              <p:nvPr/>
            </p:nvSpPr>
            <p:spPr>
              <a:xfrm>
                <a:off x="-8826125" y="-277800"/>
                <a:ext cx="1625175" cy="2289775"/>
              </a:xfrm>
              <a:custGeom>
                <a:avLst/>
                <a:gdLst/>
                <a:ahLst/>
                <a:cxnLst/>
                <a:rect l="l" t="t" r="r" b="b"/>
                <a:pathLst>
                  <a:path w="65007" h="91591" extrusionOk="0">
                    <a:moveTo>
                      <a:pt x="54955" y="0"/>
                    </a:moveTo>
                    <a:cubicBezTo>
                      <a:pt x="53811" y="0"/>
                      <a:pt x="50981" y="4061"/>
                      <a:pt x="48590" y="4295"/>
                    </a:cubicBezTo>
                    <a:cubicBezTo>
                      <a:pt x="48501" y="4305"/>
                      <a:pt x="48416" y="4309"/>
                      <a:pt x="48336" y="4309"/>
                    </a:cubicBezTo>
                    <a:cubicBezTo>
                      <a:pt x="46063" y="4309"/>
                      <a:pt x="47877" y="648"/>
                      <a:pt x="48590" y="188"/>
                    </a:cubicBezTo>
                    <a:lnTo>
                      <a:pt x="48590" y="188"/>
                    </a:lnTo>
                    <a:cubicBezTo>
                      <a:pt x="45780" y="1986"/>
                      <a:pt x="43066" y="3903"/>
                      <a:pt x="40423" y="5927"/>
                    </a:cubicBezTo>
                    <a:cubicBezTo>
                      <a:pt x="41375" y="10225"/>
                      <a:pt x="37053" y="12332"/>
                      <a:pt x="35720" y="14213"/>
                    </a:cubicBezTo>
                    <a:cubicBezTo>
                      <a:pt x="34374" y="16083"/>
                      <a:pt x="35982" y="20905"/>
                      <a:pt x="34648" y="21178"/>
                    </a:cubicBezTo>
                    <a:cubicBezTo>
                      <a:pt x="34618" y="21184"/>
                      <a:pt x="34587" y="21187"/>
                      <a:pt x="34557" y="21187"/>
                    </a:cubicBezTo>
                    <a:cubicBezTo>
                      <a:pt x="33243" y="21187"/>
                      <a:pt x="31965" y="15762"/>
                      <a:pt x="31791" y="13213"/>
                    </a:cubicBezTo>
                    <a:cubicBezTo>
                      <a:pt x="17479" y="26501"/>
                      <a:pt x="6430" y="43253"/>
                      <a:pt x="1" y="62136"/>
                    </a:cubicBezTo>
                    <a:cubicBezTo>
                      <a:pt x="2061" y="67196"/>
                      <a:pt x="3299" y="71542"/>
                      <a:pt x="4109" y="76364"/>
                    </a:cubicBezTo>
                    <a:cubicBezTo>
                      <a:pt x="4906" y="81186"/>
                      <a:pt x="12407" y="78507"/>
                      <a:pt x="14824" y="82257"/>
                    </a:cubicBezTo>
                    <a:cubicBezTo>
                      <a:pt x="17229" y="86008"/>
                      <a:pt x="21789" y="89223"/>
                      <a:pt x="24730" y="91092"/>
                    </a:cubicBezTo>
                    <a:cubicBezTo>
                      <a:pt x="25268" y="91434"/>
                      <a:pt x="25609" y="91590"/>
                      <a:pt x="25798" y="91590"/>
                    </a:cubicBezTo>
                    <a:cubicBezTo>
                      <a:pt x="26644" y="91590"/>
                      <a:pt x="24390" y="88442"/>
                      <a:pt x="22861" y="84936"/>
                    </a:cubicBezTo>
                    <a:cubicBezTo>
                      <a:pt x="20980" y="80650"/>
                      <a:pt x="18575" y="75828"/>
                      <a:pt x="19110" y="72732"/>
                    </a:cubicBezTo>
                    <a:cubicBezTo>
                      <a:pt x="19444" y="70807"/>
                      <a:pt x="18326" y="69674"/>
                      <a:pt x="16918" y="69674"/>
                    </a:cubicBezTo>
                    <a:cubicBezTo>
                      <a:pt x="16062" y="69674"/>
                      <a:pt x="15099" y="70092"/>
                      <a:pt x="14288" y="71006"/>
                    </a:cubicBezTo>
                    <a:cubicBezTo>
                      <a:pt x="13365" y="72042"/>
                      <a:pt x="12590" y="72731"/>
                      <a:pt x="11921" y="72731"/>
                    </a:cubicBezTo>
                    <a:cubicBezTo>
                      <a:pt x="11037" y="72731"/>
                      <a:pt x="10338" y="71527"/>
                      <a:pt x="9728" y="68327"/>
                    </a:cubicBezTo>
                    <a:cubicBezTo>
                      <a:pt x="8657" y="62695"/>
                      <a:pt x="14824" y="61898"/>
                      <a:pt x="18039" y="60552"/>
                    </a:cubicBezTo>
                    <a:cubicBezTo>
                      <a:pt x="18687" y="60284"/>
                      <a:pt x="19269" y="60167"/>
                      <a:pt x="19804" y="60167"/>
                    </a:cubicBezTo>
                    <a:cubicBezTo>
                      <a:pt x="21923" y="60167"/>
                      <a:pt x="23293" y="62003"/>
                      <a:pt x="25004" y="63505"/>
                    </a:cubicBezTo>
                    <a:cubicBezTo>
                      <a:pt x="25417" y="63865"/>
                      <a:pt x="25740" y="64037"/>
                      <a:pt x="25996" y="64037"/>
                    </a:cubicBezTo>
                    <a:cubicBezTo>
                      <a:pt x="27072" y="64037"/>
                      <a:pt x="26976" y="61024"/>
                      <a:pt x="27409" y="56266"/>
                    </a:cubicBezTo>
                    <a:cubicBezTo>
                      <a:pt x="27945" y="50373"/>
                      <a:pt x="37327" y="39121"/>
                      <a:pt x="40280" y="33632"/>
                    </a:cubicBezTo>
                    <a:cubicBezTo>
                      <a:pt x="43221" y="28156"/>
                      <a:pt x="46435" y="26262"/>
                      <a:pt x="47233" y="23322"/>
                    </a:cubicBezTo>
                    <a:cubicBezTo>
                      <a:pt x="47569" y="22077"/>
                      <a:pt x="48908" y="21596"/>
                      <a:pt x="50746" y="21596"/>
                    </a:cubicBezTo>
                    <a:cubicBezTo>
                      <a:pt x="53268" y="21596"/>
                      <a:pt x="56730" y="22502"/>
                      <a:pt x="59830" y="23584"/>
                    </a:cubicBezTo>
                    <a:cubicBezTo>
                      <a:pt x="60889" y="23955"/>
                      <a:pt x="61728" y="24117"/>
                      <a:pt x="62376" y="24117"/>
                    </a:cubicBezTo>
                    <a:cubicBezTo>
                      <a:pt x="65006" y="24117"/>
                      <a:pt x="64490" y="21447"/>
                      <a:pt x="62771" y="19297"/>
                    </a:cubicBezTo>
                    <a:cubicBezTo>
                      <a:pt x="60628" y="16618"/>
                      <a:pt x="58758" y="15821"/>
                      <a:pt x="60901" y="13939"/>
                    </a:cubicBezTo>
                    <a:cubicBezTo>
                      <a:pt x="63044" y="12070"/>
                      <a:pt x="60366" y="10463"/>
                      <a:pt x="58222" y="7772"/>
                    </a:cubicBezTo>
                    <a:cubicBezTo>
                      <a:pt x="56079" y="5105"/>
                      <a:pt x="56079" y="1355"/>
                      <a:pt x="55282" y="176"/>
                    </a:cubicBezTo>
                    <a:cubicBezTo>
                      <a:pt x="55198" y="55"/>
                      <a:pt x="55088" y="0"/>
                      <a:pt x="549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5806;p48">
                <a:extLst>
                  <a:ext uri="{FF2B5EF4-FFF2-40B4-BE49-F238E27FC236}">
                    <a16:creationId xmlns:a16="http://schemas.microsoft.com/office/drawing/2014/main" id="{72AB6CF8-03F0-444E-9876-6B8FAE627BE3}"/>
                  </a:ext>
                </a:extLst>
              </p:cNvPr>
              <p:cNvSpPr/>
              <p:nvPr/>
            </p:nvSpPr>
            <p:spPr>
              <a:xfrm>
                <a:off x="-7055650" y="-674350"/>
                <a:ext cx="412275" cy="360550"/>
              </a:xfrm>
              <a:custGeom>
                <a:avLst/>
                <a:gdLst/>
                <a:ahLst/>
                <a:cxnLst/>
                <a:rect l="l" t="t" r="r" b="b"/>
                <a:pathLst>
                  <a:path w="16491" h="14422" extrusionOk="0">
                    <a:moveTo>
                      <a:pt x="16490" y="0"/>
                    </a:moveTo>
                    <a:lnTo>
                      <a:pt x="16490" y="0"/>
                    </a:lnTo>
                    <a:cubicBezTo>
                      <a:pt x="10835" y="1238"/>
                      <a:pt x="5322" y="2881"/>
                      <a:pt x="0" y="4882"/>
                    </a:cubicBezTo>
                    <a:cubicBezTo>
                      <a:pt x="1608" y="6763"/>
                      <a:pt x="2941" y="7834"/>
                      <a:pt x="4822" y="11049"/>
                    </a:cubicBezTo>
                    <a:cubicBezTo>
                      <a:pt x="5878" y="12864"/>
                      <a:pt x="7450" y="14421"/>
                      <a:pt x="8955" y="14421"/>
                    </a:cubicBezTo>
                    <a:cubicBezTo>
                      <a:pt x="10115" y="14421"/>
                      <a:pt x="11236" y="13496"/>
                      <a:pt x="12049" y="11049"/>
                    </a:cubicBezTo>
                    <a:cubicBezTo>
                      <a:pt x="13919" y="5453"/>
                      <a:pt x="16467" y="60"/>
                      <a:pt x="164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5807;p48">
                <a:extLst>
                  <a:ext uri="{FF2B5EF4-FFF2-40B4-BE49-F238E27FC236}">
                    <a16:creationId xmlns:a16="http://schemas.microsoft.com/office/drawing/2014/main" id="{49FF2F8D-9457-44F3-895F-139AA6C9C15C}"/>
                  </a:ext>
                </a:extLst>
              </p:cNvPr>
              <p:cNvSpPr/>
              <p:nvPr/>
            </p:nvSpPr>
            <p:spPr>
              <a:xfrm>
                <a:off x="-3914500" y="2667325"/>
                <a:ext cx="390300" cy="705600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28224" extrusionOk="0">
                    <a:moveTo>
                      <a:pt x="14768" y="0"/>
                    </a:moveTo>
                    <a:cubicBezTo>
                      <a:pt x="14585" y="0"/>
                      <a:pt x="14314" y="192"/>
                      <a:pt x="13931" y="624"/>
                    </a:cubicBezTo>
                    <a:cubicBezTo>
                      <a:pt x="11788" y="3029"/>
                      <a:pt x="6692" y="7589"/>
                      <a:pt x="6692" y="11065"/>
                    </a:cubicBezTo>
                    <a:lnTo>
                      <a:pt x="6692" y="14554"/>
                    </a:lnTo>
                    <a:cubicBezTo>
                      <a:pt x="4549" y="18566"/>
                      <a:pt x="1" y="23662"/>
                      <a:pt x="1072" y="26341"/>
                    </a:cubicBezTo>
                    <a:cubicBezTo>
                      <a:pt x="1542" y="27514"/>
                      <a:pt x="2061" y="28224"/>
                      <a:pt x="2767" y="28224"/>
                    </a:cubicBezTo>
                    <a:cubicBezTo>
                      <a:pt x="3673" y="28224"/>
                      <a:pt x="4885" y="27055"/>
                      <a:pt x="6692" y="24198"/>
                    </a:cubicBezTo>
                    <a:cubicBezTo>
                      <a:pt x="9907" y="19102"/>
                      <a:pt x="13122" y="11875"/>
                      <a:pt x="13931" y="7589"/>
                    </a:cubicBezTo>
                    <a:cubicBezTo>
                      <a:pt x="14587" y="4068"/>
                      <a:pt x="15611" y="0"/>
                      <a:pt x="147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5808;p48">
                <a:extLst>
                  <a:ext uri="{FF2B5EF4-FFF2-40B4-BE49-F238E27FC236}">
                    <a16:creationId xmlns:a16="http://schemas.microsoft.com/office/drawing/2014/main" id="{C557F7E5-73D4-47BB-B35C-1B15CAF03C14}"/>
                  </a:ext>
                </a:extLst>
              </p:cNvPr>
              <p:cNvSpPr/>
              <p:nvPr/>
            </p:nvSpPr>
            <p:spPr>
              <a:xfrm>
                <a:off x="-6000475" y="4933325"/>
                <a:ext cx="1227875" cy="284425"/>
              </a:xfrm>
              <a:custGeom>
                <a:avLst/>
                <a:gdLst/>
                <a:ahLst/>
                <a:cxnLst/>
                <a:rect l="l" t="t" r="r" b="b"/>
                <a:pathLst>
                  <a:path w="49115" h="11377" extrusionOk="0">
                    <a:moveTo>
                      <a:pt x="45832" y="1"/>
                    </a:moveTo>
                    <a:cubicBezTo>
                      <a:pt x="42318" y="1"/>
                      <a:pt x="38332" y="1976"/>
                      <a:pt x="33886" y="2209"/>
                    </a:cubicBezTo>
                    <a:cubicBezTo>
                      <a:pt x="27731" y="2531"/>
                      <a:pt x="19956" y="2697"/>
                      <a:pt x="13526" y="5912"/>
                    </a:cubicBezTo>
                    <a:cubicBezTo>
                      <a:pt x="7097" y="9127"/>
                      <a:pt x="6835" y="8853"/>
                      <a:pt x="942" y="10996"/>
                    </a:cubicBezTo>
                    <a:cubicBezTo>
                      <a:pt x="596" y="11127"/>
                      <a:pt x="287" y="11246"/>
                      <a:pt x="1" y="11377"/>
                    </a:cubicBezTo>
                    <a:cubicBezTo>
                      <a:pt x="17503" y="11353"/>
                      <a:pt x="34136" y="7555"/>
                      <a:pt x="49114" y="757"/>
                    </a:cubicBezTo>
                    <a:cubicBezTo>
                      <a:pt x="48070" y="210"/>
                      <a:pt x="46976" y="1"/>
                      <a:pt x="45832" y="1"/>
                    </a:cubicBezTo>
                    <a:close/>
                  </a:path>
                </a:pathLst>
              </a:custGeom>
              <a:solidFill>
                <a:srgbClr val="004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5809;p48">
                <a:extLst>
                  <a:ext uri="{FF2B5EF4-FFF2-40B4-BE49-F238E27FC236}">
                    <a16:creationId xmlns:a16="http://schemas.microsoft.com/office/drawing/2014/main" id="{52B9AD78-B158-451D-AC4D-4B66D017E023}"/>
                  </a:ext>
                </a:extLst>
              </p:cNvPr>
              <p:cNvSpPr/>
              <p:nvPr/>
            </p:nvSpPr>
            <p:spPr>
              <a:xfrm>
                <a:off x="-8560300" y="409600"/>
                <a:ext cx="1719275" cy="2347750"/>
              </a:xfrm>
              <a:custGeom>
                <a:avLst/>
                <a:gdLst/>
                <a:ahLst/>
                <a:cxnLst/>
                <a:rect l="l" t="t" r="r" b="b"/>
                <a:pathLst>
                  <a:path w="68771" h="93910" extrusionOk="0">
                    <a:moveTo>
                      <a:pt x="21554" y="1"/>
                    </a:moveTo>
                    <a:cubicBezTo>
                      <a:pt x="18135" y="1"/>
                      <a:pt x="14648" y="1255"/>
                      <a:pt x="14085" y="2303"/>
                    </a:cubicBezTo>
                    <a:cubicBezTo>
                      <a:pt x="13145" y="4077"/>
                      <a:pt x="10775" y="12125"/>
                      <a:pt x="10775" y="12125"/>
                    </a:cubicBezTo>
                    <a:cubicBezTo>
                      <a:pt x="0" y="25270"/>
                      <a:pt x="0" y="30949"/>
                      <a:pt x="0" y="30949"/>
                    </a:cubicBezTo>
                    <a:cubicBezTo>
                      <a:pt x="953" y="38283"/>
                      <a:pt x="21539" y="56559"/>
                      <a:pt x="21539" y="56559"/>
                    </a:cubicBezTo>
                    <a:lnTo>
                      <a:pt x="20241" y="93909"/>
                    </a:lnTo>
                    <a:lnTo>
                      <a:pt x="58353" y="93909"/>
                    </a:lnTo>
                    <a:lnTo>
                      <a:pt x="57519" y="58643"/>
                    </a:lnTo>
                    <a:cubicBezTo>
                      <a:pt x="61782" y="57809"/>
                      <a:pt x="66520" y="44082"/>
                      <a:pt x="67580" y="39938"/>
                    </a:cubicBezTo>
                    <a:cubicBezTo>
                      <a:pt x="68652" y="35807"/>
                      <a:pt x="68771" y="17102"/>
                      <a:pt x="66044" y="11899"/>
                    </a:cubicBezTo>
                    <a:cubicBezTo>
                      <a:pt x="63978" y="7947"/>
                      <a:pt x="58589" y="7469"/>
                      <a:pt x="56100" y="7469"/>
                    </a:cubicBezTo>
                    <a:cubicBezTo>
                      <a:pt x="55304" y="7469"/>
                      <a:pt x="54805" y="7517"/>
                      <a:pt x="54805" y="7517"/>
                    </a:cubicBezTo>
                    <a:cubicBezTo>
                      <a:pt x="51344" y="3871"/>
                      <a:pt x="48078" y="2999"/>
                      <a:pt x="45746" y="2999"/>
                    </a:cubicBezTo>
                    <a:cubicBezTo>
                      <a:pt x="43609" y="2999"/>
                      <a:pt x="42255" y="3731"/>
                      <a:pt x="42255" y="3731"/>
                    </a:cubicBezTo>
                    <a:cubicBezTo>
                      <a:pt x="39753" y="1419"/>
                      <a:pt x="36911" y="723"/>
                      <a:pt x="34399" y="723"/>
                    </a:cubicBezTo>
                    <a:cubicBezTo>
                      <a:pt x="30613" y="723"/>
                      <a:pt x="27575" y="2303"/>
                      <a:pt x="27575" y="2303"/>
                    </a:cubicBezTo>
                    <a:cubicBezTo>
                      <a:pt x="26268" y="605"/>
                      <a:pt x="23927" y="1"/>
                      <a:pt x="21554" y="1"/>
                    </a:cubicBezTo>
                    <a:close/>
                  </a:path>
                </a:pathLst>
              </a:custGeom>
              <a:solidFill>
                <a:srgbClr val="F8A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5810;p48">
                <a:extLst>
                  <a:ext uri="{FF2B5EF4-FFF2-40B4-BE49-F238E27FC236}">
                    <a16:creationId xmlns:a16="http://schemas.microsoft.com/office/drawing/2014/main" id="{7FC656F9-2A92-46BA-885F-749498C3E9DF}"/>
                  </a:ext>
                </a:extLst>
              </p:cNvPr>
              <p:cNvSpPr/>
              <p:nvPr/>
            </p:nvSpPr>
            <p:spPr>
              <a:xfrm>
                <a:off x="-8296550" y="470500"/>
                <a:ext cx="1322960" cy="705622"/>
              </a:xfrm>
              <a:custGeom>
                <a:avLst/>
                <a:gdLst/>
                <a:ahLst/>
                <a:cxnLst/>
                <a:rect l="l" t="t" r="r" b="b"/>
                <a:pathLst>
                  <a:path w="54696" h="29026" extrusionOk="0">
                    <a:moveTo>
                      <a:pt x="18842" y="1"/>
                    </a:moveTo>
                    <a:cubicBezTo>
                      <a:pt x="18547" y="1"/>
                      <a:pt x="18252" y="191"/>
                      <a:pt x="18252" y="572"/>
                    </a:cubicBezTo>
                    <a:lnTo>
                      <a:pt x="18252" y="11050"/>
                    </a:lnTo>
                    <a:cubicBezTo>
                      <a:pt x="16716" y="10859"/>
                      <a:pt x="15157" y="10752"/>
                      <a:pt x="13645" y="10633"/>
                    </a:cubicBezTo>
                    <a:cubicBezTo>
                      <a:pt x="11692" y="10466"/>
                      <a:pt x="9751" y="10324"/>
                      <a:pt x="7799" y="10193"/>
                    </a:cubicBezTo>
                    <a:cubicBezTo>
                      <a:pt x="7334" y="8549"/>
                      <a:pt x="6858" y="6906"/>
                      <a:pt x="6394" y="5263"/>
                    </a:cubicBezTo>
                    <a:cubicBezTo>
                      <a:pt x="6309" y="4975"/>
                      <a:pt x="6078" y="4850"/>
                      <a:pt x="5843" y="4850"/>
                    </a:cubicBezTo>
                    <a:cubicBezTo>
                      <a:pt x="5486" y="4850"/>
                      <a:pt x="5121" y="5139"/>
                      <a:pt x="5251" y="5585"/>
                    </a:cubicBezTo>
                    <a:cubicBezTo>
                      <a:pt x="5679" y="7097"/>
                      <a:pt x="6108" y="8609"/>
                      <a:pt x="6549" y="10121"/>
                    </a:cubicBezTo>
                    <a:cubicBezTo>
                      <a:pt x="4632" y="10002"/>
                      <a:pt x="2715" y="9895"/>
                      <a:pt x="798" y="9800"/>
                    </a:cubicBezTo>
                    <a:cubicBezTo>
                      <a:pt x="786" y="9799"/>
                      <a:pt x="774" y="9799"/>
                      <a:pt x="763" y="9799"/>
                    </a:cubicBezTo>
                    <a:cubicBezTo>
                      <a:pt x="0" y="9799"/>
                      <a:pt x="12" y="10943"/>
                      <a:pt x="798" y="10990"/>
                    </a:cubicBezTo>
                    <a:cubicBezTo>
                      <a:pt x="3715" y="11121"/>
                      <a:pt x="6620" y="11300"/>
                      <a:pt x="9525" y="11502"/>
                    </a:cubicBezTo>
                    <a:cubicBezTo>
                      <a:pt x="12466" y="11705"/>
                      <a:pt x="15609" y="11764"/>
                      <a:pt x="18598" y="12240"/>
                    </a:cubicBezTo>
                    <a:cubicBezTo>
                      <a:pt x="18681" y="12276"/>
                      <a:pt x="18776" y="12288"/>
                      <a:pt x="18871" y="12288"/>
                    </a:cubicBezTo>
                    <a:cubicBezTo>
                      <a:pt x="19645" y="12419"/>
                      <a:pt x="20407" y="12562"/>
                      <a:pt x="21157" y="12764"/>
                    </a:cubicBezTo>
                    <a:cubicBezTo>
                      <a:pt x="22110" y="13014"/>
                      <a:pt x="21908" y="14872"/>
                      <a:pt x="21884" y="15574"/>
                    </a:cubicBezTo>
                    <a:cubicBezTo>
                      <a:pt x="21800" y="17753"/>
                      <a:pt x="20860" y="19884"/>
                      <a:pt x="19407" y="21563"/>
                    </a:cubicBezTo>
                    <a:cubicBezTo>
                      <a:pt x="17584" y="23682"/>
                      <a:pt x="14277" y="25066"/>
                      <a:pt x="11172" y="25066"/>
                    </a:cubicBezTo>
                    <a:cubicBezTo>
                      <a:pt x="8904" y="25066"/>
                      <a:pt x="6743" y="24328"/>
                      <a:pt x="5346" y="22599"/>
                    </a:cubicBezTo>
                    <a:cubicBezTo>
                      <a:pt x="5205" y="22423"/>
                      <a:pt x="5011" y="22350"/>
                      <a:pt x="4819" y="22350"/>
                    </a:cubicBezTo>
                    <a:cubicBezTo>
                      <a:pt x="4362" y="22350"/>
                      <a:pt x="3922" y="22766"/>
                      <a:pt x="4274" y="23194"/>
                    </a:cubicBezTo>
                    <a:cubicBezTo>
                      <a:pt x="5986" y="25320"/>
                      <a:pt x="8522" y="26198"/>
                      <a:pt x="11147" y="26198"/>
                    </a:cubicBezTo>
                    <a:cubicBezTo>
                      <a:pt x="13579" y="26198"/>
                      <a:pt x="16087" y="25444"/>
                      <a:pt x="18086" y="24230"/>
                    </a:cubicBezTo>
                    <a:cubicBezTo>
                      <a:pt x="19995" y="26588"/>
                      <a:pt x="22395" y="27771"/>
                      <a:pt x="25037" y="27771"/>
                    </a:cubicBezTo>
                    <a:cubicBezTo>
                      <a:pt x="26383" y="27771"/>
                      <a:pt x="27791" y="27464"/>
                      <a:pt x="29230" y="26849"/>
                    </a:cubicBezTo>
                    <a:cubicBezTo>
                      <a:pt x="29516" y="26730"/>
                      <a:pt x="30016" y="26540"/>
                      <a:pt x="30409" y="26290"/>
                    </a:cubicBezTo>
                    <a:cubicBezTo>
                      <a:pt x="32240" y="27882"/>
                      <a:pt x="34366" y="29004"/>
                      <a:pt x="36544" y="29004"/>
                    </a:cubicBezTo>
                    <a:cubicBezTo>
                      <a:pt x="37835" y="29004"/>
                      <a:pt x="39145" y="28609"/>
                      <a:pt x="40422" y="27683"/>
                    </a:cubicBezTo>
                    <a:cubicBezTo>
                      <a:pt x="40791" y="27421"/>
                      <a:pt x="41065" y="27159"/>
                      <a:pt x="41291" y="26897"/>
                    </a:cubicBezTo>
                    <a:cubicBezTo>
                      <a:pt x="42255" y="27957"/>
                      <a:pt x="43625" y="28600"/>
                      <a:pt x="45006" y="28885"/>
                    </a:cubicBezTo>
                    <a:cubicBezTo>
                      <a:pt x="45433" y="28971"/>
                      <a:pt x="45996" y="29026"/>
                      <a:pt x="46605" y="29026"/>
                    </a:cubicBezTo>
                    <a:cubicBezTo>
                      <a:pt x="48354" y="29026"/>
                      <a:pt x="50487" y="28578"/>
                      <a:pt x="50911" y="27147"/>
                    </a:cubicBezTo>
                    <a:cubicBezTo>
                      <a:pt x="52126" y="23063"/>
                      <a:pt x="53340" y="18979"/>
                      <a:pt x="54566" y="14884"/>
                    </a:cubicBezTo>
                    <a:cubicBezTo>
                      <a:pt x="54696" y="14446"/>
                      <a:pt x="54331" y="14155"/>
                      <a:pt x="53975" y="14155"/>
                    </a:cubicBezTo>
                    <a:cubicBezTo>
                      <a:pt x="53740" y="14155"/>
                      <a:pt x="53509" y="14281"/>
                      <a:pt x="53423" y="14574"/>
                    </a:cubicBezTo>
                    <a:cubicBezTo>
                      <a:pt x="52435" y="17884"/>
                      <a:pt x="51447" y="21206"/>
                      <a:pt x="50459" y="24516"/>
                    </a:cubicBezTo>
                    <a:cubicBezTo>
                      <a:pt x="50256" y="25230"/>
                      <a:pt x="50042" y="25933"/>
                      <a:pt x="49840" y="26635"/>
                    </a:cubicBezTo>
                    <a:cubicBezTo>
                      <a:pt x="49554" y="27588"/>
                      <a:pt x="48947" y="27349"/>
                      <a:pt x="47899" y="27623"/>
                    </a:cubicBezTo>
                    <a:cubicBezTo>
                      <a:pt x="47409" y="27752"/>
                      <a:pt x="46881" y="27818"/>
                      <a:pt x="46345" y="27818"/>
                    </a:cubicBezTo>
                    <a:cubicBezTo>
                      <a:pt x="44654" y="27818"/>
                      <a:pt x="42874" y="27167"/>
                      <a:pt x="41898" y="25802"/>
                    </a:cubicBezTo>
                    <a:cubicBezTo>
                      <a:pt x="42124" y="25147"/>
                      <a:pt x="42184" y="24409"/>
                      <a:pt x="42339" y="23456"/>
                    </a:cubicBezTo>
                    <a:cubicBezTo>
                      <a:pt x="42946" y="19706"/>
                      <a:pt x="43565" y="15967"/>
                      <a:pt x="44172" y="12229"/>
                    </a:cubicBezTo>
                    <a:cubicBezTo>
                      <a:pt x="44351" y="11121"/>
                      <a:pt x="44529" y="10026"/>
                      <a:pt x="44708" y="8919"/>
                    </a:cubicBezTo>
                    <a:cubicBezTo>
                      <a:pt x="44827" y="8204"/>
                      <a:pt x="46053" y="6859"/>
                      <a:pt x="46565" y="6073"/>
                    </a:cubicBezTo>
                    <a:cubicBezTo>
                      <a:pt x="46865" y="5632"/>
                      <a:pt x="46455" y="5209"/>
                      <a:pt x="46039" y="5209"/>
                    </a:cubicBezTo>
                    <a:cubicBezTo>
                      <a:pt x="45860" y="5209"/>
                      <a:pt x="45679" y="5288"/>
                      <a:pt x="45553" y="5478"/>
                    </a:cubicBezTo>
                    <a:cubicBezTo>
                      <a:pt x="44494" y="7061"/>
                      <a:pt x="43648" y="8097"/>
                      <a:pt x="43363" y="9931"/>
                    </a:cubicBezTo>
                    <a:cubicBezTo>
                      <a:pt x="42863" y="12955"/>
                      <a:pt x="42363" y="15979"/>
                      <a:pt x="41874" y="19015"/>
                    </a:cubicBezTo>
                    <a:cubicBezTo>
                      <a:pt x="41505" y="21277"/>
                      <a:pt x="41136" y="23528"/>
                      <a:pt x="40767" y="25790"/>
                    </a:cubicBezTo>
                    <a:cubicBezTo>
                      <a:pt x="40774" y="25744"/>
                      <a:pt x="40777" y="25723"/>
                      <a:pt x="40771" y="25723"/>
                    </a:cubicBezTo>
                    <a:lnTo>
                      <a:pt x="40771" y="25723"/>
                    </a:lnTo>
                    <a:cubicBezTo>
                      <a:pt x="40758" y="25723"/>
                      <a:pt x="40697" y="25843"/>
                      <a:pt x="40529" y="26028"/>
                    </a:cubicBezTo>
                    <a:cubicBezTo>
                      <a:pt x="40065" y="26516"/>
                      <a:pt x="39517" y="26909"/>
                      <a:pt x="38934" y="27242"/>
                    </a:cubicBezTo>
                    <a:cubicBezTo>
                      <a:pt x="38140" y="27705"/>
                      <a:pt x="37333" y="27901"/>
                      <a:pt x="36537" y="27901"/>
                    </a:cubicBezTo>
                    <a:cubicBezTo>
                      <a:pt x="34526" y="27901"/>
                      <a:pt x="32578" y="26651"/>
                      <a:pt x="31052" y="25278"/>
                    </a:cubicBezTo>
                    <a:cubicBezTo>
                      <a:pt x="31123" y="24313"/>
                      <a:pt x="31194" y="23349"/>
                      <a:pt x="31266" y="22385"/>
                    </a:cubicBezTo>
                    <a:cubicBezTo>
                      <a:pt x="31599" y="18146"/>
                      <a:pt x="31921" y="13919"/>
                      <a:pt x="32242" y="9681"/>
                    </a:cubicBezTo>
                    <a:cubicBezTo>
                      <a:pt x="32349" y="8335"/>
                      <a:pt x="32445" y="6990"/>
                      <a:pt x="32552" y="5644"/>
                    </a:cubicBezTo>
                    <a:cubicBezTo>
                      <a:pt x="32564" y="5406"/>
                      <a:pt x="32576" y="5537"/>
                      <a:pt x="32885" y="4835"/>
                    </a:cubicBezTo>
                    <a:cubicBezTo>
                      <a:pt x="33266" y="3989"/>
                      <a:pt x="33647" y="3132"/>
                      <a:pt x="34028" y="2287"/>
                    </a:cubicBezTo>
                    <a:cubicBezTo>
                      <a:pt x="34240" y="1813"/>
                      <a:pt x="33826" y="1384"/>
                      <a:pt x="33444" y="1384"/>
                    </a:cubicBezTo>
                    <a:cubicBezTo>
                      <a:pt x="33269" y="1384"/>
                      <a:pt x="33101" y="1475"/>
                      <a:pt x="33004" y="1691"/>
                    </a:cubicBezTo>
                    <a:cubicBezTo>
                      <a:pt x="32171" y="3561"/>
                      <a:pt x="31421" y="4990"/>
                      <a:pt x="31266" y="7002"/>
                    </a:cubicBezTo>
                    <a:cubicBezTo>
                      <a:pt x="30992" y="10609"/>
                      <a:pt x="30706" y="14205"/>
                      <a:pt x="30432" y="17813"/>
                    </a:cubicBezTo>
                    <a:cubicBezTo>
                      <a:pt x="30254" y="20253"/>
                      <a:pt x="30063" y="22694"/>
                      <a:pt x="29873" y="25135"/>
                    </a:cubicBezTo>
                    <a:cubicBezTo>
                      <a:pt x="29801" y="25194"/>
                      <a:pt x="29682" y="25302"/>
                      <a:pt x="29432" y="25433"/>
                    </a:cubicBezTo>
                    <a:cubicBezTo>
                      <a:pt x="28647" y="25873"/>
                      <a:pt x="27789" y="26171"/>
                      <a:pt x="26920" y="26409"/>
                    </a:cubicBezTo>
                    <a:cubicBezTo>
                      <a:pt x="26258" y="26590"/>
                      <a:pt x="25612" y="26676"/>
                      <a:pt x="24987" y="26676"/>
                    </a:cubicBezTo>
                    <a:cubicBezTo>
                      <a:pt x="22652" y="26676"/>
                      <a:pt x="20599" y="25479"/>
                      <a:pt x="19050" y="23563"/>
                    </a:cubicBezTo>
                    <a:cubicBezTo>
                      <a:pt x="22134" y="21146"/>
                      <a:pt x="23848" y="16812"/>
                      <a:pt x="22920" y="13133"/>
                    </a:cubicBezTo>
                    <a:cubicBezTo>
                      <a:pt x="22646" y="12026"/>
                      <a:pt x="21908" y="11693"/>
                      <a:pt x="20812" y="11467"/>
                    </a:cubicBezTo>
                    <a:cubicBezTo>
                      <a:pt x="20348" y="11371"/>
                      <a:pt x="19895" y="11288"/>
                      <a:pt x="19431" y="11216"/>
                    </a:cubicBezTo>
                    <a:lnTo>
                      <a:pt x="19431" y="572"/>
                    </a:lnTo>
                    <a:cubicBezTo>
                      <a:pt x="19431" y="191"/>
                      <a:pt x="19136" y="1"/>
                      <a:pt x="18842" y="1"/>
                    </a:cubicBezTo>
                    <a:close/>
                  </a:path>
                </a:pathLst>
              </a:custGeom>
              <a:solidFill>
                <a:srgbClr val="EA80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5811;p48">
                <a:extLst>
                  <a:ext uri="{FF2B5EF4-FFF2-40B4-BE49-F238E27FC236}">
                    <a16:creationId xmlns:a16="http://schemas.microsoft.com/office/drawing/2014/main" id="{FF924090-1F20-4ECC-83E5-7D2B04E15FBD}"/>
                  </a:ext>
                </a:extLst>
              </p:cNvPr>
              <p:cNvSpPr/>
              <p:nvPr/>
            </p:nvSpPr>
            <p:spPr>
              <a:xfrm>
                <a:off x="-8185250" y="2054850"/>
                <a:ext cx="1182300" cy="1822275"/>
              </a:xfrm>
              <a:custGeom>
                <a:avLst/>
                <a:gdLst/>
                <a:ahLst/>
                <a:cxnLst/>
                <a:rect l="l" t="t" r="r" b="b"/>
                <a:pathLst>
                  <a:path w="47292" h="72891" extrusionOk="0">
                    <a:moveTo>
                      <a:pt x="0" y="0"/>
                    </a:moveTo>
                    <a:lnTo>
                      <a:pt x="0" y="72890"/>
                    </a:lnTo>
                    <a:lnTo>
                      <a:pt x="47292" y="72890"/>
                    </a:lnTo>
                    <a:lnTo>
                      <a:pt x="472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5812;p48">
                <a:extLst>
                  <a:ext uri="{FF2B5EF4-FFF2-40B4-BE49-F238E27FC236}">
                    <a16:creationId xmlns:a16="http://schemas.microsoft.com/office/drawing/2014/main" id="{253E6E52-EBF9-4747-82E7-8871443D5CB6}"/>
                  </a:ext>
                </a:extLst>
              </p:cNvPr>
              <p:cNvSpPr/>
              <p:nvPr/>
            </p:nvSpPr>
            <p:spPr>
              <a:xfrm>
                <a:off x="-8185250" y="2054850"/>
                <a:ext cx="1182300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47292" h="17062" extrusionOk="0">
                    <a:moveTo>
                      <a:pt x="0" y="0"/>
                    </a:moveTo>
                    <a:lnTo>
                      <a:pt x="0" y="17062"/>
                    </a:lnTo>
                    <a:lnTo>
                      <a:pt x="47292" y="17062"/>
                    </a:lnTo>
                    <a:lnTo>
                      <a:pt x="472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5813;p48">
                <a:extLst>
                  <a:ext uri="{FF2B5EF4-FFF2-40B4-BE49-F238E27FC236}">
                    <a16:creationId xmlns:a16="http://schemas.microsoft.com/office/drawing/2014/main" id="{923AAFCE-90E1-4722-9A7A-0A8F1C13D4BA}"/>
                  </a:ext>
                </a:extLst>
              </p:cNvPr>
              <p:cNvSpPr/>
              <p:nvPr/>
            </p:nvSpPr>
            <p:spPr>
              <a:xfrm>
                <a:off x="-6976475" y="364350"/>
                <a:ext cx="1718975" cy="3239825"/>
              </a:xfrm>
              <a:custGeom>
                <a:avLst/>
                <a:gdLst/>
                <a:ahLst/>
                <a:cxnLst/>
                <a:rect l="l" t="t" r="r" b="b"/>
                <a:pathLst>
                  <a:path w="68759" h="129593" extrusionOk="0">
                    <a:moveTo>
                      <a:pt x="21546" y="1"/>
                    </a:moveTo>
                    <a:cubicBezTo>
                      <a:pt x="18125" y="1"/>
                      <a:pt x="14641" y="1256"/>
                      <a:pt x="14085" y="2303"/>
                    </a:cubicBezTo>
                    <a:cubicBezTo>
                      <a:pt x="13133" y="4077"/>
                      <a:pt x="10764" y="12125"/>
                      <a:pt x="10764" y="12125"/>
                    </a:cubicBezTo>
                    <a:cubicBezTo>
                      <a:pt x="0" y="25270"/>
                      <a:pt x="0" y="30949"/>
                      <a:pt x="0" y="30949"/>
                    </a:cubicBezTo>
                    <a:cubicBezTo>
                      <a:pt x="941" y="38283"/>
                      <a:pt x="21539" y="56559"/>
                      <a:pt x="21539" y="56559"/>
                    </a:cubicBezTo>
                    <a:lnTo>
                      <a:pt x="20241" y="129592"/>
                    </a:lnTo>
                    <a:lnTo>
                      <a:pt x="58341" y="129592"/>
                    </a:lnTo>
                    <a:lnTo>
                      <a:pt x="57519" y="58643"/>
                    </a:lnTo>
                    <a:cubicBezTo>
                      <a:pt x="61782" y="57810"/>
                      <a:pt x="66509" y="44082"/>
                      <a:pt x="67580" y="39938"/>
                    </a:cubicBezTo>
                    <a:cubicBezTo>
                      <a:pt x="68640" y="35795"/>
                      <a:pt x="68759" y="17102"/>
                      <a:pt x="66044" y="11887"/>
                    </a:cubicBezTo>
                    <a:cubicBezTo>
                      <a:pt x="63979" y="7947"/>
                      <a:pt x="58588" y="7469"/>
                      <a:pt x="56094" y="7469"/>
                    </a:cubicBezTo>
                    <a:cubicBezTo>
                      <a:pt x="55295" y="7469"/>
                      <a:pt x="54793" y="7518"/>
                      <a:pt x="54793" y="7518"/>
                    </a:cubicBezTo>
                    <a:cubicBezTo>
                      <a:pt x="51326" y="3865"/>
                      <a:pt x="48055" y="2993"/>
                      <a:pt x="45722" y="2993"/>
                    </a:cubicBezTo>
                    <a:cubicBezTo>
                      <a:pt x="43592" y="2993"/>
                      <a:pt x="42244" y="3720"/>
                      <a:pt x="42244" y="3720"/>
                    </a:cubicBezTo>
                    <a:cubicBezTo>
                      <a:pt x="39750" y="1411"/>
                      <a:pt x="36916" y="716"/>
                      <a:pt x="34409" y="716"/>
                    </a:cubicBezTo>
                    <a:cubicBezTo>
                      <a:pt x="30619" y="716"/>
                      <a:pt x="27575" y="2303"/>
                      <a:pt x="27575" y="2303"/>
                    </a:cubicBezTo>
                    <a:cubicBezTo>
                      <a:pt x="26263" y="605"/>
                      <a:pt x="23920" y="1"/>
                      <a:pt x="21546" y="1"/>
                    </a:cubicBezTo>
                    <a:close/>
                  </a:path>
                </a:pathLst>
              </a:custGeom>
              <a:solidFill>
                <a:srgbClr val="B253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5814;p48">
                <a:extLst>
                  <a:ext uri="{FF2B5EF4-FFF2-40B4-BE49-F238E27FC236}">
                    <a16:creationId xmlns:a16="http://schemas.microsoft.com/office/drawing/2014/main" id="{ED8340C2-A382-4771-9C4C-1A2F08B43EEB}"/>
                  </a:ext>
                </a:extLst>
              </p:cNvPr>
              <p:cNvSpPr/>
              <p:nvPr/>
            </p:nvSpPr>
            <p:spPr>
              <a:xfrm>
                <a:off x="-6597575" y="2499850"/>
                <a:ext cx="1182025" cy="1557350"/>
              </a:xfrm>
              <a:custGeom>
                <a:avLst/>
                <a:gdLst/>
                <a:ahLst/>
                <a:cxnLst/>
                <a:rect l="l" t="t" r="r" b="b"/>
                <a:pathLst>
                  <a:path w="47281" h="62294" extrusionOk="0">
                    <a:moveTo>
                      <a:pt x="1" y="0"/>
                    </a:moveTo>
                    <a:lnTo>
                      <a:pt x="1" y="62294"/>
                    </a:lnTo>
                    <a:lnTo>
                      <a:pt x="47281" y="62294"/>
                    </a:lnTo>
                    <a:lnTo>
                      <a:pt x="47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5815;p48">
                <a:extLst>
                  <a:ext uri="{FF2B5EF4-FFF2-40B4-BE49-F238E27FC236}">
                    <a16:creationId xmlns:a16="http://schemas.microsoft.com/office/drawing/2014/main" id="{7B1E6A58-6151-48DF-BA8D-106A4148E941}"/>
                  </a:ext>
                </a:extLst>
              </p:cNvPr>
              <p:cNvSpPr/>
              <p:nvPr/>
            </p:nvSpPr>
            <p:spPr>
              <a:xfrm>
                <a:off x="-6597575" y="2073300"/>
                <a:ext cx="1182025" cy="426575"/>
              </a:xfrm>
              <a:custGeom>
                <a:avLst/>
                <a:gdLst/>
                <a:ahLst/>
                <a:cxnLst/>
                <a:rect l="l" t="t" r="r" b="b"/>
                <a:pathLst>
                  <a:path w="47281" h="17063" extrusionOk="0">
                    <a:moveTo>
                      <a:pt x="1" y="1"/>
                    </a:moveTo>
                    <a:lnTo>
                      <a:pt x="1" y="17062"/>
                    </a:lnTo>
                    <a:lnTo>
                      <a:pt x="47281" y="17062"/>
                    </a:lnTo>
                    <a:lnTo>
                      <a:pt x="472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5816;p48">
                <a:extLst>
                  <a:ext uri="{FF2B5EF4-FFF2-40B4-BE49-F238E27FC236}">
                    <a16:creationId xmlns:a16="http://schemas.microsoft.com/office/drawing/2014/main" id="{E57CFCCD-AF74-4CD5-8A72-593EEBE792D4}"/>
                  </a:ext>
                </a:extLst>
              </p:cNvPr>
              <p:cNvSpPr/>
              <p:nvPr/>
            </p:nvSpPr>
            <p:spPr>
              <a:xfrm>
                <a:off x="-5392950" y="530750"/>
                <a:ext cx="1719300" cy="2347725"/>
              </a:xfrm>
              <a:custGeom>
                <a:avLst/>
                <a:gdLst/>
                <a:ahLst/>
                <a:cxnLst/>
                <a:rect l="l" t="t" r="r" b="b"/>
                <a:pathLst>
                  <a:path w="68772" h="93909" extrusionOk="0">
                    <a:moveTo>
                      <a:pt x="21554" y="1"/>
                    </a:moveTo>
                    <a:cubicBezTo>
                      <a:pt x="18135" y="1"/>
                      <a:pt x="14648" y="1255"/>
                      <a:pt x="14086" y="2302"/>
                    </a:cubicBezTo>
                    <a:cubicBezTo>
                      <a:pt x="13145" y="4076"/>
                      <a:pt x="10776" y="12125"/>
                      <a:pt x="10776" y="12125"/>
                    </a:cubicBezTo>
                    <a:cubicBezTo>
                      <a:pt x="1" y="25258"/>
                      <a:pt x="1" y="30937"/>
                      <a:pt x="1" y="30937"/>
                    </a:cubicBezTo>
                    <a:cubicBezTo>
                      <a:pt x="953" y="38283"/>
                      <a:pt x="21539" y="56547"/>
                      <a:pt x="21539" y="56547"/>
                    </a:cubicBezTo>
                    <a:lnTo>
                      <a:pt x="20241" y="93909"/>
                    </a:lnTo>
                    <a:lnTo>
                      <a:pt x="58353" y="93909"/>
                    </a:lnTo>
                    <a:lnTo>
                      <a:pt x="57520" y="58631"/>
                    </a:lnTo>
                    <a:cubicBezTo>
                      <a:pt x="61782" y="57809"/>
                      <a:pt x="66521" y="44081"/>
                      <a:pt x="67580" y="39938"/>
                    </a:cubicBezTo>
                    <a:cubicBezTo>
                      <a:pt x="68652" y="35795"/>
                      <a:pt x="68771" y="17090"/>
                      <a:pt x="66045" y="11887"/>
                    </a:cubicBezTo>
                    <a:cubicBezTo>
                      <a:pt x="63978" y="7935"/>
                      <a:pt x="58589" y="7457"/>
                      <a:pt x="56100" y="7457"/>
                    </a:cubicBezTo>
                    <a:cubicBezTo>
                      <a:pt x="55304" y="7457"/>
                      <a:pt x="54805" y="7505"/>
                      <a:pt x="54805" y="7505"/>
                    </a:cubicBezTo>
                    <a:cubicBezTo>
                      <a:pt x="51341" y="3861"/>
                      <a:pt x="48073" y="2991"/>
                      <a:pt x="45740" y="2991"/>
                    </a:cubicBezTo>
                    <a:cubicBezTo>
                      <a:pt x="43606" y="2991"/>
                      <a:pt x="42256" y="3719"/>
                      <a:pt x="42256" y="3719"/>
                    </a:cubicBezTo>
                    <a:cubicBezTo>
                      <a:pt x="39757" y="1410"/>
                      <a:pt x="36921" y="716"/>
                      <a:pt x="34412" y="716"/>
                    </a:cubicBezTo>
                    <a:cubicBezTo>
                      <a:pt x="30620" y="716"/>
                      <a:pt x="27575" y="2302"/>
                      <a:pt x="27575" y="2302"/>
                    </a:cubicBezTo>
                    <a:cubicBezTo>
                      <a:pt x="26268" y="605"/>
                      <a:pt x="23928" y="1"/>
                      <a:pt x="21554" y="1"/>
                    </a:cubicBezTo>
                    <a:close/>
                  </a:path>
                </a:pathLst>
              </a:custGeom>
              <a:solidFill>
                <a:srgbClr val="F2BDA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5817;p48">
                <a:extLst>
                  <a:ext uri="{FF2B5EF4-FFF2-40B4-BE49-F238E27FC236}">
                    <a16:creationId xmlns:a16="http://schemas.microsoft.com/office/drawing/2014/main" id="{CB327809-BE86-42AC-8FCD-9CB404848D4B}"/>
                  </a:ext>
                </a:extLst>
              </p:cNvPr>
              <p:cNvSpPr/>
              <p:nvPr/>
            </p:nvSpPr>
            <p:spPr>
              <a:xfrm>
                <a:off x="-5129100" y="591500"/>
                <a:ext cx="1322984" cy="705598"/>
              </a:xfrm>
              <a:custGeom>
                <a:avLst/>
                <a:gdLst/>
                <a:ahLst/>
                <a:cxnLst/>
                <a:rect l="l" t="t" r="r" b="b"/>
                <a:pathLst>
                  <a:path w="54697" h="29031" extrusionOk="0">
                    <a:moveTo>
                      <a:pt x="18842" y="1"/>
                    </a:moveTo>
                    <a:cubicBezTo>
                      <a:pt x="18547" y="1"/>
                      <a:pt x="18253" y="191"/>
                      <a:pt x="18253" y="572"/>
                    </a:cubicBezTo>
                    <a:lnTo>
                      <a:pt x="18253" y="11062"/>
                    </a:lnTo>
                    <a:cubicBezTo>
                      <a:pt x="16717" y="10871"/>
                      <a:pt x="15169" y="10764"/>
                      <a:pt x="13645" y="10633"/>
                    </a:cubicBezTo>
                    <a:cubicBezTo>
                      <a:pt x="11692" y="10466"/>
                      <a:pt x="9752" y="10323"/>
                      <a:pt x="7799" y="10204"/>
                    </a:cubicBezTo>
                    <a:cubicBezTo>
                      <a:pt x="7335" y="8561"/>
                      <a:pt x="6858" y="6918"/>
                      <a:pt x="6394" y="5275"/>
                    </a:cubicBezTo>
                    <a:cubicBezTo>
                      <a:pt x="6309" y="4980"/>
                      <a:pt x="6075" y="4853"/>
                      <a:pt x="5839" y="4853"/>
                    </a:cubicBezTo>
                    <a:cubicBezTo>
                      <a:pt x="5483" y="4853"/>
                      <a:pt x="5122" y="5141"/>
                      <a:pt x="5251" y="5585"/>
                    </a:cubicBezTo>
                    <a:cubicBezTo>
                      <a:pt x="5680" y="7097"/>
                      <a:pt x="6120" y="8609"/>
                      <a:pt x="6549" y="10121"/>
                    </a:cubicBezTo>
                    <a:cubicBezTo>
                      <a:pt x="4632" y="10002"/>
                      <a:pt x="2715" y="9895"/>
                      <a:pt x="810" y="9811"/>
                    </a:cubicBezTo>
                    <a:cubicBezTo>
                      <a:pt x="794" y="9811"/>
                      <a:pt x="779" y="9810"/>
                      <a:pt x="763" y="9810"/>
                    </a:cubicBezTo>
                    <a:cubicBezTo>
                      <a:pt x="1" y="9810"/>
                      <a:pt x="16" y="10955"/>
                      <a:pt x="810" y="10990"/>
                    </a:cubicBezTo>
                    <a:cubicBezTo>
                      <a:pt x="3715" y="11133"/>
                      <a:pt x="6620" y="11312"/>
                      <a:pt x="9525" y="11502"/>
                    </a:cubicBezTo>
                    <a:cubicBezTo>
                      <a:pt x="12466" y="11705"/>
                      <a:pt x="15610" y="11776"/>
                      <a:pt x="18598" y="12240"/>
                    </a:cubicBezTo>
                    <a:cubicBezTo>
                      <a:pt x="18681" y="12276"/>
                      <a:pt x="18777" y="12288"/>
                      <a:pt x="18872" y="12288"/>
                    </a:cubicBezTo>
                    <a:cubicBezTo>
                      <a:pt x="19646" y="12419"/>
                      <a:pt x="20408" y="12574"/>
                      <a:pt x="21158" y="12764"/>
                    </a:cubicBezTo>
                    <a:cubicBezTo>
                      <a:pt x="22110" y="13014"/>
                      <a:pt x="21908" y="14884"/>
                      <a:pt x="21884" y="15574"/>
                    </a:cubicBezTo>
                    <a:cubicBezTo>
                      <a:pt x="21801" y="17753"/>
                      <a:pt x="20860" y="19884"/>
                      <a:pt x="19408" y="21563"/>
                    </a:cubicBezTo>
                    <a:cubicBezTo>
                      <a:pt x="17582" y="23685"/>
                      <a:pt x="14270" y="25073"/>
                      <a:pt x="11164" y="25073"/>
                    </a:cubicBezTo>
                    <a:cubicBezTo>
                      <a:pt x="8901" y="25073"/>
                      <a:pt x="6748" y="24337"/>
                      <a:pt x="5358" y="22611"/>
                    </a:cubicBezTo>
                    <a:cubicBezTo>
                      <a:pt x="5214" y="22431"/>
                      <a:pt x="5017" y="22357"/>
                      <a:pt x="4825" y="22357"/>
                    </a:cubicBezTo>
                    <a:cubicBezTo>
                      <a:pt x="4367" y="22357"/>
                      <a:pt x="3931" y="22778"/>
                      <a:pt x="4275" y="23206"/>
                    </a:cubicBezTo>
                    <a:cubicBezTo>
                      <a:pt x="5987" y="25326"/>
                      <a:pt x="8523" y="26201"/>
                      <a:pt x="11148" y="26201"/>
                    </a:cubicBezTo>
                    <a:cubicBezTo>
                      <a:pt x="13580" y="26201"/>
                      <a:pt x="16088" y="25450"/>
                      <a:pt x="18086" y="24242"/>
                    </a:cubicBezTo>
                    <a:cubicBezTo>
                      <a:pt x="20002" y="26591"/>
                      <a:pt x="22404" y="27772"/>
                      <a:pt x="25042" y="27772"/>
                    </a:cubicBezTo>
                    <a:cubicBezTo>
                      <a:pt x="26388" y="27772"/>
                      <a:pt x="27795" y="27465"/>
                      <a:pt x="29230" y="26849"/>
                    </a:cubicBezTo>
                    <a:cubicBezTo>
                      <a:pt x="29516" y="26730"/>
                      <a:pt x="30016" y="26552"/>
                      <a:pt x="30409" y="26290"/>
                    </a:cubicBezTo>
                    <a:cubicBezTo>
                      <a:pt x="32240" y="27882"/>
                      <a:pt x="34366" y="29004"/>
                      <a:pt x="36547" y="29004"/>
                    </a:cubicBezTo>
                    <a:cubicBezTo>
                      <a:pt x="37841" y="29004"/>
                      <a:pt x="39153" y="28609"/>
                      <a:pt x="40434" y="27683"/>
                    </a:cubicBezTo>
                    <a:cubicBezTo>
                      <a:pt x="40791" y="27421"/>
                      <a:pt x="41065" y="27171"/>
                      <a:pt x="41291" y="26909"/>
                    </a:cubicBezTo>
                    <a:cubicBezTo>
                      <a:pt x="42256" y="27957"/>
                      <a:pt x="43625" y="28611"/>
                      <a:pt x="45006" y="28885"/>
                    </a:cubicBezTo>
                    <a:cubicBezTo>
                      <a:pt x="45439" y="28975"/>
                      <a:pt x="46006" y="29031"/>
                      <a:pt x="46619" y="29031"/>
                    </a:cubicBezTo>
                    <a:cubicBezTo>
                      <a:pt x="48368" y="29031"/>
                      <a:pt x="50488" y="28575"/>
                      <a:pt x="50912" y="27147"/>
                    </a:cubicBezTo>
                    <a:cubicBezTo>
                      <a:pt x="52138" y="23063"/>
                      <a:pt x="53352" y="18979"/>
                      <a:pt x="54567" y="14895"/>
                    </a:cubicBezTo>
                    <a:cubicBezTo>
                      <a:pt x="54696" y="14450"/>
                      <a:pt x="54331" y="14161"/>
                      <a:pt x="53975" y="14161"/>
                    </a:cubicBezTo>
                    <a:cubicBezTo>
                      <a:pt x="53740" y="14161"/>
                      <a:pt x="53509" y="14286"/>
                      <a:pt x="53424" y="14574"/>
                    </a:cubicBezTo>
                    <a:cubicBezTo>
                      <a:pt x="52436" y="17896"/>
                      <a:pt x="51447" y="21206"/>
                      <a:pt x="50459" y="24528"/>
                    </a:cubicBezTo>
                    <a:cubicBezTo>
                      <a:pt x="50257" y="25230"/>
                      <a:pt x="50042" y="25933"/>
                      <a:pt x="49840" y="26635"/>
                    </a:cubicBezTo>
                    <a:cubicBezTo>
                      <a:pt x="49554" y="27599"/>
                      <a:pt x="48947" y="27361"/>
                      <a:pt x="47899" y="27635"/>
                    </a:cubicBezTo>
                    <a:cubicBezTo>
                      <a:pt x="47411" y="27761"/>
                      <a:pt x="46887" y="27825"/>
                      <a:pt x="46353" y="27825"/>
                    </a:cubicBezTo>
                    <a:cubicBezTo>
                      <a:pt x="44660" y="27825"/>
                      <a:pt x="42879" y="27180"/>
                      <a:pt x="41910" y="25813"/>
                    </a:cubicBezTo>
                    <a:cubicBezTo>
                      <a:pt x="42125" y="25159"/>
                      <a:pt x="42184" y="24409"/>
                      <a:pt x="42339" y="23456"/>
                    </a:cubicBezTo>
                    <a:cubicBezTo>
                      <a:pt x="42958" y="19717"/>
                      <a:pt x="43565" y="15979"/>
                      <a:pt x="44173" y="12228"/>
                    </a:cubicBezTo>
                    <a:cubicBezTo>
                      <a:pt x="44351" y="11133"/>
                      <a:pt x="44542" y="10026"/>
                      <a:pt x="44708" y="8919"/>
                    </a:cubicBezTo>
                    <a:cubicBezTo>
                      <a:pt x="44828" y="8216"/>
                      <a:pt x="46054" y="6859"/>
                      <a:pt x="46578" y="6085"/>
                    </a:cubicBezTo>
                    <a:cubicBezTo>
                      <a:pt x="46868" y="5637"/>
                      <a:pt x="46460" y="5213"/>
                      <a:pt x="46045" y="5213"/>
                    </a:cubicBezTo>
                    <a:cubicBezTo>
                      <a:pt x="45863" y="5213"/>
                      <a:pt x="45680" y="5294"/>
                      <a:pt x="45554" y="5490"/>
                    </a:cubicBezTo>
                    <a:cubicBezTo>
                      <a:pt x="44494" y="7061"/>
                      <a:pt x="43661" y="8109"/>
                      <a:pt x="43363" y="9931"/>
                    </a:cubicBezTo>
                    <a:cubicBezTo>
                      <a:pt x="42863" y="12955"/>
                      <a:pt x="42375" y="15991"/>
                      <a:pt x="41875" y="19015"/>
                    </a:cubicBezTo>
                    <a:cubicBezTo>
                      <a:pt x="41506" y="21277"/>
                      <a:pt x="41137" y="23539"/>
                      <a:pt x="40767" y="25802"/>
                    </a:cubicBezTo>
                    <a:cubicBezTo>
                      <a:pt x="40775" y="25752"/>
                      <a:pt x="40779" y="25730"/>
                      <a:pt x="40774" y="25730"/>
                    </a:cubicBezTo>
                    <a:lnTo>
                      <a:pt x="40774" y="25730"/>
                    </a:lnTo>
                    <a:cubicBezTo>
                      <a:pt x="40763" y="25730"/>
                      <a:pt x="40705" y="25852"/>
                      <a:pt x="40529" y="26028"/>
                    </a:cubicBezTo>
                    <a:cubicBezTo>
                      <a:pt x="40065" y="26528"/>
                      <a:pt x="39517" y="26909"/>
                      <a:pt x="38934" y="27242"/>
                    </a:cubicBezTo>
                    <a:cubicBezTo>
                      <a:pt x="38140" y="27705"/>
                      <a:pt x="37333" y="27901"/>
                      <a:pt x="36537" y="27901"/>
                    </a:cubicBezTo>
                    <a:cubicBezTo>
                      <a:pt x="34526" y="27901"/>
                      <a:pt x="32578" y="26651"/>
                      <a:pt x="31052" y="25278"/>
                    </a:cubicBezTo>
                    <a:cubicBezTo>
                      <a:pt x="31123" y="24313"/>
                      <a:pt x="31195" y="23349"/>
                      <a:pt x="31278" y="22384"/>
                    </a:cubicBezTo>
                    <a:cubicBezTo>
                      <a:pt x="31600" y="18158"/>
                      <a:pt x="31921" y="13919"/>
                      <a:pt x="32243" y="9692"/>
                    </a:cubicBezTo>
                    <a:cubicBezTo>
                      <a:pt x="32350" y="8347"/>
                      <a:pt x="32445" y="7002"/>
                      <a:pt x="32552" y="5656"/>
                    </a:cubicBezTo>
                    <a:cubicBezTo>
                      <a:pt x="32576" y="5418"/>
                      <a:pt x="32576" y="5537"/>
                      <a:pt x="32886" y="4835"/>
                    </a:cubicBezTo>
                    <a:cubicBezTo>
                      <a:pt x="33267" y="3989"/>
                      <a:pt x="33648" y="3144"/>
                      <a:pt x="34029" y="2299"/>
                    </a:cubicBezTo>
                    <a:cubicBezTo>
                      <a:pt x="34242" y="1823"/>
                      <a:pt x="33823" y="1387"/>
                      <a:pt x="33440" y="1387"/>
                    </a:cubicBezTo>
                    <a:cubicBezTo>
                      <a:pt x="33267" y="1387"/>
                      <a:pt x="33101" y="1476"/>
                      <a:pt x="33005" y="1691"/>
                    </a:cubicBezTo>
                    <a:cubicBezTo>
                      <a:pt x="32171" y="3561"/>
                      <a:pt x="31421" y="5001"/>
                      <a:pt x="31266" y="7002"/>
                    </a:cubicBezTo>
                    <a:cubicBezTo>
                      <a:pt x="30992" y="10609"/>
                      <a:pt x="30719" y="14217"/>
                      <a:pt x="30433" y="17812"/>
                    </a:cubicBezTo>
                    <a:cubicBezTo>
                      <a:pt x="30254" y="20253"/>
                      <a:pt x="30064" y="22694"/>
                      <a:pt x="29873" y="25147"/>
                    </a:cubicBezTo>
                    <a:cubicBezTo>
                      <a:pt x="29814" y="25206"/>
                      <a:pt x="29683" y="25301"/>
                      <a:pt x="29445" y="25432"/>
                    </a:cubicBezTo>
                    <a:cubicBezTo>
                      <a:pt x="28647" y="25873"/>
                      <a:pt x="27802" y="26171"/>
                      <a:pt x="26921" y="26409"/>
                    </a:cubicBezTo>
                    <a:cubicBezTo>
                      <a:pt x="26255" y="26591"/>
                      <a:pt x="25607" y="26677"/>
                      <a:pt x="24978" y="26677"/>
                    </a:cubicBezTo>
                    <a:cubicBezTo>
                      <a:pt x="22647" y="26677"/>
                      <a:pt x="20598" y="25488"/>
                      <a:pt x="19050" y="23575"/>
                    </a:cubicBezTo>
                    <a:cubicBezTo>
                      <a:pt x="22134" y="21158"/>
                      <a:pt x="23849" y="16824"/>
                      <a:pt x="22920" y="13133"/>
                    </a:cubicBezTo>
                    <a:cubicBezTo>
                      <a:pt x="22646" y="12026"/>
                      <a:pt x="21920" y="11693"/>
                      <a:pt x="20813" y="11466"/>
                    </a:cubicBezTo>
                    <a:cubicBezTo>
                      <a:pt x="20360" y="11371"/>
                      <a:pt x="19896" y="11288"/>
                      <a:pt x="19431" y="11216"/>
                    </a:cubicBezTo>
                    <a:lnTo>
                      <a:pt x="19431" y="572"/>
                    </a:lnTo>
                    <a:cubicBezTo>
                      <a:pt x="19431" y="191"/>
                      <a:pt x="19137" y="1"/>
                      <a:pt x="18842" y="1"/>
                    </a:cubicBezTo>
                    <a:close/>
                  </a:path>
                </a:pathLst>
              </a:custGeom>
              <a:solidFill>
                <a:srgbClr val="DB95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5818;p48">
                <a:extLst>
                  <a:ext uri="{FF2B5EF4-FFF2-40B4-BE49-F238E27FC236}">
                    <a16:creationId xmlns:a16="http://schemas.microsoft.com/office/drawing/2014/main" id="{D898F31A-3A98-484D-903A-C3F4540E80FF}"/>
                  </a:ext>
                </a:extLst>
              </p:cNvPr>
              <p:cNvSpPr/>
              <p:nvPr/>
            </p:nvSpPr>
            <p:spPr>
              <a:xfrm>
                <a:off x="-5006000" y="2175700"/>
                <a:ext cx="1182325" cy="1881500"/>
              </a:xfrm>
              <a:custGeom>
                <a:avLst/>
                <a:gdLst/>
                <a:ahLst/>
                <a:cxnLst/>
                <a:rect l="l" t="t" r="r" b="b"/>
                <a:pathLst>
                  <a:path w="47293" h="75260" extrusionOk="0">
                    <a:moveTo>
                      <a:pt x="1" y="0"/>
                    </a:moveTo>
                    <a:lnTo>
                      <a:pt x="1" y="75260"/>
                    </a:lnTo>
                    <a:lnTo>
                      <a:pt x="47292" y="75260"/>
                    </a:lnTo>
                    <a:lnTo>
                      <a:pt x="47292" y="0"/>
                    </a:lnTo>
                    <a:close/>
                  </a:path>
                </a:pathLst>
              </a:custGeom>
              <a:solidFill>
                <a:srgbClr val="FEF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5819;p48">
                <a:extLst>
                  <a:ext uri="{FF2B5EF4-FFF2-40B4-BE49-F238E27FC236}">
                    <a16:creationId xmlns:a16="http://schemas.microsoft.com/office/drawing/2014/main" id="{7A56D252-59BB-406D-ACBF-AB8006255125}"/>
                  </a:ext>
                </a:extLst>
              </p:cNvPr>
              <p:cNvSpPr/>
              <p:nvPr/>
            </p:nvSpPr>
            <p:spPr>
              <a:xfrm>
                <a:off x="-5006000" y="2175700"/>
                <a:ext cx="1182325" cy="426850"/>
              </a:xfrm>
              <a:custGeom>
                <a:avLst/>
                <a:gdLst/>
                <a:ahLst/>
                <a:cxnLst/>
                <a:rect l="l" t="t" r="r" b="b"/>
                <a:pathLst>
                  <a:path w="47293" h="17074" extrusionOk="0">
                    <a:moveTo>
                      <a:pt x="1" y="0"/>
                    </a:moveTo>
                    <a:lnTo>
                      <a:pt x="1" y="17074"/>
                    </a:lnTo>
                    <a:lnTo>
                      <a:pt x="47292" y="17074"/>
                    </a:lnTo>
                    <a:lnTo>
                      <a:pt x="472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5820;p48">
                <a:extLst>
                  <a:ext uri="{FF2B5EF4-FFF2-40B4-BE49-F238E27FC236}">
                    <a16:creationId xmlns:a16="http://schemas.microsoft.com/office/drawing/2014/main" id="{2972842D-10DA-4B43-A87B-5AA4F9151FF7}"/>
                  </a:ext>
                </a:extLst>
              </p:cNvPr>
              <p:cNvSpPr/>
              <p:nvPr/>
            </p:nvSpPr>
            <p:spPr>
              <a:xfrm>
                <a:off x="-10007225" y="4416750"/>
                <a:ext cx="2578925" cy="1160875"/>
              </a:xfrm>
              <a:custGeom>
                <a:avLst/>
                <a:gdLst/>
                <a:ahLst/>
                <a:cxnLst/>
                <a:rect l="l" t="t" r="r" b="b"/>
                <a:pathLst>
                  <a:path w="103157" h="46435" extrusionOk="0">
                    <a:moveTo>
                      <a:pt x="1" y="0"/>
                    </a:moveTo>
                    <a:lnTo>
                      <a:pt x="17956" y="23217"/>
                    </a:lnTo>
                    <a:lnTo>
                      <a:pt x="1" y="46435"/>
                    </a:lnTo>
                    <a:lnTo>
                      <a:pt x="103157" y="46435"/>
                    </a:lnTo>
                    <a:lnTo>
                      <a:pt x="34993" y="23217"/>
                    </a:lnTo>
                    <a:lnTo>
                      <a:pt x="34993" y="0"/>
                    </a:lnTo>
                    <a:close/>
                  </a:path>
                </a:pathLst>
              </a:custGeom>
              <a:solidFill>
                <a:srgbClr val="FBFBFB">
                  <a:alpha val="30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5821;p48">
                <a:extLst>
                  <a:ext uri="{FF2B5EF4-FFF2-40B4-BE49-F238E27FC236}">
                    <a16:creationId xmlns:a16="http://schemas.microsoft.com/office/drawing/2014/main" id="{0FA79A3A-8C5E-4B95-BB1D-4E4BC35B27DB}"/>
                  </a:ext>
                </a:extLst>
              </p:cNvPr>
              <p:cNvSpPr/>
              <p:nvPr/>
            </p:nvSpPr>
            <p:spPr>
              <a:xfrm>
                <a:off x="-9132400" y="5228750"/>
                <a:ext cx="1704100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68164" h="13955" extrusionOk="0">
                    <a:moveTo>
                      <a:pt x="0" y="0"/>
                    </a:moveTo>
                    <a:lnTo>
                      <a:pt x="68164" y="13955"/>
                    </a:lnTo>
                    <a:lnTo>
                      <a:pt x="681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5822;p48">
                <a:extLst>
                  <a:ext uri="{FF2B5EF4-FFF2-40B4-BE49-F238E27FC236}">
                    <a16:creationId xmlns:a16="http://schemas.microsoft.com/office/drawing/2014/main" id="{F464677E-53BC-4D8C-B1A8-6BE8EB1C773B}"/>
                  </a:ext>
                </a:extLst>
              </p:cNvPr>
              <p:cNvSpPr/>
              <p:nvPr/>
            </p:nvSpPr>
            <p:spPr>
              <a:xfrm>
                <a:off x="-4580050" y="4416750"/>
                <a:ext cx="2578925" cy="1160875"/>
              </a:xfrm>
              <a:custGeom>
                <a:avLst/>
                <a:gdLst/>
                <a:ahLst/>
                <a:cxnLst/>
                <a:rect l="l" t="t" r="r" b="b"/>
                <a:pathLst>
                  <a:path w="103157" h="46435" extrusionOk="0">
                    <a:moveTo>
                      <a:pt x="68152" y="0"/>
                    </a:moveTo>
                    <a:lnTo>
                      <a:pt x="68152" y="23217"/>
                    </a:lnTo>
                    <a:lnTo>
                      <a:pt x="1" y="46435"/>
                    </a:lnTo>
                    <a:lnTo>
                      <a:pt x="103156" y="46435"/>
                    </a:lnTo>
                    <a:lnTo>
                      <a:pt x="85202" y="23217"/>
                    </a:lnTo>
                    <a:lnTo>
                      <a:pt x="103156" y="0"/>
                    </a:lnTo>
                    <a:close/>
                  </a:path>
                </a:pathLst>
              </a:custGeom>
              <a:solidFill>
                <a:srgbClr val="FBFBFB">
                  <a:alpha val="308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5823;p48">
                <a:extLst>
                  <a:ext uri="{FF2B5EF4-FFF2-40B4-BE49-F238E27FC236}">
                    <a16:creationId xmlns:a16="http://schemas.microsoft.com/office/drawing/2014/main" id="{86F0F51A-9E60-4E34-9873-0F40B752731D}"/>
                  </a:ext>
                </a:extLst>
              </p:cNvPr>
              <p:cNvSpPr/>
              <p:nvPr/>
            </p:nvSpPr>
            <p:spPr>
              <a:xfrm>
                <a:off x="-4580050" y="5228750"/>
                <a:ext cx="1703800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68152" h="13955" extrusionOk="0">
                    <a:moveTo>
                      <a:pt x="1" y="0"/>
                    </a:moveTo>
                    <a:lnTo>
                      <a:pt x="1" y="13955"/>
                    </a:lnTo>
                    <a:lnTo>
                      <a:pt x="6815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5824;p48">
                <a:extLst>
                  <a:ext uri="{FF2B5EF4-FFF2-40B4-BE49-F238E27FC236}">
                    <a16:creationId xmlns:a16="http://schemas.microsoft.com/office/drawing/2014/main" id="{BDF3078F-9C46-4040-BA55-FB76C46CC084}"/>
                  </a:ext>
                </a:extLst>
              </p:cNvPr>
              <p:cNvSpPr/>
              <p:nvPr/>
            </p:nvSpPr>
            <p:spPr>
              <a:xfrm>
                <a:off x="-9132400" y="3877100"/>
                <a:ext cx="6270750" cy="1427875"/>
              </a:xfrm>
              <a:custGeom>
                <a:avLst/>
                <a:gdLst/>
                <a:ahLst/>
                <a:cxnLst/>
                <a:rect l="l" t="t" r="r" b="b"/>
                <a:pathLst>
                  <a:path w="250830" h="57115" extrusionOk="0">
                    <a:moveTo>
                      <a:pt x="0" y="0"/>
                    </a:moveTo>
                    <a:lnTo>
                      <a:pt x="0" y="57114"/>
                    </a:lnTo>
                    <a:lnTo>
                      <a:pt x="250829" y="57114"/>
                    </a:lnTo>
                    <a:lnTo>
                      <a:pt x="2508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5825;p48">
                <a:extLst>
                  <a:ext uri="{FF2B5EF4-FFF2-40B4-BE49-F238E27FC236}">
                    <a16:creationId xmlns:a16="http://schemas.microsoft.com/office/drawing/2014/main" id="{EEB62B49-0FF6-48EF-A96E-473CAF50FA35}"/>
                  </a:ext>
                </a:extLst>
              </p:cNvPr>
              <p:cNvSpPr/>
              <p:nvPr/>
            </p:nvSpPr>
            <p:spPr>
              <a:xfrm>
                <a:off x="-6712950" y="425300"/>
                <a:ext cx="1322960" cy="705622"/>
              </a:xfrm>
              <a:custGeom>
                <a:avLst/>
                <a:gdLst/>
                <a:ahLst/>
                <a:cxnLst/>
                <a:rect l="l" t="t" r="r" b="b"/>
                <a:pathLst>
                  <a:path w="54696" h="29026" extrusionOk="0">
                    <a:moveTo>
                      <a:pt x="18848" y="0"/>
                    </a:moveTo>
                    <a:cubicBezTo>
                      <a:pt x="18550" y="0"/>
                      <a:pt x="18253" y="191"/>
                      <a:pt x="18253" y="572"/>
                    </a:cubicBezTo>
                    <a:lnTo>
                      <a:pt x="18253" y="11049"/>
                    </a:lnTo>
                    <a:cubicBezTo>
                      <a:pt x="16717" y="10859"/>
                      <a:pt x="15169" y="10751"/>
                      <a:pt x="13645" y="10632"/>
                    </a:cubicBezTo>
                    <a:cubicBezTo>
                      <a:pt x="11704" y="10466"/>
                      <a:pt x="9752" y="10323"/>
                      <a:pt x="7811" y="10192"/>
                    </a:cubicBezTo>
                    <a:cubicBezTo>
                      <a:pt x="7335" y="8549"/>
                      <a:pt x="6870" y="6906"/>
                      <a:pt x="6394" y="5263"/>
                    </a:cubicBezTo>
                    <a:cubicBezTo>
                      <a:pt x="6313" y="4974"/>
                      <a:pt x="6084" y="4849"/>
                      <a:pt x="5850" y="4849"/>
                    </a:cubicBezTo>
                    <a:cubicBezTo>
                      <a:pt x="5495" y="4849"/>
                      <a:pt x="5129" y="5135"/>
                      <a:pt x="5251" y="5572"/>
                    </a:cubicBezTo>
                    <a:cubicBezTo>
                      <a:pt x="5692" y="7084"/>
                      <a:pt x="6120" y="8596"/>
                      <a:pt x="6549" y="10120"/>
                    </a:cubicBezTo>
                    <a:cubicBezTo>
                      <a:pt x="4644" y="10001"/>
                      <a:pt x="2727" y="9894"/>
                      <a:pt x="810" y="9799"/>
                    </a:cubicBezTo>
                    <a:cubicBezTo>
                      <a:pt x="798" y="9798"/>
                      <a:pt x="786" y="9798"/>
                      <a:pt x="774" y="9798"/>
                    </a:cubicBezTo>
                    <a:cubicBezTo>
                      <a:pt x="1" y="9798"/>
                      <a:pt x="24" y="10942"/>
                      <a:pt x="810" y="10978"/>
                    </a:cubicBezTo>
                    <a:cubicBezTo>
                      <a:pt x="3715" y="11120"/>
                      <a:pt x="6620" y="11299"/>
                      <a:pt x="9525" y="11501"/>
                    </a:cubicBezTo>
                    <a:cubicBezTo>
                      <a:pt x="12478" y="11704"/>
                      <a:pt x="15621" y="11763"/>
                      <a:pt x="18598" y="12240"/>
                    </a:cubicBezTo>
                    <a:cubicBezTo>
                      <a:pt x="18681" y="12275"/>
                      <a:pt x="18776" y="12287"/>
                      <a:pt x="18872" y="12287"/>
                    </a:cubicBezTo>
                    <a:cubicBezTo>
                      <a:pt x="19646" y="12406"/>
                      <a:pt x="20420" y="12561"/>
                      <a:pt x="21158" y="12764"/>
                    </a:cubicBezTo>
                    <a:cubicBezTo>
                      <a:pt x="22110" y="13014"/>
                      <a:pt x="21920" y="14871"/>
                      <a:pt x="21896" y="15562"/>
                    </a:cubicBezTo>
                    <a:cubicBezTo>
                      <a:pt x="21801" y="17752"/>
                      <a:pt x="20872" y="19883"/>
                      <a:pt x="19419" y="21562"/>
                    </a:cubicBezTo>
                    <a:cubicBezTo>
                      <a:pt x="17589" y="23681"/>
                      <a:pt x="14280" y="25065"/>
                      <a:pt x="11176" y="25065"/>
                    </a:cubicBezTo>
                    <a:cubicBezTo>
                      <a:pt x="8908" y="25065"/>
                      <a:pt x="6750" y="24327"/>
                      <a:pt x="5358" y="22598"/>
                    </a:cubicBezTo>
                    <a:cubicBezTo>
                      <a:pt x="5218" y="22422"/>
                      <a:pt x="5023" y="22349"/>
                      <a:pt x="4831" y="22349"/>
                    </a:cubicBezTo>
                    <a:cubicBezTo>
                      <a:pt x="4373" y="22349"/>
                      <a:pt x="3931" y="22765"/>
                      <a:pt x="4275" y="23193"/>
                    </a:cubicBezTo>
                    <a:cubicBezTo>
                      <a:pt x="5986" y="25319"/>
                      <a:pt x="8526" y="26197"/>
                      <a:pt x="11153" y="26197"/>
                    </a:cubicBezTo>
                    <a:cubicBezTo>
                      <a:pt x="13588" y="26197"/>
                      <a:pt x="16099" y="25443"/>
                      <a:pt x="18098" y="24229"/>
                    </a:cubicBezTo>
                    <a:cubicBezTo>
                      <a:pt x="20007" y="26588"/>
                      <a:pt x="22407" y="27770"/>
                      <a:pt x="25049" y="27770"/>
                    </a:cubicBezTo>
                    <a:cubicBezTo>
                      <a:pt x="26395" y="27770"/>
                      <a:pt x="27803" y="27463"/>
                      <a:pt x="29242" y="26849"/>
                    </a:cubicBezTo>
                    <a:cubicBezTo>
                      <a:pt x="29528" y="26718"/>
                      <a:pt x="30016" y="26539"/>
                      <a:pt x="30421" y="26289"/>
                    </a:cubicBezTo>
                    <a:cubicBezTo>
                      <a:pt x="32252" y="27881"/>
                      <a:pt x="34378" y="29004"/>
                      <a:pt x="36556" y="29004"/>
                    </a:cubicBezTo>
                    <a:cubicBezTo>
                      <a:pt x="37848" y="29004"/>
                      <a:pt x="39157" y="28609"/>
                      <a:pt x="40434" y="27682"/>
                    </a:cubicBezTo>
                    <a:cubicBezTo>
                      <a:pt x="40791" y="27420"/>
                      <a:pt x="41077" y="27158"/>
                      <a:pt x="41291" y="26896"/>
                    </a:cubicBezTo>
                    <a:cubicBezTo>
                      <a:pt x="42256" y="27956"/>
                      <a:pt x="43625" y="28599"/>
                      <a:pt x="45018" y="28885"/>
                    </a:cubicBezTo>
                    <a:cubicBezTo>
                      <a:pt x="45445" y="28971"/>
                      <a:pt x="46008" y="29025"/>
                      <a:pt x="46617" y="29025"/>
                    </a:cubicBezTo>
                    <a:cubicBezTo>
                      <a:pt x="48366" y="29025"/>
                      <a:pt x="50499" y="28577"/>
                      <a:pt x="50923" y="27146"/>
                    </a:cubicBezTo>
                    <a:cubicBezTo>
                      <a:pt x="52138" y="23062"/>
                      <a:pt x="53352" y="18967"/>
                      <a:pt x="54567" y="14883"/>
                    </a:cubicBezTo>
                    <a:cubicBezTo>
                      <a:pt x="54695" y="14439"/>
                      <a:pt x="54334" y="14151"/>
                      <a:pt x="53979" y="14151"/>
                    </a:cubicBezTo>
                    <a:cubicBezTo>
                      <a:pt x="53743" y="14151"/>
                      <a:pt x="53509" y="14278"/>
                      <a:pt x="53424" y="14573"/>
                    </a:cubicBezTo>
                    <a:cubicBezTo>
                      <a:pt x="52435" y="17883"/>
                      <a:pt x="51459" y="21205"/>
                      <a:pt x="50471" y="24515"/>
                    </a:cubicBezTo>
                    <a:cubicBezTo>
                      <a:pt x="50257" y="25229"/>
                      <a:pt x="50054" y="25932"/>
                      <a:pt x="49840" y="26634"/>
                    </a:cubicBezTo>
                    <a:cubicBezTo>
                      <a:pt x="49554" y="27587"/>
                      <a:pt x="48947" y="27349"/>
                      <a:pt x="47899" y="27623"/>
                    </a:cubicBezTo>
                    <a:cubicBezTo>
                      <a:pt x="47412" y="27752"/>
                      <a:pt x="46886" y="27817"/>
                      <a:pt x="46352" y="27817"/>
                    </a:cubicBezTo>
                    <a:cubicBezTo>
                      <a:pt x="44666" y="27817"/>
                      <a:pt x="42887" y="27166"/>
                      <a:pt x="41910" y="25801"/>
                    </a:cubicBezTo>
                    <a:cubicBezTo>
                      <a:pt x="42125" y="25146"/>
                      <a:pt x="42196" y="24408"/>
                      <a:pt x="42351" y="23455"/>
                    </a:cubicBezTo>
                    <a:cubicBezTo>
                      <a:pt x="42958" y="19705"/>
                      <a:pt x="43565" y="15966"/>
                      <a:pt x="44184" y="12228"/>
                    </a:cubicBezTo>
                    <a:cubicBezTo>
                      <a:pt x="44363" y="11120"/>
                      <a:pt x="44542" y="10025"/>
                      <a:pt x="44720" y="8918"/>
                    </a:cubicBezTo>
                    <a:cubicBezTo>
                      <a:pt x="44839" y="8203"/>
                      <a:pt x="46054" y="6846"/>
                      <a:pt x="46578" y="6072"/>
                    </a:cubicBezTo>
                    <a:cubicBezTo>
                      <a:pt x="46877" y="5631"/>
                      <a:pt x="46467" y="5208"/>
                      <a:pt x="46047" y="5208"/>
                    </a:cubicBezTo>
                    <a:cubicBezTo>
                      <a:pt x="45866" y="5208"/>
                      <a:pt x="45683" y="5287"/>
                      <a:pt x="45554" y="5477"/>
                    </a:cubicBezTo>
                    <a:cubicBezTo>
                      <a:pt x="44506" y="7049"/>
                      <a:pt x="43661" y="8096"/>
                      <a:pt x="43363" y="9930"/>
                    </a:cubicBezTo>
                    <a:cubicBezTo>
                      <a:pt x="42863" y="12954"/>
                      <a:pt x="42375" y="15978"/>
                      <a:pt x="41887" y="19014"/>
                    </a:cubicBezTo>
                    <a:cubicBezTo>
                      <a:pt x="41506" y="21265"/>
                      <a:pt x="41136" y="23527"/>
                      <a:pt x="40779" y="25789"/>
                    </a:cubicBezTo>
                    <a:cubicBezTo>
                      <a:pt x="40786" y="25740"/>
                      <a:pt x="40789" y="25717"/>
                      <a:pt x="40784" y="25717"/>
                    </a:cubicBezTo>
                    <a:lnTo>
                      <a:pt x="40784" y="25717"/>
                    </a:lnTo>
                    <a:cubicBezTo>
                      <a:pt x="40770" y="25717"/>
                      <a:pt x="40709" y="25843"/>
                      <a:pt x="40541" y="26027"/>
                    </a:cubicBezTo>
                    <a:cubicBezTo>
                      <a:pt x="40077" y="26515"/>
                      <a:pt x="39529" y="26896"/>
                      <a:pt x="38946" y="27242"/>
                    </a:cubicBezTo>
                    <a:cubicBezTo>
                      <a:pt x="38148" y="27704"/>
                      <a:pt x="37340" y="27901"/>
                      <a:pt x="36543" y="27901"/>
                    </a:cubicBezTo>
                    <a:cubicBezTo>
                      <a:pt x="34531" y="27901"/>
                      <a:pt x="32587" y="26650"/>
                      <a:pt x="31052" y="25277"/>
                    </a:cubicBezTo>
                    <a:cubicBezTo>
                      <a:pt x="31135" y="24313"/>
                      <a:pt x="31207" y="23348"/>
                      <a:pt x="31278" y="22384"/>
                    </a:cubicBezTo>
                    <a:cubicBezTo>
                      <a:pt x="31600" y="18145"/>
                      <a:pt x="31921" y="13918"/>
                      <a:pt x="32254" y="9680"/>
                    </a:cubicBezTo>
                    <a:cubicBezTo>
                      <a:pt x="32350" y="8334"/>
                      <a:pt x="32457" y="6989"/>
                      <a:pt x="32552" y="5644"/>
                    </a:cubicBezTo>
                    <a:cubicBezTo>
                      <a:pt x="32576" y="5405"/>
                      <a:pt x="32576" y="5536"/>
                      <a:pt x="32897" y="4834"/>
                    </a:cubicBezTo>
                    <a:cubicBezTo>
                      <a:pt x="33266" y="3977"/>
                      <a:pt x="33647" y="3131"/>
                      <a:pt x="34028" y="2286"/>
                    </a:cubicBezTo>
                    <a:cubicBezTo>
                      <a:pt x="34241" y="1813"/>
                      <a:pt x="33831" y="1384"/>
                      <a:pt x="33450" y="1384"/>
                    </a:cubicBezTo>
                    <a:cubicBezTo>
                      <a:pt x="33275" y="1384"/>
                      <a:pt x="33105" y="1474"/>
                      <a:pt x="33004" y="1691"/>
                    </a:cubicBezTo>
                    <a:cubicBezTo>
                      <a:pt x="32171" y="3560"/>
                      <a:pt x="31421" y="4989"/>
                      <a:pt x="31266" y="7001"/>
                    </a:cubicBezTo>
                    <a:cubicBezTo>
                      <a:pt x="30992" y="10597"/>
                      <a:pt x="30718" y="14204"/>
                      <a:pt x="30445" y="17812"/>
                    </a:cubicBezTo>
                    <a:cubicBezTo>
                      <a:pt x="30254" y="20253"/>
                      <a:pt x="30076" y="22693"/>
                      <a:pt x="29885" y="25134"/>
                    </a:cubicBezTo>
                    <a:cubicBezTo>
                      <a:pt x="29814" y="25194"/>
                      <a:pt x="29683" y="25289"/>
                      <a:pt x="29444" y="25432"/>
                    </a:cubicBezTo>
                    <a:cubicBezTo>
                      <a:pt x="28659" y="25872"/>
                      <a:pt x="27801" y="26170"/>
                      <a:pt x="26932" y="26408"/>
                    </a:cubicBezTo>
                    <a:cubicBezTo>
                      <a:pt x="26270" y="26589"/>
                      <a:pt x="25624" y="26675"/>
                      <a:pt x="24998" y="26675"/>
                    </a:cubicBezTo>
                    <a:cubicBezTo>
                      <a:pt x="22660" y="26675"/>
                      <a:pt x="20602" y="25478"/>
                      <a:pt x="19062" y="23562"/>
                    </a:cubicBezTo>
                    <a:cubicBezTo>
                      <a:pt x="22146" y="21146"/>
                      <a:pt x="23849" y="16812"/>
                      <a:pt x="22932" y="13133"/>
                    </a:cubicBezTo>
                    <a:cubicBezTo>
                      <a:pt x="22646" y="12025"/>
                      <a:pt x="21920" y="11692"/>
                      <a:pt x="20812" y="11466"/>
                    </a:cubicBezTo>
                    <a:cubicBezTo>
                      <a:pt x="20360" y="11371"/>
                      <a:pt x="19896" y="11287"/>
                      <a:pt x="19443" y="11216"/>
                    </a:cubicBezTo>
                    <a:lnTo>
                      <a:pt x="19443" y="572"/>
                    </a:lnTo>
                    <a:cubicBezTo>
                      <a:pt x="19443" y="191"/>
                      <a:pt x="19146" y="0"/>
                      <a:pt x="18848" y="0"/>
                    </a:cubicBezTo>
                    <a:close/>
                  </a:path>
                </a:pathLst>
              </a:custGeom>
              <a:solidFill>
                <a:srgbClr val="7F3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body" idx="1"/>
          </p:nvPr>
        </p:nvSpPr>
        <p:spPr>
          <a:xfrm>
            <a:off x="712350" y="1675175"/>
            <a:ext cx="7719300" cy="24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spcAft>
                <a:spcPts val="1600"/>
              </a:spcAft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This problem statement was taken from IBM -Reimagine the Future Hackathon from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Hackerearth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br>
              <a:rPr lang="en-IN" sz="3200" dirty="0">
                <a:solidFill>
                  <a:schemeClr val="bg1">
                    <a:lumMod val="50000"/>
                  </a:schemeClr>
                </a:solidFill>
              </a:rPr>
            </a:br>
            <a:endParaRPr sz="3200" dirty="0"/>
          </a:p>
        </p:txBody>
      </p:sp>
      <p:sp>
        <p:nvSpPr>
          <p:cNvPr id="259" name="Google Shape;259;p28"/>
          <p:cNvSpPr txBox="1"/>
          <p:nvPr/>
        </p:nvSpPr>
        <p:spPr>
          <a:xfrm>
            <a:off x="712350" y="3885575"/>
            <a:ext cx="5053200" cy="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52D48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712350" y="535413"/>
            <a:ext cx="7719300" cy="7574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THRUST AREA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>
            <a:spLocks noGrp="1"/>
          </p:cNvSpPr>
          <p:nvPr>
            <p:ph type="body" idx="1"/>
          </p:nvPr>
        </p:nvSpPr>
        <p:spPr>
          <a:xfrm>
            <a:off x="3142649" y="1352899"/>
            <a:ext cx="5741155" cy="2780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Our virtual doctor consultation and automated system is a web portal that people can count on and get on the spot online consultation directly with doctors using IBM Cloud database systems.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Our project not only focuses on online consultation, appointments but also provides an automated  prescription chatbot for ER services.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10" name="Google Shape;510;p30"/>
          <p:cNvGrpSpPr/>
          <p:nvPr/>
        </p:nvGrpSpPr>
        <p:grpSpPr>
          <a:xfrm>
            <a:off x="0" y="722213"/>
            <a:ext cx="3230200" cy="3699075"/>
            <a:chOff x="2188950" y="1008500"/>
            <a:chExt cx="3230200" cy="3699075"/>
          </a:xfrm>
        </p:grpSpPr>
        <p:sp>
          <p:nvSpPr>
            <p:cNvPr id="511" name="Google Shape;511;p30"/>
            <p:cNvSpPr/>
            <p:nvPr/>
          </p:nvSpPr>
          <p:spPr>
            <a:xfrm>
              <a:off x="4200225" y="3835125"/>
              <a:ext cx="318500" cy="465350"/>
            </a:xfrm>
            <a:custGeom>
              <a:avLst/>
              <a:gdLst/>
              <a:ahLst/>
              <a:cxnLst/>
              <a:rect l="l" t="t" r="r" b="b"/>
              <a:pathLst>
                <a:path w="12740" h="18614" extrusionOk="0">
                  <a:moveTo>
                    <a:pt x="9585" y="1"/>
                  </a:moveTo>
                  <a:cubicBezTo>
                    <a:pt x="7025" y="96"/>
                    <a:pt x="3834" y="2989"/>
                    <a:pt x="2739" y="4799"/>
                  </a:cubicBezTo>
                  <a:cubicBezTo>
                    <a:pt x="1655" y="6608"/>
                    <a:pt x="0" y="6775"/>
                    <a:pt x="0" y="6775"/>
                  </a:cubicBezTo>
                  <a:lnTo>
                    <a:pt x="1750" y="17026"/>
                  </a:lnTo>
                  <a:lnTo>
                    <a:pt x="2512" y="16895"/>
                  </a:lnTo>
                  <a:cubicBezTo>
                    <a:pt x="5177" y="18349"/>
                    <a:pt x="8587" y="18613"/>
                    <a:pt x="10718" y="18613"/>
                  </a:cubicBezTo>
                  <a:cubicBezTo>
                    <a:pt x="11939" y="18613"/>
                    <a:pt x="12740" y="18527"/>
                    <a:pt x="12740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4154975" y="3972350"/>
              <a:ext cx="94675" cy="329525"/>
            </a:xfrm>
            <a:custGeom>
              <a:avLst/>
              <a:gdLst/>
              <a:ahLst/>
              <a:cxnLst/>
              <a:rect l="l" t="t" r="r" b="b"/>
              <a:pathLst>
                <a:path w="3787" h="13181" extrusionOk="0">
                  <a:moveTo>
                    <a:pt x="1596" y="0"/>
                  </a:moveTo>
                  <a:lnTo>
                    <a:pt x="0" y="274"/>
                  </a:lnTo>
                  <a:lnTo>
                    <a:pt x="2203" y="13180"/>
                  </a:lnTo>
                  <a:lnTo>
                    <a:pt x="3787" y="12907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2188950" y="3947050"/>
              <a:ext cx="2026475" cy="760525"/>
            </a:xfrm>
            <a:custGeom>
              <a:avLst/>
              <a:gdLst/>
              <a:ahLst/>
              <a:cxnLst/>
              <a:rect l="l" t="t" r="r" b="b"/>
              <a:pathLst>
                <a:path w="81059" h="30421" extrusionOk="0">
                  <a:moveTo>
                    <a:pt x="78427" y="0"/>
                  </a:moveTo>
                  <a:lnTo>
                    <a:pt x="1" y="14669"/>
                  </a:lnTo>
                  <a:lnTo>
                    <a:pt x="1" y="30421"/>
                  </a:lnTo>
                  <a:lnTo>
                    <a:pt x="81058" y="15455"/>
                  </a:lnTo>
                  <a:lnTo>
                    <a:pt x="784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4127000" y="4264650"/>
              <a:ext cx="49125" cy="49125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988" y="0"/>
                  </a:moveTo>
                  <a:cubicBezTo>
                    <a:pt x="441" y="0"/>
                    <a:pt x="0" y="441"/>
                    <a:pt x="0" y="976"/>
                  </a:cubicBezTo>
                  <a:cubicBezTo>
                    <a:pt x="0" y="1524"/>
                    <a:pt x="441" y="1965"/>
                    <a:pt x="988" y="1965"/>
                  </a:cubicBezTo>
                  <a:cubicBezTo>
                    <a:pt x="1524" y="1965"/>
                    <a:pt x="1965" y="1524"/>
                    <a:pt x="1965" y="976"/>
                  </a:cubicBezTo>
                  <a:cubicBezTo>
                    <a:pt x="1965" y="441"/>
                    <a:pt x="1524" y="0"/>
                    <a:pt x="9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395775" y="3781725"/>
              <a:ext cx="269100" cy="564700"/>
            </a:xfrm>
            <a:custGeom>
              <a:avLst/>
              <a:gdLst/>
              <a:ahLst/>
              <a:cxnLst/>
              <a:rect l="l" t="t" r="r" b="b"/>
              <a:pathLst>
                <a:path w="10764" h="22588" extrusionOk="0">
                  <a:moveTo>
                    <a:pt x="5393" y="1"/>
                  </a:moveTo>
                  <a:cubicBezTo>
                    <a:pt x="5275" y="1"/>
                    <a:pt x="5157" y="10"/>
                    <a:pt x="5037" y="29"/>
                  </a:cubicBezTo>
                  <a:lnTo>
                    <a:pt x="1977" y="553"/>
                  </a:lnTo>
                  <a:cubicBezTo>
                    <a:pt x="798" y="755"/>
                    <a:pt x="1" y="1886"/>
                    <a:pt x="203" y="3065"/>
                  </a:cubicBezTo>
                  <a:lnTo>
                    <a:pt x="3215" y="20770"/>
                  </a:lnTo>
                  <a:cubicBezTo>
                    <a:pt x="3396" y="21836"/>
                    <a:pt x="4313" y="22587"/>
                    <a:pt x="5357" y="22587"/>
                  </a:cubicBezTo>
                  <a:cubicBezTo>
                    <a:pt x="5479" y="22587"/>
                    <a:pt x="5603" y="22577"/>
                    <a:pt x="5727" y="22556"/>
                  </a:cubicBezTo>
                  <a:lnTo>
                    <a:pt x="8787" y="22032"/>
                  </a:lnTo>
                  <a:cubicBezTo>
                    <a:pt x="9966" y="21829"/>
                    <a:pt x="10764" y="20710"/>
                    <a:pt x="10561" y="19520"/>
                  </a:cubicBezTo>
                  <a:lnTo>
                    <a:pt x="7549" y="1815"/>
                  </a:lnTo>
                  <a:cubicBezTo>
                    <a:pt x="7367" y="744"/>
                    <a:pt x="6443" y="1"/>
                    <a:pt x="5393" y="1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5117000" y="3290425"/>
              <a:ext cx="302150" cy="302425"/>
            </a:xfrm>
            <a:custGeom>
              <a:avLst/>
              <a:gdLst/>
              <a:ahLst/>
              <a:cxnLst/>
              <a:rect l="l" t="t" r="r" b="b"/>
              <a:pathLst>
                <a:path w="12086" h="12097" extrusionOk="0">
                  <a:moveTo>
                    <a:pt x="6049" y="0"/>
                  </a:moveTo>
                  <a:cubicBezTo>
                    <a:pt x="2703" y="0"/>
                    <a:pt x="0" y="2715"/>
                    <a:pt x="0" y="6048"/>
                  </a:cubicBezTo>
                  <a:cubicBezTo>
                    <a:pt x="0" y="9394"/>
                    <a:pt x="2703" y="12097"/>
                    <a:pt x="6049" y="12097"/>
                  </a:cubicBezTo>
                  <a:cubicBezTo>
                    <a:pt x="9382" y="12097"/>
                    <a:pt x="12085" y="9394"/>
                    <a:pt x="12085" y="6048"/>
                  </a:cubicBezTo>
                  <a:cubicBezTo>
                    <a:pt x="12085" y="2715"/>
                    <a:pt x="9382" y="0"/>
                    <a:pt x="60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5140800" y="3272550"/>
              <a:ext cx="185475" cy="370900"/>
            </a:xfrm>
            <a:custGeom>
              <a:avLst/>
              <a:gdLst/>
              <a:ahLst/>
              <a:cxnLst/>
              <a:rect l="l" t="t" r="r" b="b"/>
              <a:pathLst>
                <a:path w="7419" h="14836" extrusionOk="0">
                  <a:moveTo>
                    <a:pt x="1" y="1"/>
                  </a:moveTo>
                  <a:lnTo>
                    <a:pt x="2525" y="14836"/>
                  </a:lnTo>
                  <a:lnTo>
                    <a:pt x="7418" y="12431"/>
                  </a:lnTo>
                  <a:lnTo>
                    <a:pt x="5406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159150" y="3453525"/>
              <a:ext cx="302125" cy="302150"/>
            </a:xfrm>
            <a:custGeom>
              <a:avLst/>
              <a:gdLst/>
              <a:ahLst/>
              <a:cxnLst/>
              <a:rect l="l" t="t" r="r" b="b"/>
              <a:pathLst>
                <a:path w="12085" h="12086" extrusionOk="0">
                  <a:moveTo>
                    <a:pt x="6048" y="1"/>
                  </a:moveTo>
                  <a:cubicBezTo>
                    <a:pt x="2703" y="1"/>
                    <a:pt x="0" y="2703"/>
                    <a:pt x="0" y="6049"/>
                  </a:cubicBezTo>
                  <a:cubicBezTo>
                    <a:pt x="0" y="9383"/>
                    <a:pt x="2703" y="12086"/>
                    <a:pt x="6048" y="12086"/>
                  </a:cubicBezTo>
                  <a:cubicBezTo>
                    <a:pt x="9382" y="12086"/>
                    <a:pt x="12085" y="9383"/>
                    <a:pt x="12085" y="6049"/>
                  </a:cubicBezTo>
                  <a:cubicBezTo>
                    <a:pt x="12085" y="2703"/>
                    <a:pt x="9382" y="1"/>
                    <a:pt x="6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5095875" y="2977800"/>
              <a:ext cx="248850" cy="944050"/>
            </a:xfrm>
            <a:custGeom>
              <a:avLst/>
              <a:gdLst/>
              <a:ahLst/>
              <a:cxnLst/>
              <a:rect l="l" t="t" r="r" b="b"/>
              <a:pathLst>
                <a:path w="9954" h="37762" extrusionOk="0">
                  <a:moveTo>
                    <a:pt x="2088" y="0"/>
                  </a:moveTo>
                  <a:cubicBezTo>
                    <a:pt x="1980" y="0"/>
                    <a:pt x="1872" y="9"/>
                    <a:pt x="1762" y="27"/>
                  </a:cubicBezTo>
                  <a:cubicBezTo>
                    <a:pt x="702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1" y="37089"/>
                    <a:pt x="6922" y="37762"/>
                    <a:pt x="7854" y="37762"/>
                  </a:cubicBezTo>
                  <a:cubicBezTo>
                    <a:pt x="7961" y="37762"/>
                    <a:pt x="8070" y="37753"/>
                    <a:pt x="8180" y="37734"/>
                  </a:cubicBezTo>
                  <a:cubicBezTo>
                    <a:pt x="9239" y="37556"/>
                    <a:pt x="9954" y="36544"/>
                    <a:pt x="9763" y="35496"/>
                  </a:cubicBezTo>
                  <a:lnTo>
                    <a:pt x="4012" y="1623"/>
                  </a:lnTo>
                  <a:cubicBezTo>
                    <a:pt x="3842" y="673"/>
                    <a:pt x="3020" y="0"/>
                    <a:pt x="2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4280275" y="3366725"/>
              <a:ext cx="335500" cy="428725"/>
            </a:xfrm>
            <a:custGeom>
              <a:avLst/>
              <a:gdLst/>
              <a:ahLst/>
              <a:cxnLst/>
              <a:rect l="l" t="t" r="r" b="b"/>
              <a:pathLst>
                <a:path w="13420" h="17149" extrusionOk="0">
                  <a:moveTo>
                    <a:pt x="9098" y="0"/>
                  </a:moveTo>
                  <a:cubicBezTo>
                    <a:pt x="8976" y="0"/>
                    <a:pt x="8853" y="11"/>
                    <a:pt x="8728" y="32"/>
                  </a:cubicBezTo>
                  <a:lnTo>
                    <a:pt x="1989" y="1187"/>
                  </a:lnTo>
                  <a:cubicBezTo>
                    <a:pt x="799" y="1389"/>
                    <a:pt x="1" y="2508"/>
                    <a:pt x="203" y="3699"/>
                  </a:cubicBezTo>
                  <a:lnTo>
                    <a:pt x="2192" y="15343"/>
                  </a:lnTo>
                  <a:cubicBezTo>
                    <a:pt x="2373" y="16399"/>
                    <a:pt x="3289" y="17149"/>
                    <a:pt x="4334" y="17149"/>
                  </a:cubicBezTo>
                  <a:cubicBezTo>
                    <a:pt x="4456" y="17149"/>
                    <a:pt x="4579" y="17138"/>
                    <a:pt x="4704" y="17117"/>
                  </a:cubicBezTo>
                  <a:lnTo>
                    <a:pt x="11443" y="15974"/>
                  </a:lnTo>
                  <a:cubicBezTo>
                    <a:pt x="12622" y="15772"/>
                    <a:pt x="13419" y="14653"/>
                    <a:pt x="13229" y="13462"/>
                  </a:cubicBezTo>
                  <a:lnTo>
                    <a:pt x="11240" y="1818"/>
                  </a:lnTo>
                  <a:cubicBezTo>
                    <a:pt x="11059" y="752"/>
                    <a:pt x="10143" y="0"/>
                    <a:pt x="9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4561275" y="3034725"/>
              <a:ext cx="683150" cy="846550"/>
            </a:xfrm>
            <a:custGeom>
              <a:avLst/>
              <a:gdLst/>
              <a:ahLst/>
              <a:cxnLst/>
              <a:rect l="l" t="t" r="r" b="b"/>
              <a:pathLst>
                <a:path w="27326" h="33862" extrusionOk="0">
                  <a:moveTo>
                    <a:pt x="21563" y="1"/>
                  </a:moveTo>
                  <a:cubicBezTo>
                    <a:pt x="13383" y="11514"/>
                    <a:pt x="0" y="15098"/>
                    <a:pt x="0" y="15098"/>
                  </a:cubicBezTo>
                  <a:lnTo>
                    <a:pt x="989" y="20920"/>
                  </a:lnTo>
                  <a:lnTo>
                    <a:pt x="1989" y="26742"/>
                  </a:lnTo>
                  <a:cubicBezTo>
                    <a:pt x="1989" y="26742"/>
                    <a:pt x="2564" y="26698"/>
                    <a:pt x="3579" y="26698"/>
                  </a:cubicBezTo>
                  <a:cubicBezTo>
                    <a:pt x="7533" y="26698"/>
                    <a:pt x="18153" y="27362"/>
                    <a:pt x="27325" y="33862"/>
                  </a:cubicBezTo>
                  <a:lnTo>
                    <a:pt x="24444" y="16931"/>
                  </a:lnTo>
                  <a:lnTo>
                    <a:pt x="215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329400" y="3677075"/>
              <a:ext cx="166400" cy="55975"/>
            </a:xfrm>
            <a:custGeom>
              <a:avLst/>
              <a:gdLst/>
              <a:ahLst/>
              <a:cxnLst/>
              <a:rect l="l" t="t" r="r" b="b"/>
              <a:pathLst>
                <a:path w="6656" h="2239" extrusionOk="0">
                  <a:moveTo>
                    <a:pt x="6466" y="0"/>
                  </a:moveTo>
                  <a:cubicBezTo>
                    <a:pt x="6394" y="322"/>
                    <a:pt x="6144" y="584"/>
                    <a:pt x="5799" y="643"/>
                  </a:cubicBezTo>
                  <a:lnTo>
                    <a:pt x="0" y="1631"/>
                  </a:lnTo>
                  <a:lnTo>
                    <a:pt x="108" y="2239"/>
                  </a:lnTo>
                  <a:lnTo>
                    <a:pt x="5906" y="1262"/>
                  </a:lnTo>
                  <a:cubicBezTo>
                    <a:pt x="6358" y="1179"/>
                    <a:pt x="6656" y="750"/>
                    <a:pt x="6585" y="298"/>
                  </a:cubicBezTo>
                  <a:cubicBezTo>
                    <a:pt x="6561" y="191"/>
                    <a:pt x="6525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4310350" y="3569625"/>
              <a:ext cx="166125" cy="55975"/>
            </a:xfrm>
            <a:custGeom>
              <a:avLst/>
              <a:gdLst/>
              <a:ahLst/>
              <a:cxnLst/>
              <a:rect l="l" t="t" r="r" b="b"/>
              <a:pathLst>
                <a:path w="6645" h="2239" extrusionOk="0">
                  <a:moveTo>
                    <a:pt x="6454" y="0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0" y="1631"/>
                  </a:lnTo>
                  <a:lnTo>
                    <a:pt x="96" y="2239"/>
                  </a:lnTo>
                  <a:lnTo>
                    <a:pt x="5894" y="1262"/>
                  </a:lnTo>
                  <a:cubicBezTo>
                    <a:pt x="6346" y="1179"/>
                    <a:pt x="6644" y="750"/>
                    <a:pt x="6573" y="298"/>
                  </a:cubicBezTo>
                  <a:cubicBezTo>
                    <a:pt x="6549" y="191"/>
                    <a:pt x="6513" y="95"/>
                    <a:pt x="64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4292775" y="3460975"/>
              <a:ext cx="166425" cy="56275"/>
            </a:xfrm>
            <a:custGeom>
              <a:avLst/>
              <a:gdLst/>
              <a:ahLst/>
              <a:cxnLst/>
              <a:rect l="l" t="t" r="r" b="b"/>
              <a:pathLst>
                <a:path w="6657" h="2251" extrusionOk="0">
                  <a:moveTo>
                    <a:pt x="6466" y="0"/>
                  </a:moveTo>
                  <a:cubicBezTo>
                    <a:pt x="6395" y="322"/>
                    <a:pt x="6133" y="584"/>
                    <a:pt x="5787" y="643"/>
                  </a:cubicBezTo>
                  <a:lnTo>
                    <a:pt x="1" y="1632"/>
                  </a:lnTo>
                  <a:lnTo>
                    <a:pt x="96" y="2251"/>
                  </a:lnTo>
                  <a:lnTo>
                    <a:pt x="5895" y="1262"/>
                  </a:lnTo>
                  <a:cubicBezTo>
                    <a:pt x="6347" y="1179"/>
                    <a:pt x="6657" y="750"/>
                    <a:pt x="6573" y="298"/>
                  </a:cubicBezTo>
                  <a:cubicBezTo>
                    <a:pt x="6561" y="191"/>
                    <a:pt x="6514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4389825" y="3764275"/>
              <a:ext cx="197075" cy="109275"/>
            </a:xfrm>
            <a:custGeom>
              <a:avLst/>
              <a:gdLst/>
              <a:ahLst/>
              <a:cxnLst/>
              <a:rect l="l" t="t" r="r" b="b"/>
              <a:pathLst>
                <a:path w="7883" h="4371" extrusionOk="0">
                  <a:moveTo>
                    <a:pt x="7358" y="1"/>
                  </a:moveTo>
                  <a:lnTo>
                    <a:pt x="0" y="1251"/>
                  </a:lnTo>
                  <a:lnTo>
                    <a:pt x="536" y="4370"/>
                  </a:lnTo>
                  <a:lnTo>
                    <a:pt x="7882" y="3120"/>
                  </a:lnTo>
                  <a:lnTo>
                    <a:pt x="7358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4369275" y="3817750"/>
              <a:ext cx="204525" cy="120450"/>
            </a:xfrm>
            <a:custGeom>
              <a:avLst/>
              <a:gdLst/>
              <a:ahLst/>
              <a:cxnLst/>
              <a:rect l="l" t="t" r="r" b="b"/>
              <a:pathLst>
                <a:path w="8181" h="4818" extrusionOk="0">
                  <a:moveTo>
                    <a:pt x="6337" y="0"/>
                  </a:moveTo>
                  <a:cubicBezTo>
                    <a:pt x="6258" y="0"/>
                    <a:pt x="6177" y="6"/>
                    <a:pt x="6097" y="17"/>
                  </a:cubicBezTo>
                  <a:lnTo>
                    <a:pt x="1168" y="1088"/>
                  </a:lnTo>
                  <a:cubicBezTo>
                    <a:pt x="465" y="1374"/>
                    <a:pt x="1" y="1886"/>
                    <a:pt x="132" y="2839"/>
                  </a:cubicBezTo>
                  <a:lnTo>
                    <a:pt x="215" y="3208"/>
                  </a:lnTo>
                  <a:cubicBezTo>
                    <a:pt x="336" y="4079"/>
                    <a:pt x="162" y="4817"/>
                    <a:pt x="883" y="4817"/>
                  </a:cubicBezTo>
                  <a:cubicBezTo>
                    <a:pt x="940" y="4817"/>
                    <a:pt x="1003" y="4813"/>
                    <a:pt x="1072" y="4803"/>
                  </a:cubicBezTo>
                  <a:lnTo>
                    <a:pt x="6585" y="3422"/>
                  </a:lnTo>
                  <a:cubicBezTo>
                    <a:pt x="7526" y="3291"/>
                    <a:pt x="8180" y="2422"/>
                    <a:pt x="8049" y="1481"/>
                  </a:cubicBezTo>
                  <a:cubicBezTo>
                    <a:pt x="7930" y="621"/>
                    <a:pt x="7183" y="0"/>
                    <a:pt x="6337" y="0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4511575" y="3996350"/>
              <a:ext cx="209275" cy="110375"/>
            </a:xfrm>
            <a:custGeom>
              <a:avLst/>
              <a:gdLst/>
              <a:ahLst/>
              <a:cxnLst/>
              <a:rect l="l" t="t" r="r" b="b"/>
              <a:pathLst>
                <a:path w="8371" h="4415" extrusionOk="0">
                  <a:moveTo>
                    <a:pt x="6227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69" y="326"/>
                    <a:pt x="0" y="1314"/>
                    <a:pt x="71" y="2469"/>
                  </a:cubicBezTo>
                  <a:cubicBezTo>
                    <a:pt x="140" y="3568"/>
                    <a:pt x="1056" y="4414"/>
                    <a:pt x="2143" y="4414"/>
                  </a:cubicBezTo>
                  <a:cubicBezTo>
                    <a:pt x="2186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501" y="4089"/>
                    <a:pt x="8370" y="3100"/>
                    <a:pt x="8299" y="1957"/>
                  </a:cubicBezTo>
                  <a:cubicBezTo>
                    <a:pt x="8230" y="847"/>
                    <a:pt x="7314" y="1"/>
                    <a:pt x="6227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4482400" y="3893950"/>
              <a:ext cx="209275" cy="110375"/>
            </a:xfrm>
            <a:custGeom>
              <a:avLst/>
              <a:gdLst/>
              <a:ahLst/>
              <a:cxnLst/>
              <a:rect l="l" t="t" r="r" b="b"/>
              <a:pathLst>
                <a:path w="8371" h="4415" extrusionOk="0">
                  <a:moveTo>
                    <a:pt x="6228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81" y="326"/>
                    <a:pt x="0" y="1315"/>
                    <a:pt x="72" y="2458"/>
                  </a:cubicBezTo>
                  <a:cubicBezTo>
                    <a:pt x="140" y="3568"/>
                    <a:pt x="1057" y="4414"/>
                    <a:pt x="2154" y="4414"/>
                  </a:cubicBezTo>
                  <a:cubicBezTo>
                    <a:pt x="2198" y="4414"/>
                    <a:pt x="2242" y="4413"/>
                    <a:pt x="2286" y="4410"/>
                  </a:cubicBezTo>
                  <a:lnTo>
                    <a:pt x="6358" y="4160"/>
                  </a:lnTo>
                  <a:cubicBezTo>
                    <a:pt x="7501" y="4089"/>
                    <a:pt x="8370" y="3101"/>
                    <a:pt x="8299" y="1946"/>
                  </a:cubicBezTo>
                  <a:cubicBezTo>
                    <a:pt x="8230" y="847"/>
                    <a:pt x="7314" y="1"/>
                    <a:pt x="6228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4528825" y="4102900"/>
              <a:ext cx="185475" cy="97850"/>
            </a:xfrm>
            <a:custGeom>
              <a:avLst/>
              <a:gdLst/>
              <a:ahLst/>
              <a:cxnLst/>
              <a:rect l="l" t="t" r="r" b="b"/>
              <a:pathLst>
                <a:path w="7419" h="3914" extrusionOk="0">
                  <a:moveTo>
                    <a:pt x="5536" y="1"/>
                  </a:moveTo>
                  <a:cubicBezTo>
                    <a:pt x="5493" y="1"/>
                    <a:pt x="5449" y="2"/>
                    <a:pt x="5406" y="5"/>
                  </a:cubicBezTo>
                  <a:lnTo>
                    <a:pt x="1798" y="219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29" y="3159"/>
                    <a:pt x="939" y="3914"/>
                    <a:pt x="1914" y="3914"/>
                  </a:cubicBezTo>
                  <a:cubicBezTo>
                    <a:pt x="1951" y="3914"/>
                    <a:pt x="1988" y="3913"/>
                    <a:pt x="2025" y="3910"/>
                  </a:cubicBezTo>
                  <a:lnTo>
                    <a:pt x="5632" y="3684"/>
                  </a:lnTo>
                  <a:cubicBezTo>
                    <a:pt x="6644" y="3625"/>
                    <a:pt x="7418" y="2744"/>
                    <a:pt x="7359" y="1732"/>
                  </a:cubicBezTo>
                  <a:cubicBezTo>
                    <a:pt x="7302" y="752"/>
                    <a:pt x="6492" y="1"/>
                    <a:pt x="5536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4529425" y="4200875"/>
              <a:ext cx="163150" cy="86200"/>
            </a:xfrm>
            <a:custGeom>
              <a:avLst/>
              <a:gdLst/>
              <a:ahLst/>
              <a:cxnLst/>
              <a:rect l="l" t="t" r="r" b="b"/>
              <a:pathLst>
                <a:path w="6526" h="3448" extrusionOk="0">
                  <a:moveTo>
                    <a:pt x="4839" y="1"/>
                  </a:moveTo>
                  <a:cubicBezTo>
                    <a:pt x="4810" y="1"/>
                    <a:pt x="4781" y="2"/>
                    <a:pt x="4751" y="3"/>
                  </a:cubicBezTo>
                  <a:lnTo>
                    <a:pt x="1572" y="206"/>
                  </a:lnTo>
                  <a:cubicBezTo>
                    <a:pt x="679" y="253"/>
                    <a:pt x="0" y="1027"/>
                    <a:pt x="48" y="1932"/>
                  </a:cubicBezTo>
                  <a:cubicBezTo>
                    <a:pt x="105" y="2788"/>
                    <a:pt x="819" y="3448"/>
                    <a:pt x="1665" y="3448"/>
                  </a:cubicBezTo>
                  <a:cubicBezTo>
                    <a:pt x="1702" y="3448"/>
                    <a:pt x="1738" y="3447"/>
                    <a:pt x="1774" y="3444"/>
                  </a:cubicBezTo>
                  <a:lnTo>
                    <a:pt x="4953" y="3254"/>
                  </a:lnTo>
                  <a:cubicBezTo>
                    <a:pt x="5846" y="3194"/>
                    <a:pt x="6525" y="2420"/>
                    <a:pt x="6477" y="1527"/>
                  </a:cubicBezTo>
                  <a:cubicBezTo>
                    <a:pt x="6420" y="664"/>
                    <a:pt x="5695" y="1"/>
                    <a:pt x="4839" y="1"/>
                  </a:cubicBezTo>
                  <a:close/>
                </a:path>
              </a:pathLst>
            </a:custGeom>
            <a:solidFill>
              <a:srgbClr val="DC6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549250" y="2850775"/>
              <a:ext cx="318200" cy="465350"/>
            </a:xfrm>
            <a:custGeom>
              <a:avLst/>
              <a:gdLst/>
              <a:ahLst/>
              <a:cxnLst/>
              <a:rect l="l" t="t" r="r" b="b"/>
              <a:pathLst>
                <a:path w="12728" h="18614" extrusionOk="0">
                  <a:moveTo>
                    <a:pt x="9585" y="1"/>
                  </a:moveTo>
                  <a:cubicBezTo>
                    <a:pt x="7025" y="96"/>
                    <a:pt x="3822" y="2989"/>
                    <a:pt x="2739" y="4799"/>
                  </a:cubicBezTo>
                  <a:cubicBezTo>
                    <a:pt x="1643" y="6609"/>
                    <a:pt x="0" y="6775"/>
                    <a:pt x="0" y="6775"/>
                  </a:cubicBezTo>
                  <a:lnTo>
                    <a:pt x="1738" y="17027"/>
                  </a:lnTo>
                  <a:lnTo>
                    <a:pt x="2500" y="16896"/>
                  </a:lnTo>
                  <a:cubicBezTo>
                    <a:pt x="5165" y="18349"/>
                    <a:pt x="8575" y="18614"/>
                    <a:pt x="10706" y="18614"/>
                  </a:cubicBezTo>
                  <a:cubicBezTo>
                    <a:pt x="11927" y="18614"/>
                    <a:pt x="12728" y="18527"/>
                    <a:pt x="12728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504000" y="2988000"/>
              <a:ext cx="94675" cy="329525"/>
            </a:xfrm>
            <a:custGeom>
              <a:avLst/>
              <a:gdLst/>
              <a:ahLst/>
              <a:cxnLst/>
              <a:rect l="l" t="t" r="r" b="b"/>
              <a:pathLst>
                <a:path w="3787" h="13181" extrusionOk="0">
                  <a:moveTo>
                    <a:pt x="1584" y="0"/>
                  </a:moveTo>
                  <a:lnTo>
                    <a:pt x="0" y="274"/>
                  </a:lnTo>
                  <a:lnTo>
                    <a:pt x="2191" y="13181"/>
                  </a:lnTo>
                  <a:lnTo>
                    <a:pt x="3787" y="12907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2188950" y="2962700"/>
              <a:ext cx="1375500" cy="639375"/>
            </a:xfrm>
            <a:custGeom>
              <a:avLst/>
              <a:gdLst/>
              <a:ahLst/>
              <a:cxnLst/>
              <a:rect l="l" t="t" r="r" b="b"/>
              <a:pathLst>
                <a:path w="55020" h="25575" extrusionOk="0">
                  <a:moveTo>
                    <a:pt x="52388" y="0"/>
                  </a:moveTo>
                  <a:lnTo>
                    <a:pt x="1" y="9632"/>
                  </a:lnTo>
                  <a:lnTo>
                    <a:pt x="1" y="25575"/>
                  </a:lnTo>
                  <a:lnTo>
                    <a:pt x="55019" y="15455"/>
                  </a:lnTo>
                  <a:lnTo>
                    <a:pt x="5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476025" y="3280300"/>
              <a:ext cx="49125" cy="49125"/>
            </a:xfrm>
            <a:custGeom>
              <a:avLst/>
              <a:gdLst/>
              <a:ahLst/>
              <a:cxnLst/>
              <a:rect l="l" t="t" r="r" b="b"/>
              <a:pathLst>
                <a:path w="1965" h="1965" extrusionOk="0">
                  <a:moveTo>
                    <a:pt x="977" y="0"/>
                  </a:moveTo>
                  <a:cubicBezTo>
                    <a:pt x="441" y="0"/>
                    <a:pt x="0" y="441"/>
                    <a:pt x="0" y="977"/>
                  </a:cubicBezTo>
                  <a:cubicBezTo>
                    <a:pt x="0" y="1524"/>
                    <a:pt x="441" y="1965"/>
                    <a:pt x="977" y="1965"/>
                  </a:cubicBezTo>
                  <a:cubicBezTo>
                    <a:pt x="1524" y="1965"/>
                    <a:pt x="1965" y="1524"/>
                    <a:pt x="1965" y="977"/>
                  </a:cubicBezTo>
                  <a:cubicBezTo>
                    <a:pt x="1965" y="441"/>
                    <a:pt x="1524" y="0"/>
                    <a:pt x="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744500" y="2797300"/>
              <a:ext cx="269400" cy="564775"/>
            </a:xfrm>
            <a:custGeom>
              <a:avLst/>
              <a:gdLst/>
              <a:ahLst/>
              <a:cxnLst/>
              <a:rect l="l" t="t" r="r" b="b"/>
              <a:pathLst>
                <a:path w="10776" h="22591" extrusionOk="0">
                  <a:moveTo>
                    <a:pt x="5416" y="1"/>
                  </a:moveTo>
                  <a:cubicBezTo>
                    <a:pt x="5295" y="1"/>
                    <a:pt x="5172" y="11"/>
                    <a:pt x="5049" y="32"/>
                  </a:cubicBezTo>
                  <a:lnTo>
                    <a:pt x="1989" y="556"/>
                  </a:lnTo>
                  <a:cubicBezTo>
                    <a:pt x="798" y="758"/>
                    <a:pt x="1" y="1890"/>
                    <a:pt x="203" y="3068"/>
                  </a:cubicBezTo>
                  <a:lnTo>
                    <a:pt x="3215" y="20773"/>
                  </a:lnTo>
                  <a:cubicBezTo>
                    <a:pt x="3397" y="21839"/>
                    <a:pt x="4323" y="22590"/>
                    <a:pt x="5361" y="22590"/>
                  </a:cubicBezTo>
                  <a:cubicBezTo>
                    <a:pt x="5482" y="22590"/>
                    <a:pt x="5604" y="22580"/>
                    <a:pt x="5728" y="22559"/>
                  </a:cubicBezTo>
                  <a:lnTo>
                    <a:pt x="8787" y="22035"/>
                  </a:lnTo>
                  <a:cubicBezTo>
                    <a:pt x="9978" y="21833"/>
                    <a:pt x="10776" y="20701"/>
                    <a:pt x="10573" y="19523"/>
                  </a:cubicBezTo>
                  <a:lnTo>
                    <a:pt x="7561" y="1818"/>
                  </a:lnTo>
                  <a:cubicBezTo>
                    <a:pt x="7380" y="752"/>
                    <a:pt x="6454" y="1"/>
                    <a:pt x="5416" y="1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4465725" y="2306075"/>
              <a:ext cx="302450" cy="302425"/>
            </a:xfrm>
            <a:custGeom>
              <a:avLst/>
              <a:gdLst/>
              <a:ahLst/>
              <a:cxnLst/>
              <a:rect l="l" t="t" r="r" b="b"/>
              <a:pathLst>
                <a:path w="12098" h="12097" extrusionOk="0">
                  <a:moveTo>
                    <a:pt x="6049" y="0"/>
                  </a:moveTo>
                  <a:cubicBezTo>
                    <a:pt x="2715" y="0"/>
                    <a:pt x="0" y="2715"/>
                    <a:pt x="0" y="6049"/>
                  </a:cubicBezTo>
                  <a:cubicBezTo>
                    <a:pt x="0" y="9394"/>
                    <a:pt x="2715" y="12097"/>
                    <a:pt x="6049" y="12097"/>
                  </a:cubicBezTo>
                  <a:cubicBezTo>
                    <a:pt x="9383" y="12097"/>
                    <a:pt x="12097" y="9394"/>
                    <a:pt x="12097" y="6049"/>
                  </a:cubicBezTo>
                  <a:cubicBezTo>
                    <a:pt x="12097" y="2715"/>
                    <a:pt x="9383" y="0"/>
                    <a:pt x="6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489525" y="2288200"/>
              <a:ext cx="185475" cy="370900"/>
            </a:xfrm>
            <a:custGeom>
              <a:avLst/>
              <a:gdLst/>
              <a:ahLst/>
              <a:cxnLst/>
              <a:rect l="l" t="t" r="r" b="b"/>
              <a:pathLst>
                <a:path w="7419" h="14836" extrusionOk="0">
                  <a:moveTo>
                    <a:pt x="1" y="1"/>
                  </a:moveTo>
                  <a:lnTo>
                    <a:pt x="2525" y="14836"/>
                  </a:lnTo>
                  <a:lnTo>
                    <a:pt x="7419" y="12431"/>
                  </a:lnTo>
                  <a:lnTo>
                    <a:pt x="5418" y="6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507875" y="2469175"/>
              <a:ext cx="302425" cy="302150"/>
            </a:xfrm>
            <a:custGeom>
              <a:avLst/>
              <a:gdLst/>
              <a:ahLst/>
              <a:cxnLst/>
              <a:rect l="l" t="t" r="r" b="b"/>
              <a:pathLst>
                <a:path w="12097" h="12086" extrusionOk="0">
                  <a:moveTo>
                    <a:pt x="6049" y="1"/>
                  </a:moveTo>
                  <a:cubicBezTo>
                    <a:pt x="2715" y="1"/>
                    <a:pt x="0" y="2704"/>
                    <a:pt x="0" y="6049"/>
                  </a:cubicBezTo>
                  <a:cubicBezTo>
                    <a:pt x="0" y="9383"/>
                    <a:pt x="2715" y="12086"/>
                    <a:pt x="6049" y="12086"/>
                  </a:cubicBezTo>
                  <a:cubicBezTo>
                    <a:pt x="9394" y="12086"/>
                    <a:pt x="12097" y="9383"/>
                    <a:pt x="12097" y="6049"/>
                  </a:cubicBezTo>
                  <a:cubicBezTo>
                    <a:pt x="12097" y="2704"/>
                    <a:pt x="9394" y="1"/>
                    <a:pt x="6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4444600" y="1993450"/>
              <a:ext cx="248850" cy="944050"/>
            </a:xfrm>
            <a:custGeom>
              <a:avLst/>
              <a:gdLst/>
              <a:ahLst/>
              <a:cxnLst/>
              <a:rect l="l" t="t" r="r" b="b"/>
              <a:pathLst>
                <a:path w="9954" h="37762" extrusionOk="0">
                  <a:moveTo>
                    <a:pt x="2100" y="0"/>
                  </a:moveTo>
                  <a:cubicBezTo>
                    <a:pt x="1992" y="0"/>
                    <a:pt x="1884" y="9"/>
                    <a:pt x="1774" y="27"/>
                  </a:cubicBezTo>
                  <a:cubicBezTo>
                    <a:pt x="715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2" y="37089"/>
                    <a:pt x="6932" y="37762"/>
                    <a:pt x="7866" y="37762"/>
                  </a:cubicBezTo>
                  <a:cubicBezTo>
                    <a:pt x="7973" y="37762"/>
                    <a:pt x="8082" y="37753"/>
                    <a:pt x="8192" y="37735"/>
                  </a:cubicBezTo>
                  <a:cubicBezTo>
                    <a:pt x="9239" y="37556"/>
                    <a:pt x="9954" y="36544"/>
                    <a:pt x="9775" y="35484"/>
                  </a:cubicBezTo>
                  <a:lnTo>
                    <a:pt x="4013" y="1623"/>
                  </a:lnTo>
                  <a:cubicBezTo>
                    <a:pt x="3852" y="673"/>
                    <a:pt x="3032" y="0"/>
                    <a:pt x="2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629300" y="2382375"/>
              <a:ext cx="335500" cy="428725"/>
            </a:xfrm>
            <a:custGeom>
              <a:avLst/>
              <a:gdLst/>
              <a:ahLst/>
              <a:cxnLst/>
              <a:rect l="l" t="t" r="r" b="b"/>
              <a:pathLst>
                <a:path w="13420" h="17149" extrusionOk="0">
                  <a:moveTo>
                    <a:pt x="9095" y="1"/>
                  </a:moveTo>
                  <a:cubicBezTo>
                    <a:pt x="8974" y="1"/>
                    <a:pt x="8851" y="11"/>
                    <a:pt x="8728" y="32"/>
                  </a:cubicBezTo>
                  <a:lnTo>
                    <a:pt x="1977" y="1187"/>
                  </a:lnTo>
                  <a:cubicBezTo>
                    <a:pt x="799" y="1389"/>
                    <a:pt x="1" y="2508"/>
                    <a:pt x="203" y="3687"/>
                  </a:cubicBezTo>
                  <a:lnTo>
                    <a:pt x="2180" y="15343"/>
                  </a:lnTo>
                  <a:cubicBezTo>
                    <a:pt x="2361" y="16399"/>
                    <a:pt x="3287" y="17149"/>
                    <a:pt x="4325" y="17149"/>
                  </a:cubicBezTo>
                  <a:cubicBezTo>
                    <a:pt x="4446" y="17149"/>
                    <a:pt x="4569" y="17139"/>
                    <a:pt x="4692" y="17117"/>
                  </a:cubicBezTo>
                  <a:lnTo>
                    <a:pt x="11443" y="15974"/>
                  </a:lnTo>
                  <a:cubicBezTo>
                    <a:pt x="12622" y="15772"/>
                    <a:pt x="13419" y="14653"/>
                    <a:pt x="13217" y="13462"/>
                  </a:cubicBezTo>
                  <a:lnTo>
                    <a:pt x="11240" y="1818"/>
                  </a:lnTo>
                  <a:cubicBezTo>
                    <a:pt x="11059" y="752"/>
                    <a:pt x="10133" y="1"/>
                    <a:pt x="9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910300" y="2050375"/>
              <a:ext cx="682850" cy="846575"/>
            </a:xfrm>
            <a:custGeom>
              <a:avLst/>
              <a:gdLst/>
              <a:ahLst/>
              <a:cxnLst/>
              <a:rect l="l" t="t" r="r" b="b"/>
              <a:pathLst>
                <a:path w="27314" h="33863" extrusionOk="0">
                  <a:moveTo>
                    <a:pt x="21551" y="1"/>
                  </a:moveTo>
                  <a:cubicBezTo>
                    <a:pt x="13383" y="11514"/>
                    <a:pt x="0" y="15098"/>
                    <a:pt x="0" y="15098"/>
                  </a:cubicBezTo>
                  <a:lnTo>
                    <a:pt x="989" y="20920"/>
                  </a:lnTo>
                  <a:lnTo>
                    <a:pt x="1977" y="26742"/>
                  </a:lnTo>
                  <a:cubicBezTo>
                    <a:pt x="1977" y="26742"/>
                    <a:pt x="2553" y="26698"/>
                    <a:pt x="3568" y="26698"/>
                  </a:cubicBezTo>
                  <a:cubicBezTo>
                    <a:pt x="7525" y="26698"/>
                    <a:pt x="18151" y="27362"/>
                    <a:pt x="27313" y="33862"/>
                  </a:cubicBezTo>
                  <a:lnTo>
                    <a:pt x="24432" y="16931"/>
                  </a:lnTo>
                  <a:lnTo>
                    <a:pt x="215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678425" y="2692725"/>
              <a:ext cx="166425" cy="55975"/>
            </a:xfrm>
            <a:custGeom>
              <a:avLst/>
              <a:gdLst/>
              <a:ahLst/>
              <a:cxnLst/>
              <a:rect l="l" t="t" r="r" b="b"/>
              <a:pathLst>
                <a:path w="6657" h="2239" extrusionOk="0">
                  <a:moveTo>
                    <a:pt x="6466" y="0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0" y="1632"/>
                  </a:lnTo>
                  <a:lnTo>
                    <a:pt x="108" y="2239"/>
                  </a:lnTo>
                  <a:lnTo>
                    <a:pt x="5894" y="1251"/>
                  </a:lnTo>
                  <a:cubicBezTo>
                    <a:pt x="6346" y="1179"/>
                    <a:pt x="6656" y="751"/>
                    <a:pt x="6573" y="298"/>
                  </a:cubicBezTo>
                  <a:cubicBezTo>
                    <a:pt x="6561" y="191"/>
                    <a:pt x="6513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3659075" y="2585275"/>
              <a:ext cx="166425" cy="55975"/>
            </a:xfrm>
            <a:custGeom>
              <a:avLst/>
              <a:gdLst/>
              <a:ahLst/>
              <a:cxnLst/>
              <a:rect l="l" t="t" r="r" b="b"/>
              <a:pathLst>
                <a:path w="6657" h="2239" extrusionOk="0">
                  <a:moveTo>
                    <a:pt x="6466" y="0"/>
                  </a:moveTo>
                  <a:cubicBezTo>
                    <a:pt x="6394" y="322"/>
                    <a:pt x="6144" y="584"/>
                    <a:pt x="5799" y="643"/>
                  </a:cubicBezTo>
                  <a:lnTo>
                    <a:pt x="1" y="1631"/>
                  </a:lnTo>
                  <a:lnTo>
                    <a:pt x="108" y="2239"/>
                  </a:lnTo>
                  <a:lnTo>
                    <a:pt x="5894" y="1262"/>
                  </a:lnTo>
                  <a:cubicBezTo>
                    <a:pt x="6347" y="1179"/>
                    <a:pt x="6656" y="750"/>
                    <a:pt x="6573" y="298"/>
                  </a:cubicBezTo>
                  <a:cubicBezTo>
                    <a:pt x="6561" y="191"/>
                    <a:pt x="6525" y="96"/>
                    <a:pt x="64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3641525" y="2476625"/>
              <a:ext cx="166400" cy="56275"/>
            </a:xfrm>
            <a:custGeom>
              <a:avLst/>
              <a:gdLst/>
              <a:ahLst/>
              <a:cxnLst/>
              <a:rect l="l" t="t" r="r" b="b"/>
              <a:pathLst>
                <a:path w="6656" h="2251" extrusionOk="0">
                  <a:moveTo>
                    <a:pt x="6465" y="0"/>
                  </a:moveTo>
                  <a:cubicBezTo>
                    <a:pt x="6394" y="322"/>
                    <a:pt x="6144" y="584"/>
                    <a:pt x="5798" y="643"/>
                  </a:cubicBezTo>
                  <a:lnTo>
                    <a:pt x="0" y="1632"/>
                  </a:lnTo>
                  <a:lnTo>
                    <a:pt x="107" y="2251"/>
                  </a:lnTo>
                  <a:lnTo>
                    <a:pt x="5906" y="1263"/>
                  </a:lnTo>
                  <a:cubicBezTo>
                    <a:pt x="6358" y="1179"/>
                    <a:pt x="6656" y="751"/>
                    <a:pt x="6584" y="298"/>
                  </a:cubicBezTo>
                  <a:cubicBezTo>
                    <a:pt x="6560" y="191"/>
                    <a:pt x="6525" y="96"/>
                    <a:pt x="6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3738850" y="2779925"/>
              <a:ext cx="197075" cy="109275"/>
            </a:xfrm>
            <a:custGeom>
              <a:avLst/>
              <a:gdLst/>
              <a:ahLst/>
              <a:cxnLst/>
              <a:rect l="l" t="t" r="r" b="b"/>
              <a:pathLst>
                <a:path w="7883" h="4371" extrusionOk="0">
                  <a:moveTo>
                    <a:pt x="7347" y="1"/>
                  </a:moveTo>
                  <a:lnTo>
                    <a:pt x="0" y="1251"/>
                  </a:lnTo>
                  <a:lnTo>
                    <a:pt x="524" y="4371"/>
                  </a:lnTo>
                  <a:lnTo>
                    <a:pt x="7882" y="3120"/>
                  </a:lnTo>
                  <a:lnTo>
                    <a:pt x="7347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718300" y="2833400"/>
              <a:ext cx="204525" cy="120450"/>
            </a:xfrm>
            <a:custGeom>
              <a:avLst/>
              <a:gdLst/>
              <a:ahLst/>
              <a:cxnLst/>
              <a:rect l="l" t="t" r="r" b="b"/>
              <a:pathLst>
                <a:path w="8181" h="4818" extrusionOk="0">
                  <a:moveTo>
                    <a:pt x="6337" y="0"/>
                  </a:moveTo>
                  <a:cubicBezTo>
                    <a:pt x="6258" y="0"/>
                    <a:pt x="6177" y="6"/>
                    <a:pt x="6097" y="17"/>
                  </a:cubicBezTo>
                  <a:lnTo>
                    <a:pt x="1168" y="1089"/>
                  </a:lnTo>
                  <a:cubicBezTo>
                    <a:pt x="465" y="1374"/>
                    <a:pt x="1" y="1886"/>
                    <a:pt x="132" y="2827"/>
                  </a:cubicBezTo>
                  <a:lnTo>
                    <a:pt x="215" y="3208"/>
                  </a:lnTo>
                  <a:cubicBezTo>
                    <a:pt x="337" y="4079"/>
                    <a:pt x="162" y="4818"/>
                    <a:pt x="883" y="4818"/>
                  </a:cubicBezTo>
                  <a:cubicBezTo>
                    <a:pt x="940" y="4818"/>
                    <a:pt x="1003" y="4813"/>
                    <a:pt x="1072" y="4803"/>
                  </a:cubicBezTo>
                  <a:lnTo>
                    <a:pt x="6585" y="3422"/>
                  </a:lnTo>
                  <a:cubicBezTo>
                    <a:pt x="7526" y="3291"/>
                    <a:pt x="8180" y="2422"/>
                    <a:pt x="8038" y="1481"/>
                  </a:cubicBezTo>
                  <a:cubicBezTo>
                    <a:pt x="7918" y="621"/>
                    <a:pt x="7181" y="0"/>
                    <a:pt x="6337" y="0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860600" y="3012000"/>
              <a:ext cx="209275" cy="110375"/>
            </a:xfrm>
            <a:custGeom>
              <a:avLst/>
              <a:gdLst/>
              <a:ahLst/>
              <a:cxnLst/>
              <a:rect l="l" t="t" r="r" b="b"/>
              <a:pathLst>
                <a:path w="8371" h="4415" extrusionOk="0">
                  <a:moveTo>
                    <a:pt x="6217" y="1"/>
                  </a:moveTo>
                  <a:cubicBezTo>
                    <a:pt x="6173" y="1"/>
                    <a:pt x="6129" y="2"/>
                    <a:pt x="6084" y="5"/>
                  </a:cubicBezTo>
                  <a:lnTo>
                    <a:pt x="2012" y="255"/>
                  </a:lnTo>
                  <a:cubicBezTo>
                    <a:pt x="869" y="326"/>
                    <a:pt x="0" y="1314"/>
                    <a:pt x="72" y="2469"/>
                  </a:cubicBezTo>
                  <a:cubicBezTo>
                    <a:pt x="140" y="3568"/>
                    <a:pt x="1056" y="4414"/>
                    <a:pt x="2143" y="4414"/>
                  </a:cubicBezTo>
                  <a:cubicBezTo>
                    <a:pt x="2186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489" y="4089"/>
                    <a:pt x="8370" y="3100"/>
                    <a:pt x="8299" y="1957"/>
                  </a:cubicBezTo>
                  <a:cubicBezTo>
                    <a:pt x="8230" y="847"/>
                    <a:pt x="7314" y="1"/>
                    <a:pt x="6217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3831425" y="2909600"/>
              <a:ext cx="209275" cy="110375"/>
            </a:xfrm>
            <a:custGeom>
              <a:avLst/>
              <a:gdLst/>
              <a:ahLst/>
              <a:cxnLst/>
              <a:rect l="l" t="t" r="r" b="b"/>
              <a:pathLst>
                <a:path w="8371" h="4415" extrusionOk="0">
                  <a:moveTo>
                    <a:pt x="6217" y="1"/>
                  </a:moveTo>
                  <a:cubicBezTo>
                    <a:pt x="6173" y="1"/>
                    <a:pt x="6129" y="2"/>
                    <a:pt x="6084" y="5"/>
                  </a:cubicBezTo>
                  <a:lnTo>
                    <a:pt x="2024" y="255"/>
                  </a:lnTo>
                  <a:cubicBezTo>
                    <a:pt x="869" y="327"/>
                    <a:pt x="0" y="1315"/>
                    <a:pt x="72" y="2458"/>
                  </a:cubicBezTo>
                  <a:cubicBezTo>
                    <a:pt x="140" y="3568"/>
                    <a:pt x="1057" y="4414"/>
                    <a:pt x="2143" y="4414"/>
                  </a:cubicBezTo>
                  <a:cubicBezTo>
                    <a:pt x="2187" y="4414"/>
                    <a:pt x="2230" y="4413"/>
                    <a:pt x="2274" y="4410"/>
                  </a:cubicBezTo>
                  <a:lnTo>
                    <a:pt x="6346" y="4160"/>
                  </a:lnTo>
                  <a:cubicBezTo>
                    <a:pt x="7489" y="4089"/>
                    <a:pt x="8370" y="3101"/>
                    <a:pt x="8299" y="1946"/>
                  </a:cubicBezTo>
                  <a:cubicBezTo>
                    <a:pt x="8230" y="847"/>
                    <a:pt x="7314" y="1"/>
                    <a:pt x="6217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3877850" y="3118550"/>
              <a:ext cx="185475" cy="97850"/>
            </a:xfrm>
            <a:custGeom>
              <a:avLst/>
              <a:gdLst/>
              <a:ahLst/>
              <a:cxnLst/>
              <a:rect l="l" t="t" r="r" b="b"/>
              <a:pathLst>
                <a:path w="7419" h="3914" extrusionOk="0">
                  <a:moveTo>
                    <a:pt x="5525" y="1"/>
                  </a:moveTo>
                  <a:cubicBezTo>
                    <a:pt x="5482" y="1"/>
                    <a:pt x="5438" y="2"/>
                    <a:pt x="5394" y="5"/>
                  </a:cubicBezTo>
                  <a:lnTo>
                    <a:pt x="1787" y="220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18" y="3159"/>
                    <a:pt x="938" y="3914"/>
                    <a:pt x="1903" y="3914"/>
                  </a:cubicBezTo>
                  <a:cubicBezTo>
                    <a:pt x="1940" y="3914"/>
                    <a:pt x="1976" y="3913"/>
                    <a:pt x="2013" y="3910"/>
                  </a:cubicBezTo>
                  <a:lnTo>
                    <a:pt x="5620" y="3684"/>
                  </a:lnTo>
                  <a:cubicBezTo>
                    <a:pt x="6644" y="3625"/>
                    <a:pt x="7418" y="2744"/>
                    <a:pt x="7347" y="1732"/>
                  </a:cubicBezTo>
                  <a:cubicBezTo>
                    <a:pt x="7290" y="752"/>
                    <a:pt x="6491" y="1"/>
                    <a:pt x="5525" y="1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3878150" y="3216550"/>
              <a:ext cx="163450" cy="86175"/>
            </a:xfrm>
            <a:custGeom>
              <a:avLst/>
              <a:gdLst/>
              <a:ahLst/>
              <a:cxnLst/>
              <a:rect l="l" t="t" r="r" b="b"/>
              <a:pathLst>
                <a:path w="6538" h="3447" extrusionOk="0">
                  <a:moveTo>
                    <a:pt x="4851" y="0"/>
                  </a:moveTo>
                  <a:cubicBezTo>
                    <a:pt x="4822" y="0"/>
                    <a:pt x="4793" y="1"/>
                    <a:pt x="4763" y="2"/>
                  </a:cubicBezTo>
                  <a:lnTo>
                    <a:pt x="1584" y="205"/>
                  </a:lnTo>
                  <a:cubicBezTo>
                    <a:pt x="679" y="252"/>
                    <a:pt x="1" y="1026"/>
                    <a:pt x="60" y="1931"/>
                  </a:cubicBezTo>
                  <a:cubicBezTo>
                    <a:pt x="117" y="2788"/>
                    <a:pt x="820" y="3447"/>
                    <a:pt x="1676" y="3447"/>
                  </a:cubicBezTo>
                  <a:cubicBezTo>
                    <a:pt x="1713" y="3447"/>
                    <a:pt x="1749" y="3446"/>
                    <a:pt x="1786" y="3443"/>
                  </a:cubicBezTo>
                  <a:lnTo>
                    <a:pt x="4965" y="3253"/>
                  </a:lnTo>
                  <a:cubicBezTo>
                    <a:pt x="5858" y="3193"/>
                    <a:pt x="6537" y="2419"/>
                    <a:pt x="6478" y="1526"/>
                  </a:cubicBezTo>
                  <a:cubicBezTo>
                    <a:pt x="6431" y="663"/>
                    <a:pt x="5707" y="0"/>
                    <a:pt x="4851" y="0"/>
                  </a:cubicBezTo>
                  <a:close/>
                </a:path>
              </a:pathLst>
            </a:custGeom>
            <a:solidFill>
              <a:srgbClr val="F8D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897975" y="1865825"/>
              <a:ext cx="318500" cy="465350"/>
            </a:xfrm>
            <a:custGeom>
              <a:avLst/>
              <a:gdLst/>
              <a:ahLst/>
              <a:cxnLst/>
              <a:rect l="l" t="t" r="r" b="b"/>
              <a:pathLst>
                <a:path w="12740" h="18614" extrusionOk="0">
                  <a:moveTo>
                    <a:pt x="9585" y="1"/>
                  </a:moveTo>
                  <a:cubicBezTo>
                    <a:pt x="7037" y="96"/>
                    <a:pt x="3834" y="2989"/>
                    <a:pt x="2739" y="4799"/>
                  </a:cubicBezTo>
                  <a:cubicBezTo>
                    <a:pt x="1655" y="6609"/>
                    <a:pt x="0" y="6776"/>
                    <a:pt x="0" y="6776"/>
                  </a:cubicBezTo>
                  <a:lnTo>
                    <a:pt x="1750" y="17027"/>
                  </a:lnTo>
                  <a:lnTo>
                    <a:pt x="2512" y="16896"/>
                  </a:lnTo>
                  <a:cubicBezTo>
                    <a:pt x="5177" y="18349"/>
                    <a:pt x="8587" y="18614"/>
                    <a:pt x="10718" y="18614"/>
                  </a:cubicBezTo>
                  <a:cubicBezTo>
                    <a:pt x="11939" y="18614"/>
                    <a:pt x="12740" y="18527"/>
                    <a:pt x="12740" y="18527"/>
                  </a:cubicBezTo>
                  <a:lnTo>
                    <a:pt x="9585" y="1"/>
                  </a:ln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853025" y="2003050"/>
              <a:ext cx="94375" cy="329225"/>
            </a:xfrm>
            <a:custGeom>
              <a:avLst/>
              <a:gdLst/>
              <a:ahLst/>
              <a:cxnLst/>
              <a:rect l="l" t="t" r="r" b="b"/>
              <a:pathLst>
                <a:path w="3775" h="13169" extrusionOk="0">
                  <a:moveTo>
                    <a:pt x="1584" y="1"/>
                  </a:moveTo>
                  <a:lnTo>
                    <a:pt x="0" y="263"/>
                  </a:lnTo>
                  <a:lnTo>
                    <a:pt x="2191" y="13169"/>
                  </a:lnTo>
                  <a:lnTo>
                    <a:pt x="3775" y="12907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2188950" y="1977750"/>
              <a:ext cx="724225" cy="519725"/>
            </a:xfrm>
            <a:custGeom>
              <a:avLst/>
              <a:gdLst/>
              <a:ahLst/>
              <a:cxnLst/>
              <a:rect l="l" t="t" r="r" b="b"/>
              <a:pathLst>
                <a:path w="28969" h="20789" extrusionOk="0">
                  <a:moveTo>
                    <a:pt x="26337" y="1"/>
                  </a:moveTo>
                  <a:lnTo>
                    <a:pt x="60" y="4835"/>
                  </a:lnTo>
                  <a:lnTo>
                    <a:pt x="1" y="20789"/>
                  </a:lnTo>
                  <a:lnTo>
                    <a:pt x="28968" y="15455"/>
                  </a:lnTo>
                  <a:lnTo>
                    <a:pt x="26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2824750" y="2295350"/>
              <a:ext cx="49125" cy="49150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89" y="1"/>
                  </a:moveTo>
                  <a:cubicBezTo>
                    <a:pt x="441" y="1"/>
                    <a:pt x="0" y="441"/>
                    <a:pt x="0" y="977"/>
                  </a:cubicBezTo>
                  <a:cubicBezTo>
                    <a:pt x="0" y="1525"/>
                    <a:pt x="441" y="1965"/>
                    <a:pt x="989" y="1965"/>
                  </a:cubicBezTo>
                  <a:cubicBezTo>
                    <a:pt x="1536" y="1965"/>
                    <a:pt x="1965" y="1525"/>
                    <a:pt x="1965" y="977"/>
                  </a:cubicBezTo>
                  <a:cubicBezTo>
                    <a:pt x="1965" y="441"/>
                    <a:pt x="1536" y="1"/>
                    <a:pt x="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3093525" y="1812375"/>
              <a:ext cx="269100" cy="564675"/>
            </a:xfrm>
            <a:custGeom>
              <a:avLst/>
              <a:gdLst/>
              <a:ahLst/>
              <a:cxnLst/>
              <a:rect l="l" t="t" r="r" b="b"/>
              <a:pathLst>
                <a:path w="10764" h="22587" extrusionOk="0">
                  <a:moveTo>
                    <a:pt x="5407" y="0"/>
                  </a:moveTo>
                  <a:cubicBezTo>
                    <a:pt x="5285" y="0"/>
                    <a:pt x="5161" y="10"/>
                    <a:pt x="5037" y="32"/>
                  </a:cubicBezTo>
                  <a:lnTo>
                    <a:pt x="1977" y="555"/>
                  </a:lnTo>
                  <a:cubicBezTo>
                    <a:pt x="798" y="758"/>
                    <a:pt x="1" y="1877"/>
                    <a:pt x="203" y="3068"/>
                  </a:cubicBezTo>
                  <a:lnTo>
                    <a:pt x="3215" y="20772"/>
                  </a:lnTo>
                  <a:cubicBezTo>
                    <a:pt x="3397" y="21843"/>
                    <a:pt x="4321" y="22587"/>
                    <a:pt x="5372" y="22587"/>
                  </a:cubicBezTo>
                  <a:cubicBezTo>
                    <a:pt x="5489" y="22587"/>
                    <a:pt x="5608" y="22577"/>
                    <a:pt x="5728" y="22558"/>
                  </a:cubicBezTo>
                  <a:lnTo>
                    <a:pt x="8787" y="22034"/>
                  </a:lnTo>
                  <a:cubicBezTo>
                    <a:pt x="9966" y="21832"/>
                    <a:pt x="10764" y="20701"/>
                    <a:pt x="10562" y="19522"/>
                  </a:cubicBezTo>
                  <a:lnTo>
                    <a:pt x="7549" y="1817"/>
                  </a:lnTo>
                  <a:cubicBezTo>
                    <a:pt x="7368" y="751"/>
                    <a:pt x="6452" y="0"/>
                    <a:pt x="5407" y="0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3814750" y="1321125"/>
              <a:ext cx="302150" cy="302450"/>
            </a:xfrm>
            <a:custGeom>
              <a:avLst/>
              <a:gdLst/>
              <a:ahLst/>
              <a:cxnLst/>
              <a:rect l="l" t="t" r="r" b="b"/>
              <a:pathLst>
                <a:path w="12086" h="12098" extrusionOk="0">
                  <a:moveTo>
                    <a:pt x="6049" y="1"/>
                  </a:moveTo>
                  <a:cubicBezTo>
                    <a:pt x="2703" y="1"/>
                    <a:pt x="1" y="2715"/>
                    <a:pt x="1" y="6049"/>
                  </a:cubicBezTo>
                  <a:cubicBezTo>
                    <a:pt x="1" y="9395"/>
                    <a:pt x="2703" y="12097"/>
                    <a:pt x="6049" y="12097"/>
                  </a:cubicBezTo>
                  <a:cubicBezTo>
                    <a:pt x="9383" y="12097"/>
                    <a:pt x="12085" y="9395"/>
                    <a:pt x="12085" y="6049"/>
                  </a:cubicBezTo>
                  <a:cubicBezTo>
                    <a:pt x="12085" y="2715"/>
                    <a:pt x="9383" y="1"/>
                    <a:pt x="6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3838575" y="1303275"/>
              <a:ext cx="185450" cy="370900"/>
            </a:xfrm>
            <a:custGeom>
              <a:avLst/>
              <a:gdLst/>
              <a:ahLst/>
              <a:cxnLst/>
              <a:rect l="l" t="t" r="r" b="b"/>
              <a:pathLst>
                <a:path w="7418" h="14836" extrusionOk="0">
                  <a:moveTo>
                    <a:pt x="0" y="0"/>
                  </a:moveTo>
                  <a:lnTo>
                    <a:pt x="2524" y="14835"/>
                  </a:lnTo>
                  <a:lnTo>
                    <a:pt x="7418" y="12430"/>
                  </a:lnTo>
                  <a:lnTo>
                    <a:pt x="5417" y="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2856900" y="1484250"/>
              <a:ext cx="302150" cy="302125"/>
            </a:xfrm>
            <a:custGeom>
              <a:avLst/>
              <a:gdLst/>
              <a:ahLst/>
              <a:cxnLst/>
              <a:rect l="l" t="t" r="r" b="b"/>
              <a:pathLst>
                <a:path w="12086" h="12085" extrusionOk="0">
                  <a:moveTo>
                    <a:pt x="6049" y="0"/>
                  </a:moveTo>
                  <a:cubicBezTo>
                    <a:pt x="2703" y="0"/>
                    <a:pt x="0" y="2703"/>
                    <a:pt x="0" y="6048"/>
                  </a:cubicBezTo>
                  <a:cubicBezTo>
                    <a:pt x="0" y="9382"/>
                    <a:pt x="2703" y="12085"/>
                    <a:pt x="6049" y="12085"/>
                  </a:cubicBezTo>
                  <a:cubicBezTo>
                    <a:pt x="9382" y="12085"/>
                    <a:pt x="12085" y="9382"/>
                    <a:pt x="12085" y="6048"/>
                  </a:cubicBezTo>
                  <a:cubicBezTo>
                    <a:pt x="12085" y="2703"/>
                    <a:pt x="9382" y="0"/>
                    <a:pt x="6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3793625" y="1008500"/>
              <a:ext cx="248850" cy="944075"/>
            </a:xfrm>
            <a:custGeom>
              <a:avLst/>
              <a:gdLst/>
              <a:ahLst/>
              <a:cxnLst/>
              <a:rect l="l" t="t" r="r" b="b"/>
              <a:pathLst>
                <a:path w="9954" h="37763" extrusionOk="0">
                  <a:moveTo>
                    <a:pt x="2088" y="0"/>
                  </a:moveTo>
                  <a:cubicBezTo>
                    <a:pt x="1981" y="0"/>
                    <a:pt x="1872" y="9"/>
                    <a:pt x="1762" y="28"/>
                  </a:cubicBezTo>
                  <a:cubicBezTo>
                    <a:pt x="703" y="206"/>
                    <a:pt x="0" y="1218"/>
                    <a:pt x="179" y="2278"/>
                  </a:cubicBezTo>
                  <a:lnTo>
                    <a:pt x="5941" y="36139"/>
                  </a:lnTo>
                  <a:cubicBezTo>
                    <a:pt x="6102" y="37090"/>
                    <a:pt x="6922" y="37762"/>
                    <a:pt x="7854" y="37762"/>
                  </a:cubicBezTo>
                  <a:cubicBezTo>
                    <a:pt x="7962" y="37762"/>
                    <a:pt x="8070" y="37753"/>
                    <a:pt x="8180" y="37735"/>
                  </a:cubicBezTo>
                  <a:cubicBezTo>
                    <a:pt x="9239" y="37556"/>
                    <a:pt x="9954" y="36544"/>
                    <a:pt x="9775" y="35485"/>
                  </a:cubicBezTo>
                  <a:lnTo>
                    <a:pt x="4013" y="1623"/>
                  </a:lnTo>
                  <a:cubicBezTo>
                    <a:pt x="3842" y="673"/>
                    <a:pt x="3020" y="0"/>
                    <a:pt x="2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2978050" y="1397425"/>
              <a:ext cx="335775" cy="428750"/>
            </a:xfrm>
            <a:custGeom>
              <a:avLst/>
              <a:gdLst/>
              <a:ahLst/>
              <a:cxnLst/>
              <a:rect l="l" t="t" r="r" b="b"/>
              <a:pathLst>
                <a:path w="13431" h="17150" extrusionOk="0">
                  <a:moveTo>
                    <a:pt x="9097" y="1"/>
                  </a:moveTo>
                  <a:cubicBezTo>
                    <a:pt x="8975" y="1"/>
                    <a:pt x="8852" y="11"/>
                    <a:pt x="8727" y="32"/>
                  </a:cubicBezTo>
                  <a:lnTo>
                    <a:pt x="1988" y="1187"/>
                  </a:lnTo>
                  <a:cubicBezTo>
                    <a:pt x="798" y="1390"/>
                    <a:pt x="0" y="2509"/>
                    <a:pt x="202" y="3687"/>
                  </a:cubicBezTo>
                  <a:lnTo>
                    <a:pt x="2191" y="15344"/>
                  </a:lnTo>
                  <a:cubicBezTo>
                    <a:pt x="2372" y="16399"/>
                    <a:pt x="3288" y="17149"/>
                    <a:pt x="4333" y="17149"/>
                  </a:cubicBezTo>
                  <a:cubicBezTo>
                    <a:pt x="4455" y="17149"/>
                    <a:pt x="4578" y="17139"/>
                    <a:pt x="4703" y="17118"/>
                  </a:cubicBezTo>
                  <a:lnTo>
                    <a:pt x="11442" y="15975"/>
                  </a:lnTo>
                  <a:cubicBezTo>
                    <a:pt x="12633" y="15772"/>
                    <a:pt x="13430" y="14653"/>
                    <a:pt x="13228" y="13462"/>
                  </a:cubicBezTo>
                  <a:lnTo>
                    <a:pt x="11240" y="1818"/>
                  </a:lnTo>
                  <a:cubicBezTo>
                    <a:pt x="11058" y="752"/>
                    <a:pt x="10142" y="1"/>
                    <a:pt x="9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3259025" y="1065450"/>
              <a:ext cx="683150" cy="846550"/>
            </a:xfrm>
            <a:custGeom>
              <a:avLst/>
              <a:gdLst/>
              <a:ahLst/>
              <a:cxnLst/>
              <a:rect l="l" t="t" r="r" b="b"/>
              <a:pathLst>
                <a:path w="27326" h="33862" extrusionOk="0">
                  <a:moveTo>
                    <a:pt x="21563" y="0"/>
                  </a:moveTo>
                  <a:cubicBezTo>
                    <a:pt x="13395" y="11513"/>
                    <a:pt x="1" y="15097"/>
                    <a:pt x="1" y="15097"/>
                  </a:cubicBezTo>
                  <a:lnTo>
                    <a:pt x="989" y="20919"/>
                  </a:lnTo>
                  <a:lnTo>
                    <a:pt x="1989" y="26741"/>
                  </a:lnTo>
                  <a:cubicBezTo>
                    <a:pt x="1989" y="26741"/>
                    <a:pt x="2565" y="26698"/>
                    <a:pt x="3579" y="26698"/>
                  </a:cubicBezTo>
                  <a:cubicBezTo>
                    <a:pt x="7533" y="26698"/>
                    <a:pt x="18153" y="27361"/>
                    <a:pt x="27325" y="33861"/>
                  </a:cubicBezTo>
                  <a:lnTo>
                    <a:pt x="24444" y="16931"/>
                  </a:lnTo>
                  <a:lnTo>
                    <a:pt x="215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3027150" y="1707775"/>
              <a:ext cx="166425" cy="56000"/>
            </a:xfrm>
            <a:custGeom>
              <a:avLst/>
              <a:gdLst/>
              <a:ahLst/>
              <a:cxnLst/>
              <a:rect l="l" t="t" r="r" b="b"/>
              <a:pathLst>
                <a:path w="6657" h="2240" extrusionOk="0">
                  <a:moveTo>
                    <a:pt x="6466" y="1"/>
                  </a:moveTo>
                  <a:cubicBezTo>
                    <a:pt x="6394" y="322"/>
                    <a:pt x="6144" y="584"/>
                    <a:pt x="5799" y="644"/>
                  </a:cubicBezTo>
                  <a:lnTo>
                    <a:pt x="1" y="1632"/>
                  </a:lnTo>
                  <a:lnTo>
                    <a:pt x="108" y="2239"/>
                  </a:lnTo>
                  <a:lnTo>
                    <a:pt x="5906" y="1251"/>
                  </a:lnTo>
                  <a:cubicBezTo>
                    <a:pt x="6359" y="1179"/>
                    <a:pt x="6656" y="751"/>
                    <a:pt x="6585" y="298"/>
                  </a:cubicBezTo>
                  <a:cubicBezTo>
                    <a:pt x="6561" y="191"/>
                    <a:pt x="6525" y="96"/>
                    <a:pt x="6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3008100" y="1600325"/>
              <a:ext cx="166125" cy="55975"/>
            </a:xfrm>
            <a:custGeom>
              <a:avLst/>
              <a:gdLst/>
              <a:ahLst/>
              <a:cxnLst/>
              <a:rect l="l" t="t" r="r" b="b"/>
              <a:pathLst>
                <a:path w="6645" h="2239" extrusionOk="0">
                  <a:moveTo>
                    <a:pt x="6466" y="1"/>
                  </a:moveTo>
                  <a:cubicBezTo>
                    <a:pt x="6394" y="322"/>
                    <a:pt x="6132" y="584"/>
                    <a:pt x="5787" y="643"/>
                  </a:cubicBezTo>
                  <a:lnTo>
                    <a:pt x="1" y="1632"/>
                  </a:lnTo>
                  <a:lnTo>
                    <a:pt x="96" y="2239"/>
                  </a:lnTo>
                  <a:lnTo>
                    <a:pt x="5894" y="1263"/>
                  </a:lnTo>
                  <a:cubicBezTo>
                    <a:pt x="6347" y="1179"/>
                    <a:pt x="6644" y="751"/>
                    <a:pt x="6573" y="298"/>
                  </a:cubicBezTo>
                  <a:cubicBezTo>
                    <a:pt x="6549" y="191"/>
                    <a:pt x="6513" y="96"/>
                    <a:pt x="64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2990550" y="1491675"/>
              <a:ext cx="166400" cy="56000"/>
            </a:xfrm>
            <a:custGeom>
              <a:avLst/>
              <a:gdLst/>
              <a:ahLst/>
              <a:cxnLst/>
              <a:rect l="l" t="t" r="r" b="b"/>
              <a:pathLst>
                <a:path w="6656" h="2240" extrusionOk="0">
                  <a:moveTo>
                    <a:pt x="6465" y="1"/>
                  </a:moveTo>
                  <a:cubicBezTo>
                    <a:pt x="6394" y="322"/>
                    <a:pt x="6132" y="584"/>
                    <a:pt x="5787" y="644"/>
                  </a:cubicBezTo>
                  <a:lnTo>
                    <a:pt x="0" y="1632"/>
                  </a:lnTo>
                  <a:lnTo>
                    <a:pt x="107" y="2239"/>
                  </a:lnTo>
                  <a:lnTo>
                    <a:pt x="5894" y="1263"/>
                  </a:lnTo>
                  <a:cubicBezTo>
                    <a:pt x="6346" y="1180"/>
                    <a:pt x="6656" y="751"/>
                    <a:pt x="6572" y="298"/>
                  </a:cubicBezTo>
                  <a:cubicBezTo>
                    <a:pt x="6560" y="191"/>
                    <a:pt x="6513" y="96"/>
                    <a:pt x="6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087575" y="1795000"/>
              <a:ext cx="197075" cy="109250"/>
            </a:xfrm>
            <a:custGeom>
              <a:avLst/>
              <a:gdLst/>
              <a:ahLst/>
              <a:cxnLst/>
              <a:rect l="l" t="t" r="r" b="b"/>
              <a:pathLst>
                <a:path w="7883" h="4370" extrusionOk="0">
                  <a:moveTo>
                    <a:pt x="7359" y="0"/>
                  </a:moveTo>
                  <a:lnTo>
                    <a:pt x="1" y="1250"/>
                  </a:lnTo>
                  <a:lnTo>
                    <a:pt x="536" y="4370"/>
                  </a:lnTo>
                  <a:lnTo>
                    <a:pt x="7882" y="3120"/>
                  </a:lnTo>
                  <a:lnTo>
                    <a:pt x="7359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067050" y="1848450"/>
              <a:ext cx="204500" cy="120450"/>
            </a:xfrm>
            <a:custGeom>
              <a:avLst/>
              <a:gdLst/>
              <a:ahLst/>
              <a:cxnLst/>
              <a:rect l="l" t="t" r="r" b="b"/>
              <a:pathLst>
                <a:path w="8180" h="4818" extrusionOk="0">
                  <a:moveTo>
                    <a:pt x="6336" y="1"/>
                  </a:moveTo>
                  <a:cubicBezTo>
                    <a:pt x="6257" y="1"/>
                    <a:pt x="6177" y="6"/>
                    <a:pt x="6096" y="17"/>
                  </a:cubicBezTo>
                  <a:lnTo>
                    <a:pt x="1167" y="1089"/>
                  </a:lnTo>
                  <a:cubicBezTo>
                    <a:pt x="464" y="1375"/>
                    <a:pt x="0" y="1887"/>
                    <a:pt x="131" y="2827"/>
                  </a:cubicBezTo>
                  <a:lnTo>
                    <a:pt x="214" y="3208"/>
                  </a:lnTo>
                  <a:cubicBezTo>
                    <a:pt x="336" y="4079"/>
                    <a:pt x="161" y="4818"/>
                    <a:pt x="882" y="4818"/>
                  </a:cubicBezTo>
                  <a:cubicBezTo>
                    <a:pt x="939" y="4818"/>
                    <a:pt x="1002" y="4813"/>
                    <a:pt x="1072" y="4804"/>
                  </a:cubicBezTo>
                  <a:lnTo>
                    <a:pt x="6584" y="3422"/>
                  </a:lnTo>
                  <a:cubicBezTo>
                    <a:pt x="7525" y="3291"/>
                    <a:pt x="8180" y="2422"/>
                    <a:pt x="8049" y="1482"/>
                  </a:cubicBezTo>
                  <a:cubicBezTo>
                    <a:pt x="7929" y="622"/>
                    <a:pt x="7182" y="1"/>
                    <a:pt x="6336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3209325" y="2027050"/>
              <a:ext cx="209275" cy="110375"/>
            </a:xfrm>
            <a:custGeom>
              <a:avLst/>
              <a:gdLst/>
              <a:ahLst/>
              <a:cxnLst/>
              <a:rect l="l" t="t" r="r" b="b"/>
              <a:pathLst>
                <a:path w="8371" h="4415" extrusionOk="0">
                  <a:moveTo>
                    <a:pt x="6227" y="1"/>
                  </a:moveTo>
                  <a:cubicBezTo>
                    <a:pt x="6184" y="1"/>
                    <a:pt x="6140" y="2"/>
                    <a:pt x="6096" y="5"/>
                  </a:cubicBezTo>
                  <a:lnTo>
                    <a:pt x="2024" y="255"/>
                  </a:lnTo>
                  <a:cubicBezTo>
                    <a:pt x="881" y="327"/>
                    <a:pt x="0" y="1315"/>
                    <a:pt x="72" y="2470"/>
                  </a:cubicBezTo>
                  <a:cubicBezTo>
                    <a:pt x="140" y="3569"/>
                    <a:pt x="1057" y="4415"/>
                    <a:pt x="2154" y="4415"/>
                  </a:cubicBezTo>
                  <a:cubicBezTo>
                    <a:pt x="2198" y="4415"/>
                    <a:pt x="2242" y="4413"/>
                    <a:pt x="2286" y="4410"/>
                  </a:cubicBezTo>
                  <a:lnTo>
                    <a:pt x="6358" y="4160"/>
                  </a:lnTo>
                  <a:cubicBezTo>
                    <a:pt x="7501" y="4089"/>
                    <a:pt x="8370" y="3101"/>
                    <a:pt x="8299" y="1958"/>
                  </a:cubicBezTo>
                  <a:cubicBezTo>
                    <a:pt x="8230" y="847"/>
                    <a:pt x="7314" y="1"/>
                    <a:pt x="6227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3180150" y="1924675"/>
              <a:ext cx="209275" cy="110350"/>
            </a:xfrm>
            <a:custGeom>
              <a:avLst/>
              <a:gdLst/>
              <a:ahLst/>
              <a:cxnLst/>
              <a:rect l="l" t="t" r="r" b="b"/>
              <a:pathLst>
                <a:path w="8371" h="4414" extrusionOk="0">
                  <a:moveTo>
                    <a:pt x="6228" y="0"/>
                  </a:moveTo>
                  <a:cubicBezTo>
                    <a:pt x="6184" y="0"/>
                    <a:pt x="6140" y="2"/>
                    <a:pt x="6096" y="4"/>
                  </a:cubicBezTo>
                  <a:lnTo>
                    <a:pt x="2024" y="254"/>
                  </a:lnTo>
                  <a:cubicBezTo>
                    <a:pt x="881" y="326"/>
                    <a:pt x="0" y="1314"/>
                    <a:pt x="72" y="2457"/>
                  </a:cubicBezTo>
                  <a:cubicBezTo>
                    <a:pt x="141" y="3567"/>
                    <a:pt x="1057" y="4414"/>
                    <a:pt x="2154" y="4414"/>
                  </a:cubicBezTo>
                  <a:cubicBezTo>
                    <a:pt x="2198" y="4414"/>
                    <a:pt x="2242" y="4412"/>
                    <a:pt x="2286" y="4410"/>
                  </a:cubicBezTo>
                  <a:lnTo>
                    <a:pt x="6358" y="4160"/>
                  </a:lnTo>
                  <a:cubicBezTo>
                    <a:pt x="7501" y="4088"/>
                    <a:pt x="8370" y="3100"/>
                    <a:pt x="8299" y="1945"/>
                  </a:cubicBezTo>
                  <a:cubicBezTo>
                    <a:pt x="8230" y="846"/>
                    <a:pt x="7314" y="0"/>
                    <a:pt x="6228" y="0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226575" y="2133600"/>
              <a:ext cx="185475" cy="97850"/>
            </a:xfrm>
            <a:custGeom>
              <a:avLst/>
              <a:gdLst/>
              <a:ahLst/>
              <a:cxnLst/>
              <a:rect l="l" t="t" r="r" b="b"/>
              <a:pathLst>
                <a:path w="7419" h="3914" extrusionOk="0">
                  <a:moveTo>
                    <a:pt x="5536" y="1"/>
                  </a:moveTo>
                  <a:cubicBezTo>
                    <a:pt x="5493" y="1"/>
                    <a:pt x="5450" y="2"/>
                    <a:pt x="5406" y="6"/>
                  </a:cubicBezTo>
                  <a:lnTo>
                    <a:pt x="1799" y="220"/>
                  </a:lnTo>
                  <a:cubicBezTo>
                    <a:pt x="775" y="291"/>
                    <a:pt x="1" y="1160"/>
                    <a:pt x="60" y="2184"/>
                  </a:cubicBezTo>
                  <a:cubicBezTo>
                    <a:pt x="129" y="3160"/>
                    <a:pt x="939" y="3914"/>
                    <a:pt x="1914" y="3914"/>
                  </a:cubicBezTo>
                  <a:cubicBezTo>
                    <a:pt x="1951" y="3914"/>
                    <a:pt x="1988" y="3913"/>
                    <a:pt x="2025" y="3911"/>
                  </a:cubicBezTo>
                  <a:lnTo>
                    <a:pt x="5632" y="3685"/>
                  </a:lnTo>
                  <a:cubicBezTo>
                    <a:pt x="6644" y="3625"/>
                    <a:pt x="7418" y="2744"/>
                    <a:pt x="7359" y="1732"/>
                  </a:cubicBezTo>
                  <a:cubicBezTo>
                    <a:pt x="7302" y="752"/>
                    <a:pt x="6492" y="1"/>
                    <a:pt x="5536" y="1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227175" y="2231600"/>
              <a:ext cx="163450" cy="86200"/>
            </a:xfrm>
            <a:custGeom>
              <a:avLst/>
              <a:gdLst/>
              <a:ahLst/>
              <a:cxnLst/>
              <a:rect l="l" t="t" r="r" b="b"/>
              <a:pathLst>
                <a:path w="6538" h="3448" extrusionOk="0">
                  <a:moveTo>
                    <a:pt x="4840" y="0"/>
                  </a:moveTo>
                  <a:cubicBezTo>
                    <a:pt x="4810" y="0"/>
                    <a:pt x="4781" y="1"/>
                    <a:pt x="4751" y="3"/>
                  </a:cubicBezTo>
                  <a:lnTo>
                    <a:pt x="1572" y="205"/>
                  </a:lnTo>
                  <a:cubicBezTo>
                    <a:pt x="679" y="253"/>
                    <a:pt x="1" y="1027"/>
                    <a:pt x="48" y="1920"/>
                  </a:cubicBezTo>
                  <a:cubicBezTo>
                    <a:pt x="105" y="2787"/>
                    <a:pt x="820" y="3447"/>
                    <a:pt x="1666" y="3447"/>
                  </a:cubicBezTo>
                  <a:cubicBezTo>
                    <a:pt x="1702" y="3447"/>
                    <a:pt x="1738" y="3446"/>
                    <a:pt x="1775" y="3444"/>
                  </a:cubicBezTo>
                  <a:lnTo>
                    <a:pt x="4954" y="3253"/>
                  </a:lnTo>
                  <a:cubicBezTo>
                    <a:pt x="5847" y="3194"/>
                    <a:pt x="6537" y="2420"/>
                    <a:pt x="6478" y="1527"/>
                  </a:cubicBezTo>
                  <a:cubicBezTo>
                    <a:pt x="6420" y="663"/>
                    <a:pt x="5695" y="0"/>
                    <a:pt x="4840" y="0"/>
                  </a:cubicBezTo>
                  <a:close/>
                </a:path>
              </a:pathLst>
            </a:custGeom>
            <a:solidFill>
              <a:srgbClr val="FFC0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71" name="Google Shape;571;p30"/>
          <p:cNvSpPr txBox="1">
            <a:spLocks noGrp="1"/>
          </p:cNvSpPr>
          <p:nvPr>
            <p:ph type="title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DESCRIPTION OF THE PROBLEM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>
            <a:spLocks noGrp="1"/>
          </p:cNvSpPr>
          <p:nvPr>
            <p:ph type="title" idx="15"/>
          </p:nvPr>
        </p:nvSpPr>
        <p:spPr>
          <a:xfrm>
            <a:off x="712350" y="535413"/>
            <a:ext cx="77193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BRIEF DESCRIPTION OF THE PROBLEM</a:t>
            </a:r>
            <a:endParaRPr dirty="0"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/>
          </p:nvPr>
        </p:nvSpPr>
        <p:spPr>
          <a:xfrm>
            <a:off x="3245550" y="1299975"/>
            <a:ext cx="888564" cy="53505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01</a:t>
            </a:r>
            <a:r>
              <a:rPr lang="en-US" sz="3600" dirty="0">
                <a:solidFill>
                  <a:schemeClr val="lt1"/>
                </a:solidFill>
              </a:rPr>
              <a:t>   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 idx="2"/>
          </p:nvPr>
        </p:nvSpPr>
        <p:spPr>
          <a:xfrm>
            <a:off x="3245550" y="2223700"/>
            <a:ext cx="954742" cy="47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69" name="Google Shape;269;p29"/>
          <p:cNvSpPr txBox="1">
            <a:spLocks noGrp="1"/>
          </p:cNvSpPr>
          <p:nvPr>
            <p:ph type="title" idx="4"/>
          </p:nvPr>
        </p:nvSpPr>
        <p:spPr>
          <a:xfrm>
            <a:off x="3245550" y="3147450"/>
            <a:ext cx="954742" cy="47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70" name="Google Shape;270;p29"/>
          <p:cNvSpPr txBox="1">
            <a:spLocks noGrp="1"/>
          </p:cNvSpPr>
          <p:nvPr>
            <p:ph type="title" idx="6"/>
          </p:nvPr>
        </p:nvSpPr>
        <p:spPr>
          <a:xfrm>
            <a:off x="3245549" y="4071200"/>
            <a:ext cx="954743" cy="470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71" name="Google Shape;271;p29"/>
          <p:cNvSpPr txBox="1">
            <a:spLocks noGrp="1"/>
          </p:cNvSpPr>
          <p:nvPr>
            <p:ph type="subTitle" idx="1"/>
          </p:nvPr>
        </p:nvSpPr>
        <p:spPr>
          <a:xfrm>
            <a:off x="4123166" y="1206050"/>
            <a:ext cx="4308484" cy="406113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/>
            <a:r>
              <a:rPr lang="en-IN" dirty="0"/>
              <a:t>CONFIDENTIAL</a:t>
            </a:r>
          </a:p>
        </p:txBody>
      </p:sp>
      <p:sp>
        <p:nvSpPr>
          <p:cNvPr id="272" name="Google Shape;272;p29"/>
          <p:cNvSpPr txBox="1">
            <a:spLocks noGrp="1"/>
          </p:cNvSpPr>
          <p:nvPr>
            <p:ph type="subTitle" idx="3"/>
          </p:nvPr>
        </p:nvSpPr>
        <p:spPr>
          <a:xfrm>
            <a:off x="4123166" y="2188475"/>
            <a:ext cx="4308484" cy="33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HISTORY OF APPOINTMENTS</a:t>
            </a:r>
            <a:endParaRPr dirty="0"/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5"/>
          </p:nvPr>
        </p:nvSpPr>
        <p:spPr>
          <a:xfrm>
            <a:off x="4123167" y="3112825"/>
            <a:ext cx="4308484" cy="33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ONLINE PRESCRIPTION</a:t>
            </a:r>
            <a:endParaRPr dirty="0"/>
          </a:p>
        </p:txBody>
      </p:sp>
      <p:sp>
        <p:nvSpPr>
          <p:cNvPr id="274" name="Google Shape;274;p29"/>
          <p:cNvSpPr txBox="1">
            <a:spLocks noGrp="1"/>
          </p:cNvSpPr>
          <p:nvPr>
            <p:ph type="subTitle" idx="7"/>
          </p:nvPr>
        </p:nvSpPr>
        <p:spPr>
          <a:xfrm>
            <a:off x="4134114" y="4037175"/>
            <a:ext cx="4297536" cy="33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INSTANT CONSULTATION</a:t>
            </a:r>
            <a:endParaRPr dirty="0"/>
          </a:p>
        </p:txBody>
      </p:sp>
      <p:sp>
        <p:nvSpPr>
          <p:cNvPr id="501" name="Google Shape;501;p29"/>
          <p:cNvSpPr txBox="1">
            <a:spLocks noGrp="1"/>
          </p:cNvSpPr>
          <p:nvPr>
            <p:ph type="subTitle" idx="8"/>
          </p:nvPr>
        </p:nvSpPr>
        <p:spPr>
          <a:xfrm>
            <a:off x="4134115" y="1594125"/>
            <a:ext cx="4297536" cy="29477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IN" dirty="0"/>
              <a:t>SAFE AND PRIVATE</a:t>
            </a:r>
          </a:p>
          <a:p>
            <a:pPr marL="0" indent="0"/>
            <a:endParaRPr dirty="0"/>
          </a:p>
        </p:txBody>
      </p:sp>
      <p:sp>
        <p:nvSpPr>
          <p:cNvPr id="502" name="Google Shape;502;p29"/>
          <p:cNvSpPr txBox="1">
            <a:spLocks noGrp="1"/>
          </p:cNvSpPr>
          <p:nvPr>
            <p:ph type="subTitle" idx="9"/>
          </p:nvPr>
        </p:nvSpPr>
        <p:spPr>
          <a:xfrm>
            <a:off x="4123166" y="2518475"/>
            <a:ext cx="4308484" cy="24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DOCTORS AND PATIENTS CAN VIEW THEIR APPOINTMENT HISTORY  AND RELEVANT DETAILS</a:t>
            </a:r>
            <a:endParaRPr dirty="0"/>
          </a:p>
        </p:txBody>
      </p:sp>
      <p:sp>
        <p:nvSpPr>
          <p:cNvPr id="503" name="Google Shape;503;p29"/>
          <p:cNvSpPr txBox="1">
            <a:spLocks noGrp="1"/>
          </p:cNvSpPr>
          <p:nvPr>
            <p:ph type="subTitle" idx="13"/>
          </p:nvPr>
        </p:nvSpPr>
        <p:spPr>
          <a:xfrm>
            <a:off x="4134114" y="3442825"/>
            <a:ext cx="4297536" cy="24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/>
            <a:r>
              <a:rPr lang="en-US" dirty="0"/>
              <a:t>DOCTOR CAN SEND PRESCRIPTION WITH THEIR SIGN</a:t>
            </a:r>
          </a:p>
        </p:txBody>
      </p:sp>
      <p:sp>
        <p:nvSpPr>
          <p:cNvPr id="504" name="Google Shape;504;p29"/>
          <p:cNvSpPr txBox="1">
            <a:spLocks noGrp="1"/>
          </p:cNvSpPr>
          <p:nvPr>
            <p:ph type="subTitle" idx="14"/>
          </p:nvPr>
        </p:nvSpPr>
        <p:spPr>
          <a:xfrm>
            <a:off x="4123167" y="4367175"/>
            <a:ext cx="4308484" cy="24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DOCTOR CAN GIVE INSTANT CONSULTATION WHEN HE/SHE IS ACTIVE IN THE WEB PORTAL</a:t>
            </a:r>
          </a:p>
        </p:txBody>
      </p:sp>
      <p:grpSp>
        <p:nvGrpSpPr>
          <p:cNvPr id="242" name="Google Shape;5478;p48">
            <a:extLst>
              <a:ext uri="{FF2B5EF4-FFF2-40B4-BE49-F238E27FC236}">
                <a16:creationId xmlns:a16="http://schemas.microsoft.com/office/drawing/2014/main" id="{5192FB43-0E72-47C6-AAE6-AB4A26A33B45}"/>
              </a:ext>
            </a:extLst>
          </p:cNvPr>
          <p:cNvGrpSpPr/>
          <p:nvPr/>
        </p:nvGrpSpPr>
        <p:grpSpPr>
          <a:xfrm>
            <a:off x="981307" y="2340567"/>
            <a:ext cx="2044391" cy="1458282"/>
            <a:chOff x="1021850" y="946825"/>
            <a:chExt cx="5528975" cy="3788150"/>
          </a:xfrm>
        </p:grpSpPr>
        <p:sp>
          <p:nvSpPr>
            <p:cNvPr id="243" name="Google Shape;5479;p48">
              <a:extLst>
                <a:ext uri="{FF2B5EF4-FFF2-40B4-BE49-F238E27FC236}">
                  <a16:creationId xmlns:a16="http://schemas.microsoft.com/office/drawing/2014/main" id="{3E12F37B-D168-4423-9A96-CC3487F98B91}"/>
                </a:ext>
              </a:extLst>
            </p:cNvPr>
            <p:cNvSpPr/>
            <p:nvPr/>
          </p:nvSpPr>
          <p:spPr>
            <a:xfrm>
              <a:off x="1055775" y="1816700"/>
              <a:ext cx="5347425" cy="2892075"/>
            </a:xfrm>
            <a:custGeom>
              <a:avLst/>
              <a:gdLst/>
              <a:ahLst/>
              <a:cxnLst/>
              <a:rect l="l" t="t" r="r" b="b"/>
              <a:pathLst>
                <a:path w="213897" h="115683" extrusionOk="0">
                  <a:moveTo>
                    <a:pt x="137601" y="0"/>
                  </a:moveTo>
                  <a:cubicBezTo>
                    <a:pt x="135704" y="0"/>
                    <a:pt x="133807" y="65"/>
                    <a:pt x="131922" y="180"/>
                  </a:cubicBezTo>
                  <a:cubicBezTo>
                    <a:pt x="101573" y="2025"/>
                    <a:pt x="73450" y="15944"/>
                    <a:pt x="46280" y="29600"/>
                  </a:cubicBezTo>
                  <a:cubicBezTo>
                    <a:pt x="35672" y="34922"/>
                    <a:pt x="24789" y="40459"/>
                    <a:pt x="16943" y="49365"/>
                  </a:cubicBezTo>
                  <a:cubicBezTo>
                    <a:pt x="10061" y="57163"/>
                    <a:pt x="5989" y="67045"/>
                    <a:pt x="3489" y="77142"/>
                  </a:cubicBezTo>
                  <a:cubicBezTo>
                    <a:pt x="262" y="90167"/>
                    <a:pt x="0" y="105419"/>
                    <a:pt x="8275" y="115682"/>
                  </a:cubicBezTo>
                  <a:lnTo>
                    <a:pt x="202883" y="115682"/>
                  </a:lnTo>
                  <a:cubicBezTo>
                    <a:pt x="213896" y="102585"/>
                    <a:pt x="213015" y="87119"/>
                    <a:pt x="209062" y="70200"/>
                  </a:cubicBezTo>
                  <a:cubicBezTo>
                    <a:pt x="207122" y="61866"/>
                    <a:pt x="204550" y="53651"/>
                    <a:pt x="200716" y="46007"/>
                  </a:cubicBezTo>
                  <a:cubicBezTo>
                    <a:pt x="195001" y="34649"/>
                    <a:pt x="186595" y="24826"/>
                    <a:pt x="177189" y="16277"/>
                  </a:cubicBezTo>
                  <a:cubicBezTo>
                    <a:pt x="171605" y="11205"/>
                    <a:pt x="165545" y="6490"/>
                    <a:pt x="158568" y="3633"/>
                  </a:cubicBezTo>
                  <a:cubicBezTo>
                    <a:pt x="151958" y="930"/>
                    <a:pt x="144775" y="0"/>
                    <a:pt x="137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5480;p48">
              <a:extLst>
                <a:ext uri="{FF2B5EF4-FFF2-40B4-BE49-F238E27FC236}">
                  <a16:creationId xmlns:a16="http://schemas.microsoft.com/office/drawing/2014/main" id="{279F9153-5DED-4A4A-A9C7-70A6E79E1360}"/>
                </a:ext>
              </a:extLst>
            </p:cNvPr>
            <p:cNvSpPr/>
            <p:nvPr/>
          </p:nvSpPr>
          <p:spPr>
            <a:xfrm>
              <a:off x="1261150" y="1695675"/>
              <a:ext cx="1718925" cy="2222750"/>
            </a:xfrm>
            <a:custGeom>
              <a:avLst/>
              <a:gdLst/>
              <a:ahLst/>
              <a:cxnLst/>
              <a:rect l="l" t="t" r="r" b="b"/>
              <a:pathLst>
                <a:path w="68757" h="88910" extrusionOk="0">
                  <a:moveTo>
                    <a:pt x="32536" y="0"/>
                  </a:moveTo>
                  <a:cubicBezTo>
                    <a:pt x="27443" y="0"/>
                    <a:pt x="21327" y="1059"/>
                    <a:pt x="14003" y="3473"/>
                  </a:cubicBezTo>
                  <a:cubicBezTo>
                    <a:pt x="14003" y="3473"/>
                    <a:pt x="5656" y="7486"/>
                    <a:pt x="7823" y="28476"/>
                  </a:cubicBezTo>
                  <a:cubicBezTo>
                    <a:pt x="7823" y="28476"/>
                    <a:pt x="1" y="44883"/>
                    <a:pt x="2156" y="46526"/>
                  </a:cubicBezTo>
                  <a:cubicBezTo>
                    <a:pt x="2910" y="47102"/>
                    <a:pt x="4061" y="47264"/>
                    <a:pt x="5113" y="47264"/>
                  </a:cubicBezTo>
                  <a:cubicBezTo>
                    <a:pt x="6453" y="47264"/>
                    <a:pt x="7633" y="47002"/>
                    <a:pt x="7633" y="47002"/>
                  </a:cubicBezTo>
                  <a:cubicBezTo>
                    <a:pt x="7633" y="47002"/>
                    <a:pt x="8645" y="52932"/>
                    <a:pt x="9550" y="57492"/>
                  </a:cubicBezTo>
                  <a:cubicBezTo>
                    <a:pt x="10645" y="63028"/>
                    <a:pt x="12490" y="64624"/>
                    <a:pt x="16074" y="65052"/>
                  </a:cubicBezTo>
                  <a:cubicBezTo>
                    <a:pt x="16757" y="65133"/>
                    <a:pt x="17499" y="65154"/>
                    <a:pt x="18276" y="65154"/>
                  </a:cubicBezTo>
                  <a:cubicBezTo>
                    <a:pt x="19157" y="65154"/>
                    <a:pt x="20083" y="65127"/>
                    <a:pt x="21018" y="65127"/>
                  </a:cubicBezTo>
                  <a:cubicBezTo>
                    <a:pt x="24991" y="65127"/>
                    <a:pt x="29134" y="65623"/>
                    <a:pt x="30743" y="70839"/>
                  </a:cubicBezTo>
                  <a:cubicBezTo>
                    <a:pt x="32517" y="76577"/>
                    <a:pt x="33755" y="82197"/>
                    <a:pt x="33755" y="82197"/>
                  </a:cubicBezTo>
                  <a:cubicBezTo>
                    <a:pt x="33755" y="82197"/>
                    <a:pt x="38910" y="88910"/>
                    <a:pt x="47562" y="88910"/>
                  </a:cubicBezTo>
                  <a:cubicBezTo>
                    <a:pt x="52119" y="88910"/>
                    <a:pt x="57646" y="87048"/>
                    <a:pt x="63902" y="81364"/>
                  </a:cubicBezTo>
                  <a:lnTo>
                    <a:pt x="53281" y="53527"/>
                  </a:lnTo>
                  <a:cubicBezTo>
                    <a:pt x="53281" y="53527"/>
                    <a:pt x="68756" y="0"/>
                    <a:pt x="32536" y="0"/>
                  </a:cubicBezTo>
                  <a:close/>
                </a:path>
              </a:pathLst>
            </a:custGeom>
            <a:solidFill>
              <a:srgbClr val="BE7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5481;p48">
              <a:extLst>
                <a:ext uri="{FF2B5EF4-FFF2-40B4-BE49-F238E27FC236}">
                  <a16:creationId xmlns:a16="http://schemas.microsoft.com/office/drawing/2014/main" id="{C62B87E3-0474-4451-B37F-AAC907839E3C}"/>
                </a:ext>
              </a:extLst>
            </p:cNvPr>
            <p:cNvSpPr/>
            <p:nvPr/>
          </p:nvSpPr>
          <p:spPr>
            <a:xfrm>
              <a:off x="1021850" y="946825"/>
              <a:ext cx="2279475" cy="2000125"/>
            </a:xfrm>
            <a:custGeom>
              <a:avLst/>
              <a:gdLst/>
              <a:ahLst/>
              <a:cxnLst/>
              <a:rect l="l" t="t" r="r" b="b"/>
              <a:pathLst>
                <a:path w="91179" h="80005" extrusionOk="0">
                  <a:moveTo>
                    <a:pt x="35430" y="0"/>
                  </a:moveTo>
                  <a:cubicBezTo>
                    <a:pt x="31655" y="0"/>
                    <a:pt x="27732" y="925"/>
                    <a:pt x="24765" y="2519"/>
                  </a:cubicBezTo>
                  <a:cubicBezTo>
                    <a:pt x="21003" y="4543"/>
                    <a:pt x="18705" y="8805"/>
                    <a:pt x="17193" y="12806"/>
                  </a:cubicBezTo>
                  <a:cubicBezTo>
                    <a:pt x="16943" y="13496"/>
                    <a:pt x="16717" y="14282"/>
                    <a:pt x="16086" y="14675"/>
                  </a:cubicBezTo>
                  <a:cubicBezTo>
                    <a:pt x="15775" y="14867"/>
                    <a:pt x="15420" y="14924"/>
                    <a:pt x="15052" y="14924"/>
                  </a:cubicBezTo>
                  <a:cubicBezTo>
                    <a:pt x="14713" y="14924"/>
                    <a:pt x="14362" y="14876"/>
                    <a:pt x="14026" y="14842"/>
                  </a:cubicBezTo>
                  <a:cubicBezTo>
                    <a:pt x="13649" y="14802"/>
                    <a:pt x="13272" y="14783"/>
                    <a:pt x="12895" y="14783"/>
                  </a:cubicBezTo>
                  <a:cubicBezTo>
                    <a:pt x="8453" y="14783"/>
                    <a:pt x="4061" y="17444"/>
                    <a:pt x="2108" y="21450"/>
                  </a:cubicBezTo>
                  <a:cubicBezTo>
                    <a:pt x="0" y="25807"/>
                    <a:pt x="893" y="31439"/>
                    <a:pt x="4263" y="34904"/>
                  </a:cubicBezTo>
                  <a:cubicBezTo>
                    <a:pt x="4763" y="35427"/>
                    <a:pt x="5346" y="35963"/>
                    <a:pt x="5418" y="36678"/>
                  </a:cubicBezTo>
                  <a:cubicBezTo>
                    <a:pt x="5501" y="37463"/>
                    <a:pt x="4917" y="38154"/>
                    <a:pt x="4501" y="38845"/>
                  </a:cubicBezTo>
                  <a:cubicBezTo>
                    <a:pt x="2703" y="41809"/>
                    <a:pt x="3822" y="45857"/>
                    <a:pt x="6191" y="48417"/>
                  </a:cubicBezTo>
                  <a:cubicBezTo>
                    <a:pt x="8549" y="50965"/>
                    <a:pt x="8882" y="51275"/>
                    <a:pt x="12097" y="52608"/>
                  </a:cubicBezTo>
                  <a:cubicBezTo>
                    <a:pt x="14346" y="55104"/>
                    <a:pt x="17690" y="56579"/>
                    <a:pt x="21050" y="56579"/>
                  </a:cubicBezTo>
                  <a:cubicBezTo>
                    <a:pt x="21264" y="56579"/>
                    <a:pt x="21479" y="56573"/>
                    <a:pt x="21693" y="56561"/>
                  </a:cubicBezTo>
                  <a:cubicBezTo>
                    <a:pt x="25265" y="56359"/>
                    <a:pt x="28706" y="54454"/>
                    <a:pt x="30778" y="51537"/>
                  </a:cubicBezTo>
                  <a:cubicBezTo>
                    <a:pt x="31296" y="56489"/>
                    <a:pt x="36005" y="60579"/>
                    <a:pt x="40955" y="60579"/>
                  </a:cubicBezTo>
                  <a:cubicBezTo>
                    <a:pt x="41241" y="60579"/>
                    <a:pt x="41528" y="60566"/>
                    <a:pt x="41815" y="60538"/>
                  </a:cubicBezTo>
                  <a:cubicBezTo>
                    <a:pt x="42178" y="60501"/>
                    <a:pt x="42562" y="60450"/>
                    <a:pt x="42933" y="60450"/>
                  </a:cubicBezTo>
                  <a:cubicBezTo>
                    <a:pt x="43401" y="60450"/>
                    <a:pt x="43849" y="60531"/>
                    <a:pt x="44208" y="60823"/>
                  </a:cubicBezTo>
                  <a:cubicBezTo>
                    <a:pt x="44661" y="61204"/>
                    <a:pt x="44827" y="61812"/>
                    <a:pt x="44970" y="62383"/>
                  </a:cubicBezTo>
                  <a:cubicBezTo>
                    <a:pt x="46601" y="68789"/>
                    <a:pt x="49625" y="74849"/>
                    <a:pt x="53757" y="80004"/>
                  </a:cubicBezTo>
                  <a:cubicBezTo>
                    <a:pt x="53567" y="79511"/>
                    <a:pt x="53625" y="79350"/>
                    <a:pt x="53837" y="79350"/>
                  </a:cubicBezTo>
                  <a:cubicBezTo>
                    <a:pt x="54240" y="79350"/>
                    <a:pt x="55201" y="79937"/>
                    <a:pt x="56073" y="79937"/>
                  </a:cubicBezTo>
                  <a:cubicBezTo>
                    <a:pt x="56466" y="79937"/>
                    <a:pt x="56841" y="79817"/>
                    <a:pt x="57138" y="79469"/>
                  </a:cubicBezTo>
                  <a:cubicBezTo>
                    <a:pt x="57734" y="78766"/>
                    <a:pt x="59019" y="75920"/>
                    <a:pt x="59889" y="75587"/>
                  </a:cubicBezTo>
                  <a:cubicBezTo>
                    <a:pt x="67020" y="72825"/>
                    <a:pt x="70318" y="67146"/>
                    <a:pt x="76510" y="62633"/>
                  </a:cubicBezTo>
                  <a:cubicBezTo>
                    <a:pt x="82701" y="58133"/>
                    <a:pt x="87940" y="51977"/>
                    <a:pt x="90059" y="44631"/>
                  </a:cubicBezTo>
                  <a:cubicBezTo>
                    <a:pt x="90845" y="41928"/>
                    <a:pt x="91178" y="38987"/>
                    <a:pt x="90238" y="36344"/>
                  </a:cubicBezTo>
                  <a:cubicBezTo>
                    <a:pt x="89642" y="34701"/>
                    <a:pt x="88595" y="33249"/>
                    <a:pt x="87380" y="31998"/>
                  </a:cubicBezTo>
                  <a:cubicBezTo>
                    <a:pt x="84082" y="28569"/>
                    <a:pt x="79498" y="26402"/>
                    <a:pt x="74748" y="26045"/>
                  </a:cubicBezTo>
                  <a:cubicBezTo>
                    <a:pt x="74152" y="21438"/>
                    <a:pt x="72069" y="16901"/>
                    <a:pt x="68449" y="13996"/>
                  </a:cubicBezTo>
                  <a:cubicBezTo>
                    <a:pt x="66112" y="12127"/>
                    <a:pt x="63100" y="11041"/>
                    <a:pt x="60132" y="11041"/>
                  </a:cubicBezTo>
                  <a:cubicBezTo>
                    <a:pt x="58488" y="11041"/>
                    <a:pt x="56858" y="11374"/>
                    <a:pt x="55364" y="12091"/>
                  </a:cubicBezTo>
                  <a:cubicBezTo>
                    <a:pt x="54903" y="12317"/>
                    <a:pt x="54416" y="12577"/>
                    <a:pt x="53909" y="12577"/>
                  </a:cubicBezTo>
                  <a:cubicBezTo>
                    <a:pt x="53827" y="12577"/>
                    <a:pt x="53745" y="12570"/>
                    <a:pt x="53662" y="12556"/>
                  </a:cubicBezTo>
                  <a:cubicBezTo>
                    <a:pt x="53162" y="12472"/>
                    <a:pt x="52781" y="12091"/>
                    <a:pt x="52435" y="11734"/>
                  </a:cubicBezTo>
                  <a:cubicBezTo>
                    <a:pt x="49113" y="8174"/>
                    <a:pt x="46911" y="3245"/>
                    <a:pt x="42446" y="1304"/>
                  </a:cubicBezTo>
                  <a:cubicBezTo>
                    <a:pt x="40390" y="410"/>
                    <a:pt x="37943" y="0"/>
                    <a:pt x="35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5482;p48">
              <a:extLst>
                <a:ext uri="{FF2B5EF4-FFF2-40B4-BE49-F238E27FC236}">
                  <a16:creationId xmlns:a16="http://schemas.microsoft.com/office/drawing/2014/main" id="{D1AE72B6-E854-4EA4-9B09-82DA3A9125C1}"/>
                </a:ext>
              </a:extLst>
            </p:cNvPr>
            <p:cNvSpPr/>
            <p:nvPr/>
          </p:nvSpPr>
          <p:spPr>
            <a:xfrm>
              <a:off x="1279600" y="3632725"/>
              <a:ext cx="1790150" cy="1076050"/>
            </a:xfrm>
            <a:custGeom>
              <a:avLst/>
              <a:gdLst/>
              <a:ahLst/>
              <a:cxnLst/>
              <a:rect l="l" t="t" r="r" b="b"/>
              <a:pathLst>
                <a:path w="71606" h="43042" extrusionOk="0">
                  <a:moveTo>
                    <a:pt x="63176" y="0"/>
                  </a:moveTo>
                  <a:lnTo>
                    <a:pt x="33017" y="4715"/>
                  </a:lnTo>
                  <a:cubicBezTo>
                    <a:pt x="20563" y="11656"/>
                    <a:pt x="7633" y="30802"/>
                    <a:pt x="7633" y="30802"/>
                  </a:cubicBezTo>
                  <a:lnTo>
                    <a:pt x="1" y="43041"/>
                  </a:lnTo>
                  <a:lnTo>
                    <a:pt x="71605" y="43041"/>
                  </a:lnTo>
                  <a:lnTo>
                    <a:pt x="71605" y="33147"/>
                  </a:lnTo>
                  <a:cubicBezTo>
                    <a:pt x="69962" y="6084"/>
                    <a:pt x="63176" y="0"/>
                    <a:pt x="63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5483;p48">
              <a:extLst>
                <a:ext uri="{FF2B5EF4-FFF2-40B4-BE49-F238E27FC236}">
                  <a16:creationId xmlns:a16="http://schemas.microsoft.com/office/drawing/2014/main" id="{BE51D110-1800-4B56-8620-E4B7232A727A}"/>
                </a:ext>
              </a:extLst>
            </p:cNvPr>
            <p:cNvSpPr/>
            <p:nvPr/>
          </p:nvSpPr>
          <p:spPr>
            <a:xfrm>
              <a:off x="2003500" y="3668075"/>
              <a:ext cx="878425" cy="160300"/>
            </a:xfrm>
            <a:custGeom>
              <a:avLst/>
              <a:gdLst/>
              <a:ahLst/>
              <a:cxnLst/>
              <a:rect l="l" t="t" r="r" b="b"/>
              <a:pathLst>
                <a:path w="35137" h="6412" extrusionOk="0">
                  <a:moveTo>
                    <a:pt x="35067" y="1"/>
                  </a:moveTo>
                  <a:cubicBezTo>
                    <a:pt x="34758" y="1"/>
                    <a:pt x="32917" y="600"/>
                    <a:pt x="30052" y="1420"/>
                  </a:cubicBezTo>
                  <a:cubicBezTo>
                    <a:pt x="29278" y="1634"/>
                    <a:pt x="28433" y="1872"/>
                    <a:pt x="27504" y="2111"/>
                  </a:cubicBezTo>
                  <a:cubicBezTo>
                    <a:pt x="26588" y="2361"/>
                    <a:pt x="25599" y="2599"/>
                    <a:pt x="24564" y="2849"/>
                  </a:cubicBezTo>
                  <a:cubicBezTo>
                    <a:pt x="22492" y="3337"/>
                    <a:pt x="20194" y="3837"/>
                    <a:pt x="17765" y="4266"/>
                  </a:cubicBezTo>
                  <a:cubicBezTo>
                    <a:pt x="15336" y="4694"/>
                    <a:pt x="13015" y="5028"/>
                    <a:pt x="10883" y="5278"/>
                  </a:cubicBezTo>
                  <a:cubicBezTo>
                    <a:pt x="9824" y="5397"/>
                    <a:pt x="8824" y="5516"/>
                    <a:pt x="7871" y="5599"/>
                  </a:cubicBezTo>
                  <a:cubicBezTo>
                    <a:pt x="6930" y="5694"/>
                    <a:pt x="6037" y="5766"/>
                    <a:pt x="5240" y="5825"/>
                  </a:cubicBezTo>
                  <a:cubicBezTo>
                    <a:pt x="2013" y="6063"/>
                    <a:pt x="1" y="6123"/>
                    <a:pt x="1" y="6254"/>
                  </a:cubicBezTo>
                  <a:cubicBezTo>
                    <a:pt x="1" y="6302"/>
                    <a:pt x="513" y="6349"/>
                    <a:pt x="1418" y="6385"/>
                  </a:cubicBezTo>
                  <a:cubicBezTo>
                    <a:pt x="1784" y="6394"/>
                    <a:pt x="2220" y="6412"/>
                    <a:pt x="2714" y="6412"/>
                  </a:cubicBezTo>
                  <a:cubicBezTo>
                    <a:pt x="2830" y="6412"/>
                    <a:pt x="2950" y="6411"/>
                    <a:pt x="3073" y="6409"/>
                  </a:cubicBezTo>
                  <a:cubicBezTo>
                    <a:pt x="3716" y="6409"/>
                    <a:pt x="4454" y="6409"/>
                    <a:pt x="5264" y="6373"/>
                  </a:cubicBezTo>
                  <a:cubicBezTo>
                    <a:pt x="6073" y="6349"/>
                    <a:pt x="6966" y="6313"/>
                    <a:pt x="7919" y="6242"/>
                  </a:cubicBezTo>
                  <a:cubicBezTo>
                    <a:pt x="8883" y="6194"/>
                    <a:pt x="9895" y="6099"/>
                    <a:pt x="10967" y="5992"/>
                  </a:cubicBezTo>
                  <a:cubicBezTo>
                    <a:pt x="13110" y="5778"/>
                    <a:pt x="15455" y="5468"/>
                    <a:pt x="17896" y="5039"/>
                  </a:cubicBezTo>
                  <a:cubicBezTo>
                    <a:pt x="20349" y="4599"/>
                    <a:pt x="22659" y="4087"/>
                    <a:pt x="24742" y="3551"/>
                  </a:cubicBezTo>
                  <a:cubicBezTo>
                    <a:pt x="25778" y="3277"/>
                    <a:pt x="26766" y="3015"/>
                    <a:pt x="27683" y="2730"/>
                  </a:cubicBezTo>
                  <a:cubicBezTo>
                    <a:pt x="28600" y="2468"/>
                    <a:pt x="29445" y="2194"/>
                    <a:pt x="30219" y="1944"/>
                  </a:cubicBezTo>
                  <a:cubicBezTo>
                    <a:pt x="30993" y="1694"/>
                    <a:pt x="31684" y="1444"/>
                    <a:pt x="32291" y="1218"/>
                  </a:cubicBezTo>
                  <a:cubicBezTo>
                    <a:pt x="32898" y="1003"/>
                    <a:pt x="33422" y="801"/>
                    <a:pt x="33839" y="622"/>
                  </a:cubicBezTo>
                  <a:cubicBezTo>
                    <a:pt x="34684" y="277"/>
                    <a:pt x="35136" y="63"/>
                    <a:pt x="35113" y="15"/>
                  </a:cubicBezTo>
                  <a:cubicBezTo>
                    <a:pt x="35110" y="5"/>
                    <a:pt x="35094" y="1"/>
                    <a:pt x="350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5484;p48">
              <a:extLst>
                <a:ext uri="{FF2B5EF4-FFF2-40B4-BE49-F238E27FC236}">
                  <a16:creationId xmlns:a16="http://schemas.microsoft.com/office/drawing/2014/main" id="{29F23E0B-2A67-42B0-A20B-021E1B21A16C}"/>
                </a:ext>
              </a:extLst>
            </p:cNvPr>
            <p:cNvSpPr/>
            <p:nvPr/>
          </p:nvSpPr>
          <p:spPr>
            <a:xfrm>
              <a:off x="2180925" y="3796175"/>
              <a:ext cx="762900" cy="938800"/>
            </a:xfrm>
            <a:custGeom>
              <a:avLst/>
              <a:gdLst/>
              <a:ahLst/>
              <a:cxnLst/>
              <a:rect l="l" t="t" r="r" b="b"/>
              <a:pathLst>
                <a:path w="30516" h="37552" extrusionOk="0">
                  <a:moveTo>
                    <a:pt x="29522" y="0"/>
                  </a:moveTo>
                  <a:cubicBezTo>
                    <a:pt x="29426" y="0"/>
                    <a:pt x="29333" y="11"/>
                    <a:pt x="29230" y="11"/>
                  </a:cubicBezTo>
                  <a:cubicBezTo>
                    <a:pt x="29087" y="23"/>
                    <a:pt x="28920" y="35"/>
                    <a:pt x="28754" y="35"/>
                  </a:cubicBezTo>
                  <a:cubicBezTo>
                    <a:pt x="28587" y="46"/>
                    <a:pt x="28408" y="58"/>
                    <a:pt x="28218" y="70"/>
                  </a:cubicBezTo>
                  <a:cubicBezTo>
                    <a:pt x="28039" y="70"/>
                    <a:pt x="27837" y="94"/>
                    <a:pt x="27635" y="118"/>
                  </a:cubicBezTo>
                  <a:cubicBezTo>
                    <a:pt x="27230" y="177"/>
                    <a:pt x="26789" y="237"/>
                    <a:pt x="26313" y="308"/>
                  </a:cubicBezTo>
                  <a:cubicBezTo>
                    <a:pt x="25837" y="404"/>
                    <a:pt x="25337" y="523"/>
                    <a:pt x="24801" y="630"/>
                  </a:cubicBezTo>
                  <a:cubicBezTo>
                    <a:pt x="24277" y="773"/>
                    <a:pt x="23717" y="939"/>
                    <a:pt x="23134" y="1118"/>
                  </a:cubicBezTo>
                  <a:cubicBezTo>
                    <a:pt x="20848" y="1892"/>
                    <a:pt x="18205" y="3154"/>
                    <a:pt x="15633" y="5071"/>
                  </a:cubicBezTo>
                  <a:cubicBezTo>
                    <a:pt x="15312" y="5309"/>
                    <a:pt x="14990" y="5559"/>
                    <a:pt x="14657" y="5809"/>
                  </a:cubicBezTo>
                  <a:cubicBezTo>
                    <a:pt x="14347" y="6071"/>
                    <a:pt x="14026" y="6345"/>
                    <a:pt x="13704" y="6607"/>
                  </a:cubicBezTo>
                  <a:cubicBezTo>
                    <a:pt x="13383" y="6881"/>
                    <a:pt x="13085" y="7178"/>
                    <a:pt x="12764" y="7464"/>
                  </a:cubicBezTo>
                  <a:cubicBezTo>
                    <a:pt x="12454" y="7762"/>
                    <a:pt x="12133" y="8059"/>
                    <a:pt x="11835" y="8381"/>
                  </a:cubicBezTo>
                  <a:cubicBezTo>
                    <a:pt x="10609" y="9619"/>
                    <a:pt x="9454" y="11012"/>
                    <a:pt x="8394" y="12524"/>
                  </a:cubicBezTo>
                  <a:cubicBezTo>
                    <a:pt x="7334" y="14048"/>
                    <a:pt x="6406" y="15596"/>
                    <a:pt x="5620" y="17144"/>
                  </a:cubicBezTo>
                  <a:cubicBezTo>
                    <a:pt x="4834" y="18703"/>
                    <a:pt x="4167" y="20239"/>
                    <a:pt x="3596" y="21740"/>
                  </a:cubicBezTo>
                  <a:cubicBezTo>
                    <a:pt x="2477" y="24728"/>
                    <a:pt x="1715" y="27502"/>
                    <a:pt x="1215" y="29860"/>
                  </a:cubicBezTo>
                  <a:cubicBezTo>
                    <a:pt x="703" y="32205"/>
                    <a:pt x="393" y="34134"/>
                    <a:pt x="226" y="35467"/>
                  </a:cubicBezTo>
                  <a:cubicBezTo>
                    <a:pt x="60" y="36801"/>
                    <a:pt x="0" y="37539"/>
                    <a:pt x="48" y="37551"/>
                  </a:cubicBezTo>
                  <a:cubicBezTo>
                    <a:pt x="107" y="37551"/>
                    <a:pt x="262" y="36825"/>
                    <a:pt x="524" y="35515"/>
                  </a:cubicBezTo>
                  <a:cubicBezTo>
                    <a:pt x="786" y="34205"/>
                    <a:pt x="1179" y="32300"/>
                    <a:pt x="1750" y="29979"/>
                  </a:cubicBezTo>
                  <a:cubicBezTo>
                    <a:pt x="2322" y="27657"/>
                    <a:pt x="3120" y="24930"/>
                    <a:pt x="4263" y="21990"/>
                  </a:cubicBezTo>
                  <a:cubicBezTo>
                    <a:pt x="4846" y="20525"/>
                    <a:pt x="5513" y="19025"/>
                    <a:pt x="6299" y="17501"/>
                  </a:cubicBezTo>
                  <a:cubicBezTo>
                    <a:pt x="7084" y="15977"/>
                    <a:pt x="7989" y="14453"/>
                    <a:pt x="9025" y="12977"/>
                  </a:cubicBezTo>
                  <a:cubicBezTo>
                    <a:pt x="10061" y="11488"/>
                    <a:pt x="11192" y="10131"/>
                    <a:pt x="12383" y="8905"/>
                  </a:cubicBezTo>
                  <a:cubicBezTo>
                    <a:pt x="12680" y="8595"/>
                    <a:pt x="12978" y="8297"/>
                    <a:pt x="13287" y="8012"/>
                  </a:cubicBezTo>
                  <a:cubicBezTo>
                    <a:pt x="13597" y="7726"/>
                    <a:pt x="13883" y="7428"/>
                    <a:pt x="14204" y="7166"/>
                  </a:cubicBezTo>
                  <a:cubicBezTo>
                    <a:pt x="14514" y="6904"/>
                    <a:pt x="14811" y="6642"/>
                    <a:pt x="15121" y="6381"/>
                  </a:cubicBezTo>
                  <a:cubicBezTo>
                    <a:pt x="15443" y="6130"/>
                    <a:pt x="15752" y="5880"/>
                    <a:pt x="16062" y="5642"/>
                  </a:cubicBezTo>
                  <a:cubicBezTo>
                    <a:pt x="17312" y="4702"/>
                    <a:pt x="18562" y="3880"/>
                    <a:pt x="19788" y="3237"/>
                  </a:cubicBezTo>
                  <a:cubicBezTo>
                    <a:pt x="21015" y="2559"/>
                    <a:pt x="22217" y="2059"/>
                    <a:pt x="23324" y="1630"/>
                  </a:cubicBezTo>
                  <a:cubicBezTo>
                    <a:pt x="23884" y="1451"/>
                    <a:pt x="24420" y="1273"/>
                    <a:pt x="24932" y="1106"/>
                  </a:cubicBezTo>
                  <a:cubicBezTo>
                    <a:pt x="25444" y="975"/>
                    <a:pt x="25932" y="856"/>
                    <a:pt x="26396" y="737"/>
                  </a:cubicBezTo>
                  <a:cubicBezTo>
                    <a:pt x="26861" y="654"/>
                    <a:pt x="27289" y="570"/>
                    <a:pt x="27682" y="487"/>
                  </a:cubicBezTo>
                  <a:cubicBezTo>
                    <a:pt x="27885" y="451"/>
                    <a:pt x="28075" y="427"/>
                    <a:pt x="28266" y="404"/>
                  </a:cubicBezTo>
                  <a:cubicBezTo>
                    <a:pt x="28444" y="380"/>
                    <a:pt x="28623" y="356"/>
                    <a:pt x="28789" y="344"/>
                  </a:cubicBezTo>
                  <a:cubicBezTo>
                    <a:pt x="28944" y="320"/>
                    <a:pt x="29111" y="296"/>
                    <a:pt x="29254" y="285"/>
                  </a:cubicBezTo>
                  <a:cubicBezTo>
                    <a:pt x="29397" y="261"/>
                    <a:pt x="29540" y="237"/>
                    <a:pt x="29647" y="237"/>
                  </a:cubicBezTo>
                  <a:cubicBezTo>
                    <a:pt x="29873" y="249"/>
                    <a:pt x="30075" y="332"/>
                    <a:pt x="30206" y="416"/>
                  </a:cubicBezTo>
                  <a:cubicBezTo>
                    <a:pt x="30349" y="511"/>
                    <a:pt x="30397" y="618"/>
                    <a:pt x="30373" y="689"/>
                  </a:cubicBezTo>
                  <a:cubicBezTo>
                    <a:pt x="30361" y="761"/>
                    <a:pt x="30325" y="808"/>
                    <a:pt x="30337" y="820"/>
                  </a:cubicBezTo>
                  <a:cubicBezTo>
                    <a:pt x="30337" y="820"/>
                    <a:pt x="30397" y="808"/>
                    <a:pt x="30444" y="713"/>
                  </a:cubicBezTo>
                  <a:cubicBezTo>
                    <a:pt x="30516" y="618"/>
                    <a:pt x="30456" y="416"/>
                    <a:pt x="30313" y="296"/>
                  </a:cubicBezTo>
                  <a:cubicBezTo>
                    <a:pt x="30159" y="165"/>
                    <a:pt x="29956" y="46"/>
                    <a:pt x="29670" y="11"/>
                  </a:cubicBezTo>
                  <a:cubicBezTo>
                    <a:pt x="29619" y="3"/>
                    <a:pt x="29570" y="0"/>
                    <a:pt x="29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5485;p48">
              <a:extLst>
                <a:ext uri="{FF2B5EF4-FFF2-40B4-BE49-F238E27FC236}">
                  <a16:creationId xmlns:a16="http://schemas.microsoft.com/office/drawing/2014/main" id="{5414B071-313B-49AD-99DC-46EB7480236E}"/>
                </a:ext>
              </a:extLst>
            </p:cNvPr>
            <p:cNvSpPr/>
            <p:nvPr/>
          </p:nvSpPr>
          <p:spPr>
            <a:xfrm>
              <a:off x="1903800" y="4157600"/>
              <a:ext cx="117300" cy="96225"/>
            </a:xfrm>
            <a:custGeom>
              <a:avLst/>
              <a:gdLst/>
              <a:ahLst/>
              <a:cxnLst/>
              <a:rect l="l" t="t" r="r" b="b"/>
              <a:pathLst>
                <a:path w="4692" h="3849" extrusionOk="0">
                  <a:moveTo>
                    <a:pt x="4477" y="1"/>
                  </a:moveTo>
                  <a:cubicBezTo>
                    <a:pt x="4164" y="1"/>
                    <a:pt x="3107" y="585"/>
                    <a:pt x="2013" y="1532"/>
                  </a:cubicBezTo>
                  <a:cubicBezTo>
                    <a:pt x="774" y="2592"/>
                    <a:pt x="0" y="3687"/>
                    <a:pt x="155" y="3830"/>
                  </a:cubicBezTo>
                  <a:cubicBezTo>
                    <a:pt x="168" y="3842"/>
                    <a:pt x="186" y="3848"/>
                    <a:pt x="209" y="3848"/>
                  </a:cubicBezTo>
                  <a:cubicBezTo>
                    <a:pt x="473" y="3848"/>
                    <a:pt x="1408" y="3067"/>
                    <a:pt x="2525" y="2115"/>
                  </a:cubicBezTo>
                  <a:cubicBezTo>
                    <a:pt x="3715" y="1079"/>
                    <a:pt x="4691" y="210"/>
                    <a:pt x="4560" y="32"/>
                  </a:cubicBezTo>
                  <a:cubicBezTo>
                    <a:pt x="4547" y="11"/>
                    <a:pt x="4518" y="1"/>
                    <a:pt x="4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5486;p48">
              <a:extLst>
                <a:ext uri="{FF2B5EF4-FFF2-40B4-BE49-F238E27FC236}">
                  <a16:creationId xmlns:a16="http://schemas.microsoft.com/office/drawing/2014/main" id="{5D346137-B8EC-4D10-8858-93CEFFF03D1C}"/>
                </a:ext>
              </a:extLst>
            </p:cNvPr>
            <p:cNvSpPr/>
            <p:nvPr/>
          </p:nvSpPr>
          <p:spPr>
            <a:xfrm>
              <a:off x="2025550" y="4354925"/>
              <a:ext cx="69950" cy="63225"/>
            </a:xfrm>
            <a:custGeom>
              <a:avLst/>
              <a:gdLst/>
              <a:ahLst/>
              <a:cxnLst/>
              <a:rect l="l" t="t" r="r" b="b"/>
              <a:pathLst>
                <a:path w="2798" h="2529" extrusionOk="0">
                  <a:moveTo>
                    <a:pt x="2550" y="1"/>
                  </a:moveTo>
                  <a:cubicBezTo>
                    <a:pt x="2301" y="1"/>
                    <a:pt x="1714" y="400"/>
                    <a:pt x="1119" y="985"/>
                  </a:cubicBezTo>
                  <a:cubicBezTo>
                    <a:pt x="429" y="1676"/>
                    <a:pt x="0" y="2342"/>
                    <a:pt x="143" y="2497"/>
                  </a:cubicBezTo>
                  <a:cubicBezTo>
                    <a:pt x="164" y="2518"/>
                    <a:pt x="196" y="2529"/>
                    <a:pt x="236" y="2529"/>
                  </a:cubicBezTo>
                  <a:cubicBezTo>
                    <a:pt x="485" y="2529"/>
                    <a:pt x="1072" y="2130"/>
                    <a:pt x="1667" y="1545"/>
                  </a:cubicBezTo>
                  <a:cubicBezTo>
                    <a:pt x="2357" y="866"/>
                    <a:pt x="2798" y="187"/>
                    <a:pt x="2643" y="32"/>
                  </a:cubicBezTo>
                  <a:cubicBezTo>
                    <a:pt x="2622" y="11"/>
                    <a:pt x="2590" y="1"/>
                    <a:pt x="2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5487;p48">
              <a:extLst>
                <a:ext uri="{FF2B5EF4-FFF2-40B4-BE49-F238E27FC236}">
                  <a16:creationId xmlns:a16="http://schemas.microsoft.com/office/drawing/2014/main" id="{F4205C1F-5696-40F0-8DE3-E92EB6F697C7}"/>
                </a:ext>
              </a:extLst>
            </p:cNvPr>
            <p:cNvSpPr/>
            <p:nvPr/>
          </p:nvSpPr>
          <p:spPr>
            <a:xfrm>
              <a:off x="1924625" y="4280925"/>
              <a:ext cx="96475" cy="82650"/>
            </a:xfrm>
            <a:custGeom>
              <a:avLst/>
              <a:gdLst/>
              <a:ahLst/>
              <a:cxnLst/>
              <a:rect l="l" t="t" r="r" b="b"/>
              <a:pathLst>
                <a:path w="3859" h="3306" extrusionOk="0">
                  <a:moveTo>
                    <a:pt x="3628" y="0"/>
                  </a:moveTo>
                  <a:cubicBezTo>
                    <a:pt x="3355" y="0"/>
                    <a:pt x="2535" y="568"/>
                    <a:pt x="1668" y="1361"/>
                  </a:cubicBezTo>
                  <a:cubicBezTo>
                    <a:pt x="679" y="2266"/>
                    <a:pt x="1" y="3123"/>
                    <a:pt x="144" y="3278"/>
                  </a:cubicBezTo>
                  <a:cubicBezTo>
                    <a:pt x="160" y="3297"/>
                    <a:pt x="185" y="3306"/>
                    <a:pt x="219" y="3306"/>
                  </a:cubicBezTo>
                  <a:cubicBezTo>
                    <a:pt x="492" y="3306"/>
                    <a:pt x="1314" y="2738"/>
                    <a:pt x="2192" y="1945"/>
                  </a:cubicBezTo>
                  <a:cubicBezTo>
                    <a:pt x="3168" y="1040"/>
                    <a:pt x="3858" y="183"/>
                    <a:pt x="3704" y="28"/>
                  </a:cubicBezTo>
                  <a:cubicBezTo>
                    <a:pt x="3688" y="9"/>
                    <a:pt x="3662" y="0"/>
                    <a:pt x="3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5488;p48">
              <a:extLst>
                <a:ext uri="{FF2B5EF4-FFF2-40B4-BE49-F238E27FC236}">
                  <a16:creationId xmlns:a16="http://schemas.microsoft.com/office/drawing/2014/main" id="{2F528960-256F-48F8-A3A1-3CF95307F04C}"/>
                </a:ext>
              </a:extLst>
            </p:cNvPr>
            <p:cNvSpPr/>
            <p:nvPr/>
          </p:nvSpPr>
          <p:spPr>
            <a:xfrm>
              <a:off x="2132700" y="4076075"/>
              <a:ext cx="74725" cy="66125"/>
            </a:xfrm>
            <a:custGeom>
              <a:avLst/>
              <a:gdLst/>
              <a:ahLst/>
              <a:cxnLst/>
              <a:rect l="l" t="t" r="r" b="b"/>
              <a:pathLst>
                <a:path w="2989" h="2645" extrusionOk="0">
                  <a:moveTo>
                    <a:pt x="2756" y="0"/>
                  </a:moveTo>
                  <a:cubicBezTo>
                    <a:pt x="2501" y="0"/>
                    <a:pt x="1877" y="423"/>
                    <a:pt x="1227" y="1042"/>
                  </a:cubicBezTo>
                  <a:cubicBezTo>
                    <a:pt x="488" y="1757"/>
                    <a:pt x="0" y="2459"/>
                    <a:pt x="155" y="2614"/>
                  </a:cubicBezTo>
                  <a:cubicBezTo>
                    <a:pt x="174" y="2635"/>
                    <a:pt x="203" y="2644"/>
                    <a:pt x="241" y="2644"/>
                  </a:cubicBezTo>
                  <a:cubicBezTo>
                    <a:pt x="491" y="2644"/>
                    <a:pt x="1122" y="2222"/>
                    <a:pt x="1762" y="1602"/>
                  </a:cubicBezTo>
                  <a:cubicBezTo>
                    <a:pt x="2513" y="888"/>
                    <a:pt x="2989" y="185"/>
                    <a:pt x="2846" y="30"/>
                  </a:cubicBezTo>
                  <a:cubicBezTo>
                    <a:pt x="2825" y="10"/>
                    <a:pt x="2795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5489;p48">
              <a:extLst>
                <a:ext uri="{FF2B5EF4-FFF2-40B4-BE49-F238E27FC236}">
                  <a16:creationId xmlns:a16="http://schemas.microsoft.com/office/drawing/2014/main" id="{2DBABAF9-05E7-4485-BFBD-FAF711C12CE4}"/>
                </a:ext>
              </a:extLst>
            </p:cNvPr>
            <p:cNvSpPr/>
            <p:nvPr/>
          </p:nvSpPr>
          <p:spPr>
            <a:xfrm>
              <a:off x="1975525" y="3993625"/>
              <a:ext cx="106900" cy="87350"/>
            </a:xfrm>
            <a:custGeom>
              <a:avLst/>
              <a:gdLst/>
              <a:ahLst/>
              <a:cxnLst/>
              <a:rect l="l" t="t" r="r" b="b"/>
              <a:pathLst>
                <a:path w="4276" h="3494" extrusionOk="0">
                  <a:moveTo>
                    <a:pt x="4063" y="1"/>
                  </a:moveTo>
                  <a:cubicBezTo>
                    <a:pt x="3799" y="1"/>
                    <a:pt x="2946" y="692"/>
                    <a:pt x="1953" y="1542"/>
                  </a:cubicBezTo>
                  <a:cubicBezTo>
                    <a:pt x="870" y="2483"/>
                    <a:pt x="1" y="3281"/>
                    <a:pt x="120" y="3459"/>
                  </a:cubicBezTo>
                  <a:cubicBezTo>
                    <a:pt x="135" y="3482"/>
                    <a:pt x="166" y="3493"/>
                    <a:pt x="212" y="3493"/>
                  </a:cubicBezTo>
                  <a:cubicBezTo>
                    <a:pt x="521" y="3493"/>
                    <a:pt x="1479" y="2978"/>
                    <a:pt x="2465" y="2138"/>
                  </a:cubicBezTo>
                  <a:cubicBezTo>
                    <a:pt x="3585" y="1161"/>
                    <a:pt x="4275" y="161"/>
                    <a:pt x="4120" y="18"/>
                  </a:cubicBezTo>
                  <a:cubicBezTo>
                    <a:pt x="4106" y="6"/>
                    <a:pt x="4087" y="1"/>
                    <a:pt x="4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5490;p48">
              <a:extLst>
                <a:ext uri="{FF2B5EF4-FFF2-40B4-BE49-F238E27FC236}">
                  <a16:creationId xmlns:a16="http://schemas.microsoft.com/office/drawing/2014/main" id="{A852C385-6B06-4386-AE0E-C1440F9830F2}"/>
                </a:ext>
              </a:extLst>
            </p:cNvPr>
            <p:cNvSpPr/>
            <p:nvPr/>
          </p:nvSpPr>
          <p:spPr>
            <a:xfrm>
              <a:off x="1819275" y="3967925"/>
              <a:ext cx="124725" cy="112550"/>
            </a:xfrm>
            <a:custGeom>
              <a:avLst/>
              <a:gdLst/>
              <a:ahLst/>
              <a:cxnLst/>
              <a:rect l="l" t="t" r="r" b="b"/>
              <a:pathLst>
                <a:path w="4989" h="4502" extrusionOk="0">
                  <a:moveTo>
                    <a:pt x="4783" y="0"/>
                  </a:moveTo>
                  <a:cubicBezTo>
                    <a:pt x="4486" y="0"/>
                    <a:pt x="3334" y="743"/>
                    <a:pt x="2143" y="1880"/>
                  </a:cubicBezTo>
                  <a:cubicBezTo>
                    <a:pt x="833" y="3118"/>
                    <a:pt x="0" y="4344"/>
                    <a:pt x="167" y="4487"/>
                  </a:cubicBezTo>
                  <a:cubicBezTo>
                    <a:pt x="178" y="4497"/>
                    <a:pt x="192" y="4501"/>
                    <a:pt x="211" y="4501"/>
                  </a:cubicBezTo>
                  <a:cubicBezTo>
                    <a:pt x="475" y="4501"/>
                    <a:pt x="1488" y="3574"/>
                    <a:pt x="2679" y="2439"/>
                  </a:cubicBezTo>
                  <a:cubicBezTo>
                    <a:pt x="3965" y="1213"/>
                    <a:pt x="4989" y="201"/>
                    <a:pt x="4846" y="22"/>
                  </a:cubicBezTo>
                  <a:cubicBezTo>
                    <a:pt x="4834" y="7"/>
                    <a:pt x="4813" y="0"/>
                    <a:pt x="4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5491;p48">
              <a:extLst>
                <a:ext uri="{FF2B5EF4-FFF2-40B4-BE49-F238E27FC236}">
                  <a16:creationId xmlns:a16="http://schemas.microsoft.com/office/drawing/2014/main" id="{A58754CE-B404-4544-BC0B-DEFF78754901}"/>
                </a:ext>
              </a:extLst>
            </p:cNvPr>
            <p:cNvSpPr/>
            <p:nvPr/>
          </p:nvSpPr>
          <p:spPr>
            <a:xfrm>
              <a:off x="2203525" y="3909250"/>
              <a:ext cx="92600" cy="86325"/>
            </a:xfrm>
            <a:custGeom>
              <a:avLst/>
              <a:gdLst/>
              <a:ahLst/>
              <a:cxnLst/>
              <a:rect l="l" t="t" r="r" b="b"/>
              <a:pathLst>
                <a:path w="3704" h="3453" extrusionOk="0">
                  <a:moveTo>
                    <a:pt x="3493" y="1"/>
                  </a:moveTo>
                  <a:cubicBezTo>
                    <a:pt x="3227" y="1"/>
                    <a:pt x="2419" y="606"/>
                    <a:pt x="1573" y="1453"/>
                  </a:cubicBezTo>
                  <a:cubicBezTo>
                    <a:pt x="632" y="2393"/>
                    <a:pt x="1" y="3274"/>
                    <a:pt x="144" y="3429"/>
                  </a:cubicBezTo>
                  <a:cubicBezTo>
                    <a:pt x="159" y="3445"/>
                    <a:pt x="182" y="3452"/>
                    <a:pt x="212" y="3452"/>
                  </a:cubicBezTo>
                  <a:cubicBezTo>
                    <a:pt x="478" y="3452"/>
                    <a:pt x="1286" y="2847"/>
                    <a:pt x="2132" y="2000"/>
                  </a:cubicBezTo>
                  <a:cubicBezTo>
                    <a:pt x="3073" y="1060"/>
                    <a:pt x="3704" y="167"/>
                    <a:pt x="3561" y="24"/>
                  </a:cubicBezTo>
                  <a:cubicBezTo>
                    <a:pt x="3545" y="8"/>
                    <a:pt x="3523" y="1"/>
                    <a:pt x="3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5492;p48">
              <a:extLst>
                <a:ext uri="{FF2B5EF4-FFF2-40B4-BE49-F238E27FC236}">
                  <a16:creationId xmlns:a16="http://schemas.microsoft.com/office/drawing/2014/main" id="{511545F6-E0CA-4E3B-AE04-361BC11661F9}"/>
                </a:ext>
              </a:extLst>
            </p:cNvPr>
            <p:cNvSpPr/>
            <p:nvPr/>
          </p:nvSpPr>
          <p:spPr>
            <a:xfrm>
              <a:off x="2075550" y="3852025"/>
              <a:ext cx="119975" cy="84875"/>
            </a:xfrm>
            <a:custGeom>
              <a:avLst/>
              <a:gdLst/>
              <a:ahLst/>
              <a:cxnLst/>
              <a:rect l="l" t="t" r="r" b="b"/>
              <a:pathLst>
                <a:path w="4799" h="3395" extrusionOk="0">
                  <a:moveTo>
                    <a:pt x="4585" y="0"/>
                  </a:moveTo>
                  <a:cubicBezTo>
                    <a:pt x="4247" y="0"/>
                    <a:pt x="3218" y="500"/>
                    <a:pt x="2120" y="1301"/>
                  </a:cubicBezTo>
                  <a:cubicBezTo>
                    <a:pt x="846" y="2242"/>
                    <a:pt x="0" y="3206"/>
                    <a:pt x="131" y="3373"/>
                  </a:cubicBezTo>
                  <a:cubicBezTo>
                    <a:pt x="145" y="3388"/>
                    <a:pt x="167" y="3395"/>
                    <a:pt x="197" y="3395"/>
                  </a:cubicBezTo>
                  <a:cubicBezTo>
                    <a:pt x="480" y="3395"/>
                    <a:pt x="1454" y="2761"/>
                    <a:pt x="2584" y="1932"/>
                  </a:cubicBezTo>
                  <a:cubicBezTo>
                    <a:pt x="3822" y="1027"/>
                    <a:pt x="4799" y="217"/>
                    <a:pt x="4691" y="39"/>
                  </a:cubicBezTo>
                  <a:cubicBezTo>
                    <a:pt x="4675" y="13"/>
                    <a:pt x="4639" y="0"/>
                    <a:pt x="4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5493;p48">
              <a:extLst>
                <a:ext uri="{FF2B5EF4-FFF2-40B4-BE49-F238E27FC236}">
                  <a16:creationId xmlns:a16="http://schemas.microsoft.com/office/drawing/2014/main" id="{FB4777D5-2BBC-43BF-8C3A-CA2F6F269467}"/>
                </a:ext>
              </a:extLst>
            </p:cNvPr>
            <p:cNvSpPr/>
            <p:nvPr/>
          </p:nvSpPr>
          <p:spPr>
            <a:xfrm>
              <a:off x="2110375" y="4191375"/>
              <a:ext cx="80675" cy="83450"/>
            </a:xfrm>
            <a:custGeom>
              <a:avLst/>
              <a:gdLst/>
              <a:ahLst/>
              <a:cxnLst/>
              <a:rect l="l" t="t" r="r" b="b"/>
              <a:pathLst>
                <a:path w="3227" h="3338" extrusionOk="0">
                  <a:moveTo>
                    <a:pt x="3009" y="0"/>
                  </a:moveTo>
                  <a:cubicBezTo>
                    <a:pt x="2745" y="0"/>
                    <a:pt x="1980" y="524"/>
                    <a:pt x="1262" y="1348"/>
                  </a:cubicBezTo>
                  <a:cubicBezTo>
                    <a:pt x="429" y="2276"/>
                    <a:pt x="0" y="3205"/>
                    <a:pt x="179" y="3324"/>
                  </a:cubicBezTo>
                  <a:cubicBezTo>
                    <a:pt x="192" y="3333"/>
                    <a:pt x="209" y="3337"/>
                    <a:pt x="228" y="3337"/>
                  </a:cubicBezTo>
                  <a:cubicBezTo>
                    <a:pt x="463" y="3337"/>
                    <a:pt x="1108" y="2685"/>
                    <a:pt x="1846" y="1860"/>
                  </a:cubicBezTo>
                  <a:cubicBezTo>
                    <a:pt x="2632" y="967"/>
                    <a:pt x="3227" y="193"/>
                    <a:pt x="3084" y="26"/>
                  </a:cubicBezTo>
                  <a:cubicBezTo>
                    <a:pt x="3068" y="9"/>
                    <a:pt x="3042" y="0"/>
                    <a:pt x="3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5494;p48">
              <a:extLst>
                <a:ext uri="{FF2B5EF4-FFF2-40B4-BE49-F238E27FC236}">
                  <a16:creationId xmlns:a16="http://schemas.microsoft.com/office/drawing/2014/main" id="{91B9601F-420E-4925-BF91-1813ED015985}"/>
                </a:ext>
              </a:extLst>
            </p:cNvPr>
            <p:cNvSpPr/>
            <p:nvPr/>
          </p:nvSpPr>
          <p:spPr>
            <a:xfrm>
              <a:off x="2300875" y="4018025"/>
              <a:ext cx="73850" cy="70875"/>
            </a:xfrm>
            <a:custGeom>
              <a:avLst/>
              <a:gdLst/>
              <a:ahLst/>
              <a:cxnLst/>
              <a:rect l="l" t="t" r="r" b="b"/>
              <a:pathLst>
                <a:path w="2954" h="2835" extrusionOk="0">
                  <a:moveTo>
                    <a:pt x="2713" y="1"/>
                  </a:moveTo>
                  <a:cubicBezTo>
                    <a:pt x="2481" y="1"/>
                    <a:pt x="1922" y="553"/>
                    <a:pt x="1274" y="1233"/>
                  </a:cubicBezTo>
                  <a:cubicBezTo>
                    <a:pt x="572" y="1983"/>
                    <a:pt x="0" y="2626"/>
                    <a:pt x="131" y="2793"/>
                  </a:cubicBezTo>
                  <a:cubicBezTo>
                    <a:pt x="152" y="2821"/>
                    <a:pt x="189" y="2835"/>
                    <a:pt x="241" y="2835"/>
                  </a:cubicBezTo>
                  <a:cubicBezTo>
                    <a:pt x="519" y="2835"/>
                    <a:pt x="1202" y="2441"/>
                    <a:pt x="1834" y="1769"/>
                  </a:cubicBezTo>
                  <a:cubicBezTo>
                    <a:pt x="2596" y="971"/>
                    <a:pt x="2953" y="126"/>
                    <a:pt x="2774" y="19"/>
                  </a:cubicBezTo>
                  <a:cubicBezTo>
                    <a:pt x="2758" y="6"/>
                    <a:pt x="2737" y="1"/>
                    <a:pt x="27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5495;p48">
              <a:extLst>
                <a:ext uri="{FF2B5EF4-FFF2-40B4-BE49-F238E27FC236}">
                  <a16:creationId xmlns:a16="http://schemas.microsoft.com/office/drawing/2014/main" id="{5EF8CAE3-D458-4A0B-8D55-F8CD77237899}"/>
                </a:ext>
              </a:extLst>
            </p:cNvPr>
            <p:cNvSpPr/>
            <p:nvPr/>
          </p:nvSpPr>
          <p:spPr>
            <a:xfrm>
              <a:off x="2393450" y="3828175"/>
              <a:ext cx="116100" cy="85650"/>
            </a:xfrm>
            <a:custGeom>
              <a:avLst/>
              <a:gdLst/>
              <a:ahLst/>
              <a:cxnLst/>
              <a:rect l="l" t="t" r="r" b="b"/>
              <a:pathLst>
                <a:path w="4644" h="3426" extrusionOk="0">
                  <a:moveTo>
                    <a:pt x="4435" y="1"/>
                  </a:moveTo>
                  <a:cubicBezTo>
                    <a:pt x="4139" y="1"/>
                    <a:pt x="3163" y="574"/>
                    <a:pt x="2084" y="1410"/>
                  </a:cubicBezTo>
                  <a:cubicBezTo>
                    <a:pt x="881" y="2338"/>
                    <a:pt x="0" y="3219"/>
                    <a:pt x="131" y="3398"/>
                  </a:cubicBezTo>
                  <a:cubicBezTo>
                    <a:pt x="145" y="3416"/>
                    <a:pt x="171" y="3425"/>
                    <a:pt x="208" y="3425"/>
                  </a:cubicBezTo>
                  <a:cubicBezTo>
                    <a:pt x="501" y="3425"/>
                    <a:pt x="1479" y="2844"/>
                    <a:pt x="2560" y="2017"/>
                  </a:cubicBezTo>
                  <a:cubicBezTo>
                    <a:pt x="3774" y="1088"/>
                    <a:pt x="4644" y="195"/>
                    <a:pt x="4513" y="28"/>
                  </a:cubicBezTo>
                  <a:cubicBezTo>
                    <a:pt x="4498" y="10"/>
                    <a:pt x="4472" y="1"/>
                    <a:pt x="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5496;p48">
              <a:extLst>
                <a:ext uri="{FF2B5EF4-FFF2-40B4-BE49-F238E27FC236}">
                  <a16:creationId xmlns:a16="http://schemas.microsoft.com/office/drawing/2014/main" id="{337AF133-CF5A-4A09-B073-3A5F719FE435}"/>
                </a:ext>
              </a:extLst>
            </p:cNvPr>
            <p:cNvSpPr/>
            <p:nvPr/>
          </p:nvSpPr>
          <p:spPr>
            <a:xfrm>
              <a:off x="2530650" y="3836875"/>
              <a:ext cx="85750" cy="55175"/>
            </a:xfrm>
            <a:custGeom>
              <a:avLst/>
              <a:gdLst/>
              <a:ahLst/>
              <a:cxnLst/>
              <a:rect l="l" t="t" r="r" b="b"/>
              <a:pathLst>
                <a:path w="3430" h="2207" extrusionOk="0">
                  <a:moveTo>
                    <a:pt x="3176" y="0"/>
                  </a:moveTo>
                  <a:cubicBezTo>
                    <a:pt x="2887" y="0"/>
                    <a:pt x="2218" y="301"/>
                    <a:pt x="1501" y="776"/>
                  </a:cubicBezTo>
                  <a:cubicBezTo>
                    <a:pt x="620" y="1359"/>
                    <a:pt x="1" y="1978"/>
                    <a:pt x="120" y="2157"/>
                  </a:cubicBezTo>
                  <a:cubicBezTo>
                    <a:pt x="140" y="2190"/>
                    <a:pt x="185" y="2206"/>
                    <a:pt x="251" y="2206"/>
                  </a:cubicBezTo>
                  <a:cubicBezTo>
                    <a:pt x="536" y="2206"/>
                    <a:pt x="1213" y="1905"/>
                    <a:pt x="1930" y="1431"/>
                  </a:cubicBezTo>
                  <a:cubicBezTo>
                    <a:pt x="2811" y="847"/>
                    <a:pt x="3430" y="228"/>
                    <a:pt x="3311" y="50"/>
                  </a:cubicBezTo>
                  <a:cubicBezTo>
                    <a:pt x="3289" y="16"/>
                    <a:pt x="3242" y="0"/>
                    <a:pt x="3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5497;p48">
              <a:extLst>
                <a:ext uri="{FF2B5EF4-FFF2-40B4-BE49-F238E27FC236}">
                  <a16:creationId xmlns:a16="http://schemas.microsoft.com/office/drawing/2014/main" id="{60A5D6F4-4C9B-40A7-BFCF-618A58B0D237}"/>
                </a:ext>
              </a:extLst>
            </p:cNvPr>
            <p:cNvSpPr/>
            <p:nvPr/>
          </p:nvSpPr>
          <p:spPr>
            <a:xfrm>
              <a:off x="2800350" y="3738625"/>
              <a:ext cx="49125" cy="29550"/>
            </a:xfrm>
            <a:custGeom>
              <a:avLst/>
              <a:gdLst/>
              <a:ahLst/>
              <a:cxnLst/>
              <a:rect l="l" t="t" r="r" b="b"/>
              <a:pathLst>
                <a:path w="1965" h="1182" extrusionOk="0">
                  <a:moveTo>
                    <a:pt x="1733" y="1"/>
                  </a:moveTo>
                  <a:cubicBezTo>
                    <a:pt x="1528" y="1"/>
                    <a:pt x="1212" y="150"/>
                    <a:pt x="869" y="312"/>
                  </a:cubicBezTo>
                  <a:cubicBezTo>
                    <a:pt x="417" y="539"/>
                    <a:pt x="0" y="717"/>
                    <a:pt x="0" y="943"/>
                  </a:cubicBezTo>
                  <a:cubicBezTo>
                    <a:pt x="12" y="1051"/>
                    <a:pt x="143" y="1134"/>
                    <a:pt x="369" y="1170"/>
                  </a:cubicBezTo>
                  <a:cubicBezTo>
                    <a:pt x="414" y="1177"/>
                    <a:pt x="464" y="1181"/>
                    <a:pt x="517" y="1181"/>
                  </a:cubicBezTo>
                  <a:cubicBezTo>
                    <a:pt x="714" y="1181"/>
                    <a:pt x="958" y="1128"/>
                    <a:pt x="1203" y="1015"/>
                  </a:cubicBezTo>
                  <a:cubicBezTo>
                    <a:pt x="1500" y="872"/>
                    <a:pt x="1726" y="658"/>
                    <a:pt x="1845" y="467"/>
                  </a:cubicBezTo>
                  <a:cubicBezTo>
                    <a:pt x="1953" y="277"/>
                    <a:pt x="1965" y="122"/>
                    <a:pt x="1893" y="51"/>
                  </a:cubicBezTo>
                  <a:cubicBezTo>
                    <a:pt x="1853" y="16"/>
                    <a:pt x="1799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5498;p48">
              <a:extLst>
                <a:ext uri="{FF2B5EF4-FFF2-40B4-BE49-F238E27FC236}">
                  <a16:creationId xmlns:a16="http://schemas.microsoft.com/office/drawing/2014/main" id="{2A5C74B6-8089-437E-84DF-E93E6FFCCA97}"/>
                </a:ext>
              </a:extLst>
            </p:cNvPr>
            <p:cNvSpPr/>
            <p:nvPr/>
          </p:nvSpPr>
          <p:spPr>
            <a:xfrm>
              <a:off x="2062750" y="4526125"/>
              <a:ext cx="68775" cy="135700"/>
            </a:xfrm>
            <a:custGeom>
              <a:avLst/>
              <a:gdLst/>
              <a:ahLst/>
              <a:cxnLst/>
              <a:rect l="l" t="t" r="r" b="b"/>
              <a:pathLst>
                <a:path w="2751" h="5428" extrusionOk="0">
                  <a:moveTo>
                    <a:pt x="2534" y="1"/>
                  </a:moveTo>
                  <a:cubicBezTo>
                    <a:pt x="2307" y="1"/>
                    <a:pt x="1569" y="1068"/>
                    <a:pt x="929" y="2519"/>
                  </a:cubicBezTo>
                  <a:cubicBezTo>
                    <a:pt x="274" y="4031"/>
                    <a:pt x="0" y="5353"/>
                    <a:pt x="191" y="5424"/>
                  </a:cubicBezTo>
                  <a:cubicBezTo>
                    <a:pt x="197" y="5426"/>
                    <a:pt x="204" y="5427"/>
                    <a:pt x="210" y="5427"/>
                  </a:cubicBezTo>
                  <a:cubicBezTo>
                    <a:pt x="440" y="5427"/>
                    <a:pt x="1019" y="4274"/>
                    <a:pt x="1643" y="2840"/>
                  </a:cubicBezTo>
                  <a:cubicBezTo>
                    <a:pt x="2286" y="1352"/>
                    <a:pt x="2751" y="114"/>
                    <a:pt x="2560" y="7"/>
                  </a:cubicBezTo>
                  <a:cubicBezTo>
                    <a:pt x="2552" y="3"/>
                    <a:pt x="2544" y="1"/>
                    <a:pt x="2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5499;p48">
              <a:extLst>
                <a:ext uri="{FF2B5EF4-FFF2-40B4-BE49-F238E27FC236}">
                  <a16:creationId xmlns:a16="http://schemas.microsoft.com/office/drawing/2014/main" id="{80D42059-B984-4F21-AB17-F87E4B841810}"/>
                </a:ext>
              </a:extLst>
            </p:cNvPr>
            <p:cNvSpPr/>
            <p:nvPr/>
          </p:nvSpPr>
          <p:spPr>
            <a:xfrm>
              <a:off x="2187175" y="4323850"/>
              <a:ext cx="32450" cy="40050"/>
            </a:xfrm>
            <a:custGeom>
              <a:avLst/>
              <a:gdLst/>
              <a:ahLst/>
              <a:cxnLst/>
              <a:rect l="l" t="t" r="r" b="b"/>
              <a:pathLst>
                <a:path w="1298" h="1602" extrusionOk="0">
                  <a:moveTo>
                    <a:pt x="1019" y="1"/>
                  </a:moveTo>
                  <a:cubicBezTo>
                    <a:pt x="820" y="1"/>
                    <a:pt x="533" y="235"/>
                    <a:pt x="322" y="597"/>
                  </a:cubicBezTo>
                  <a:cubicBezTo>
                    <a:pt x="60" y="1025"/>
                    <a:pt x="0" y="1466"/>
                    <a:pt x="191" y="1573"/>
                  </a:cubicBezTo>
                  <a:cubicBezTo>
                    <a:pt x="220" y="1593"/>
                    <a:pt x="254" y="1602"/>
                    <a:pt x="292" y="1602"/>
                  </a:cubicBezTo>
                  <a:cubicBezTo>
                    <a:pt x="484" y="1602"/>
                    <a:pt x="769" y="1360"/>
                    <a:pt x="988" y="1002"/>
                  </a:cubicBezTo>
                  <a:cubicBezTo>
                    <a:pt x="1238" y="573"/>
                    <a:pt x="1298" y="132"/>
                    <a:pt x="1119" y="25"/>
                  </a:cubicBezTo>
                  <a:cubicBezTo>
                    <a:pt x="1090" y="9"/>
                    <a:pt x="1056" y="1"/>
                    <a:pt x="1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5500;p48">
              <a:extLst>
                <a:ext uri="{FF2B5EF4-FFF2-40B4-BE49-F238E27FC236}">
                  <a16:creationId xmlns:a16="http://schemas.microsoft.com/office/drawing/2014/main" id="{6D80E1A3-A08F-44D3-8ECC-8A8E49031321}"/>
                </a:ext>
              </a:extLst>
            </p:cNvPr>
            <p:cNvSpPr/>
            <p:nvPr/>
          </p:nvSpPr>
          <p:spPr>
            <a:xfrm>
              <a:off x="1895475" y="4564500"/>
              <a:ext cx="56275" cy="101000"/>
            </a:xfrm>
            <a:custGeom>
              <a:avLst/>
              <a:gdLst/>
              <a:ahLst/>
              <a:cxnLst/>
              <a:rect l="l" t="t" r="r" b="b"/>
              <a:pathLst>
                <a:path w="2251" h="4040" extrusionOk="0">
                  <a:moveTo>
                    <a:pt x="2027" y="0"/>
                  </a:moveTo>
                  <a:cubicBezTo>
                    <a:pt x="1809" y="0"/>
                    <a:pt x="1259" y="804"/>
                    <a:pt x="774" y="1853"/>
                  </a:cubicBezTo>
                  <a:cubicBezTo>
                    <a:pt x="262" y="2972"/>
                    <a:pt x="0" y="3949"/>
                    <a:pt x="191" y="4032"/>
                  </a:cubicBezTo>
                  <a:cubicBezTo>
                    <a:pt x="201" y="4037"/>
                    <a:pt x="213" y="4039"/>
                    <a:pt x="225" y="4039"/>
                  </a:cubicBezTo>
                  <a:cubicBezTo>
                    <a:pt x="452" y="4039"/>
                    <a:pt x="991" y="3236"/>
                    <a:pt x="1476" y="2186"/>
                  </a:cubicBezTo>
                  <a:cubicBezTo>
                    <a:pt x="2000" y="1067"/>
                    <a:pt x="2250" y="91"/>
                    <a:pt x="2060" y="8"/>
                  </a:cubicBezTo>
                  <a:cubicBezTo>
                    <a:pt x="2050" y="3"/>
                    <a:pt x="2039" y="0"/>
                    <a:pt x="2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501;p48">
              <a:extLst>
                <a:ext uri="{FF2B5EF4-FFF2-40B4-BE49-F238E27FC236}">
                  <a16:creationId xmlns:a16="http://schemas.microsoft.com/office/drawing/2014/main" id="{16F6E0CD-E481-4A82-8D2D-918E6867FD1E}"/>
                </a:ext>
              </a:extLst>
            </p:cNvPr>
            <p:cNvSpPr/>
            <p:nvPr/>
          </p:nvSpPr>
          <p:spPr>
            <a:xfrm>
              <a:off x="1732950" y="4526075"/>
              <a:ext cx="56875" cy="69425"/>
            </a:xfrm>
            <a:custGeom>
              <a:avLst/>
              <a:gdLst/>
              <a:ahLst/>
              <a:cxnLst/>
              <a:rect l="l" t="t" r="r" b="b"/>
              <a:pathLst>
                <a:path w="2275" h="2777" extrusionOk="0">
                  <a:moveTo>
                    <a:pt x="2038" y="0"/>
                  </a:moveTo>
                  <a:cubicBezTo>
                    <a:pt x="1807" y="0"/>
                    <a:pt x="1290" y="482"/>
                    <a:pt x="822" y="1164"/>
                  </a:cubicBezTo>
                  <a:cubicBezTo>
                    <a:pt x="286" y="1926"/>
                    <a:pt x="0" y="2640"/>
                    <a:pt x="167" y="2759"/>
                  </a:cubicBezTo>
                  <a:cubicBezTo>
                    <a:pt x="184" y="2771"/>
                    <a:pt x="205" y="2776"/>
                    <a:pt x="230" y="2776"/>
                  </a:cubicBezTo>
                  <a:cubicBezTo>
                    <a:pt x="456" y="2776"/>
                    <a:pt x="969" y="2293"/>
                    <a:pt x="1453" y="1616"/>
                  </a:cubicBezTo>
                  <a:cubicBezTo>
                    <a:pt x="1989" y="854"/>
                    <a:pt x="2274" y="140"/>
                    <a:pt x="2108" y="21"/>
                  </a:cubicBezTo>
                  <a:cubicBezTo>
                    <a:pt x="2089" y="7"/>
                    <a:pt x="2066" y="0"/>
                    <a:pt x="2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502;p48">
              <a:extLst>
                <a:ext uri="{FF2B5EF4-FFF2-40B4-BE49-F238E27FC236}">
                  <a16:creationId xmlns:a16="http://schemas.microsoft.com/office/drawing/2014/main" id="{BFD1740D-75D7-40CC-BA22-A0BDF8E9208A}"/>
                </a:ext>
              </a:extLst>
            </p:cNvPr>
            <p:cNvSpPr/>
            <p:nvPr/>
          </p:nvSpPr>
          <p:spPr>
            <a:xfrm>
              <a:off x="1838025" y="4428725"/>
              <a:ext cx="75325" cy="108825"/>
            </a:xfrm>
            <a:custGeom>
              <a:avLst/>
              <a:gdLst/>
              <a:ahLst/>
              <a:cxnLst/>
              <a:rect l="l" t="t" r="r" b="b"/>
              <a:pathLst>
                <a:path w="3013" h="4353" extrusionOk="0">
                  <a:moveTo>
                    <a:pt x="2799" y="1"/>
                  </a:moveTo>
                  <a:cubicBezTo>
                    <a:pt x="2572" y="1"/>
                    <a:pt x="1865" y="849"/>
                    <a:pt x="1179" y="1974"/>
                  </a:cubicBezTo>
                  <a:cubicBezTo>
                    <a:pt x="441" y="3176"/>
                    <a:pt x="0" y="4236"/>
                    <a:pt x="179" y="4343"/>
                  </a:cubicBezTo>
                  <a:cubicBezTo>
                    <a:pt x="189" y="4349"/>
                    <a:pt x="202" y="4352"/>
                    <a:pt x="216" y="4352"/>
                  </a:cubicBezTo>
                  <a:cubicBezTo>
                    <a:pt x="452" y="4352"/>
                    <a:pt x="1149" y="3514"/>
                    <a:pt x="1846" y="2379"/>
                  </a:cubicBezTo>
                  <a:cubicBezTo>
                    <a:pt x="2572" y="1188"/>
                    <a:pt x="3012" y="128"/>
                    <a:pt x="2834" y="9"/>
                  </a:cubicBezTo>
                  <a:cubicBezTo>
                    <a:pt x="2824" y="3"/>
                    <a:pt x="2812" y="1"/>
                    <a:pt x="2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503;p48">
              <a:extLst>
                <a:ext uri="{FF2B5EF4-FFF2-40B4-BE49-F238E27FC236}">
                  <a16:creationId xmlns:a16="http://schemas.microsoft.com/office/drawing/2014/main" id="{AC5CE46A-B98D-446F-8079-F2E66A974E9C}"/>
                </a:ext>
              </a:extLst>
            </p:cNvPr>
            <p:cNvSpPr/>
            <p:nvPr/>
          </p:nvSpPr>
          <p:spPr>
            <a:xfrm>
              <a:off x="1710925" y="4323300"/>
              <a:ext cx="96450" cy="86600"/>
            </a:xfrm>
            <a:custGeom>
              <a:avLst/>
              <a:gdLst/>
              <a:ahLst/>
              <a:cxnLst/>
              <a:rect l="l" t="t" r="r" b="b"/>
              <a:pathLst>
                <a:path w="3858" h="3464" extrusionOk="0">
                  <a:moveTo>
                    <a:pt x="3646" y="1"/>
                  </a:moveTo>
                  <a:cubicBezTo>
                    <a:pt x="3376" y="1"/>
                    <a:pt x="2546" y="606"/>
                    <a:pt x="1667" y="1452"/>
                  </a:cubicBezTo>
                  <a:cubicBezTo>
                    <a:pt x="679" y="2393"/>
                    <a:pt x="0" y="3286"/>
                    <a:pt x="155" y="3441"/>
                  </a:cubicBezTo>
                  <a:cubicBezTo>
                    <a:pt x="169" y="3456"/>
                    <a:pt x="191" y="3464"/>
                    <a:pt x="220" y="3464"/>
                  </a:cubicBezTo>
                  <a:cubicBezTo>
                    <a:pt x="482" y="3464"/>
                    <a:pt x="1314" y="2858"/>
                    <a:pt x="2203" y="2012"/>
                  </a:cubicBezTo>
                  <a:cubicBezTo>
                    <a:pt x="3179" y="1071"/>
                    <a:pt x="3858" y="178"/>
                    <a:pt x="3715" y="24"/>
                  </a:cubicBezTo>
                  <a:cubicBezTo>
                    <a:pt x="3699" y="8"/>
                    <a:pt x="3676" y="1"/>
                    <a:pt x="3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504;p48">
              <a:extLst>
                <a:ext uri="{FF2B5EF4-FFF2-40B4-BE49-F238E27FC236}">
                  <a16:creationId xmlns:a16="http://schemas.microsoft.com/office/drawing/2014/main" id="{2C167FDC-0CAF-42AD-A922-82EA4EC91A52}"/>
                </a:ext>
              </a:extLst>
            </p:cNvPr>
            <p:cNvSpPr/>
            <p:nvPr/>
          </p:nvSpPr>
          <p:spPr>
            <a:xfrm>
              <a:off x="1574875" y="4556900"/>
              <a:ext cx="78925" cy="140000"/>
            </a:xfrm>
            <a:custGeom>
              <a:avLst/>
              <a:gdLst/>
              <a:ahLst/>
              <a:cxnLst/>
              <a:rect l="l" t="t" r="r" b="b"/>
              <a:pathLst>
                <a:path w="3157" h="5600" extrusionOk="0">
                  <a:moveTo>
                    <a:pt x="2937" y="0"/>
                  </a:moveTo>
                  <a:cubicBezTo>
                    <a:pt x="2686" y="0"/>
                    <a:pt x="1689" y="973"/>
                    <a:pt x="953" y="2479"/>
                  </a:cubicBezTo>
                  <a:cubicBezTo>
                    <a:pt x="144" y="4086"/>
                    <a:pt x="1" y="5550"/>
                    <a:pt x="203" y="5598"/>
                  </a:cubicBezTo>
                  <a:cubicBezTo>
                    <a:pt x="207" y="5599"/>
                    <a:pt x="211" y="5599"/>
                    <a:pt x="215" y="5599"/>
                  </a:cubicBezTo>
                  <a:cubicBezTo>
                    <a:pt x="434" y="5599"/>
                    <a:pt x="896" y="4309"/>
                    <a:pt x="1644" y="2836"/>
                  </a:cubicBezTo>
                  <a:cubicBezTo>
                    <a:pt x="2394" y="1324"/>
                    <a:pt x="3156" y="157"/>
                    <a:pt x="2978" y="14"/>
                  </a:cubicBezTo>
                  <a:cubicBezTo>
                    <a:pt x="2968" y="5"/>
                    <a:pt x="2954" y="0"/>
                    <a:pt x="2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505;p48">
              <a:extLst>
                <a:ext uri="{FF2B5EF4-FFF2-40B4-BE49-F238E27FC236}">
                  <a16:creationId xmlns:a16="http://schemas.microsoft.com/office/drawing/2014/main" id="{996AC8AA-11AC-4E52-B0AC-9370A8D30B38}"/>
                </a:ext>
              </a:extLst>
            </p:cNvPr>
            <p:cNvSpPr/>
            <p:nvPr/>
          </p:nvSpPr>
          <p:spPr>
            <a:xfrm>
              <a:off x="1438550" y="4479275"/>
              <a:ext cx="94975" cy="132000"/>
            </a:xfrm>
            <a:custGeom>
              <a:avLst/>
              <a:gdLst/>
              <a:ahLst/>
              <a:cxnLst/>
              <a:rect l="l" t="t" r="r" b="b"/>
              <a:pathLst>
                <a:path w="3799" h="5280" extrusionOk="0">
                  <a:moveTo>
                    <a:pt x="3594" y="0"/>
                  </a:moveTo>
                  <a:cubicBezTo>
                    <a:pt x="3345" y="0"/>
                    <a:pt x="2374" y="978"/>
                    <a:pt x="1477" y="2357"/>
                  </a:cubicBezTo>
                  <a:cubicBezTo>
                    <a:pt x="513" y="3833"/>
                    <a:pt x="1" y="5179"/>
                    <a:pt x="191" y="5274"/>
                  </a:cubicBezTo>
                  <a:cubicBezTo>
                    <a:pt x="199" y="5278"/>
                    <a:pt x="207" y="5280"/>
                    <a:pt x="216" y="5280"/>
                  </a:cubicBezTo>
                  <a:cubicBezTo>
                    <a:pt x="444" y="5280"/>
                    <a:pt x="1217" y="4170"/>
                    <a:pt x="2132" y="2786"/>
                  </a:cubicBezTo>
                  <a:cubicBezTo>
                    <a:pt x="3061" y="1345"/>
                    <a:pt x="3799" y="154"/>
                    <a:pt x="3632" y="11"/>
                  </a:cubicBezTo>
                  <a:cubicBezTo>
                    <a:pt x="3623" y="4"/>
                    <a:pt x="3610" y="0"/>
                    <a:pt x="35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506;p48">
              <a:extLst>
                <a:ext uri="{FF2B5EF4-FFF2-40B4-BE49-F238E27FC236}">
                  <a16:creationId xmlns:a16="http://schemas.microsoft.com/office/drawing/2014/main" id="{A2257325-6396-4E4B-9F39-1CFD6C3850E6}"/>
                </a:ext>
              </a:extLst>
            </p:cNvPr>
            <p:cNvSpPr/>
            <p:nvPr/>
          </p:nvSpPr>
          <p:spPr>
            <a:xfrm>
              <a:off x="1613275" y="4370125"/>
              <a:ext cx="62850" cy="101900"/>
            </a:xfrm>
            <a:custGeom>
              <a:avLst/>
              <a:gdLst/>
              <a:ahLst/>
              <a:cxnLst/>
              <a:rect l="l" t="t" r="r" b="b"/>
              <a:pathLst>
                <a:path w="2514" h="4076" extrusionOk="0">
                  <a:moveTo>
                    <a:pt x="2289" y="0"/>
                  </a:moveTo>
                  <a:cubicBezTo>
                    <a:pt x="2065" y="0"/>
                    <a:pt x="1470" y="793"/>
                    <a:pt x="906" y="1853"/>
                  </a:cubicBezTo>
                  <a:cubicBezTo>
                    <a:pt x="322" y="2973"/>
                    <a:pt x="1" y="3961"/>
                    <a:pt x="191" y="4068"/>
                  </a:cubicBezTo>
                  <a:cubicBezTo>
                    <a:pt x="201" y="4073"/>
                    <a:pt x="213" y="4075"/>
                    <a:pt x="225" y="4075"/>
                  </a:cubicBezTo>
                  <a:cubicBezTo>
                    <a:pt x="448" y="4075"/>
                    <a:pt x="1044" y="3282"/>
                    <a:pt x="1596" y="2222"/>
                  </a:cubicBezTo>
                  <a:cubicBezTo>
                    <a:pt x="2192" y="1103"/>
                    <a:pt x="2513" y="115"/>
                    <a:pt x="2323" y="8"/>
                  </a:cubicBezTo>
                  <a:cubicBezTo>
                    <a:pt x="2313" y="3"/>
                    <a:pt x="2301" y="0"/>
                    <a:pt x="2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507;p48">
              <a:extLst>
                <a:ext uri="{FF2B5EF4-FFF2-40B4-BE49-F238E27FC236}">
                  <a16:creationId xmlns:a16="http://schemas.microsoft.com/office/drawing/2014/main" id="{0220F56C-5645-4E04-A8E8-C0F083FB3A83}"/>
                </a:ext>
              </a:extLst>
            </p:cNvPr>
            <p:cNvSpPr/>
            <p:nvPr/>
          </p:nvSpPr>
          <p:spPr>
            <a:xfrm>
              <a:off x="1651375" y="4189975"/>
              <a:ext cx="92000" cy="129525"/>
            </a:xfrm>
            <a:custGeom>
              <a:avLst/>
              <a:gdLst/>
              <a:ahLst/>
              <a:cxnLst/>
              <a:rect l="l" t="t" r="r" b="b"/>
              <a:pathLst>
                <a:path w="3680" h="5181" extrusionOk="0">
                  <a:moveTo>
                    <a:pt x="3475" y="1"/>
                  </a:moveTo>
                  <a:cubicBezTo>
                    <a:pt x="3344" y="1"/>
                    <a:pt x="3052" y="159"/>
                    <a:pt x="2680" y="463"/>
                  </a:cubicBezTo>
                  <a:cubicBezTo>
                    <a:pt x="2227" y="832"/>
                    <a:pt x="1656" y="1416"/>
                    <a:pt x="1168" y="2166"/>
                  </a:cubicBezTo>
                  <a:cubicBezTo>
                    <a:pt x="668" y="2904"/>
                    <a:pt x="334" y="3654"/>
                    <a:pt x="179" y="4214"/>
                  </a:cubicBezTo>
                  <a:cubicBezTo>
                    <a:pt x="13" y="4773"/>
                    <a:pt x="1" y="5154"/>
                    <a:pt x="96" y="5178"/>
                  </a:cubicBezTo>
                  <a:cubicBezTo>
                    <a:pt x="102" y="5180"/>
                    <a:pt x="108" y="5181"/>
                    <a:pt x="114" y="5181"/>
                  </a:cubicBezTo>
                  <a:cubicBezTo>
                    <a:pt x="341" y="5181"/>
                    <a:pt x="896" y="3950"/>
                    <a:pt x="1811" y="2594"/>
                  </a:cubicBezTo>
                  <a:cubicBezTo>
                    <a:pt x="2739" y="1201"/>
                    <a:pt x="3680" y="189"/>
                    <a:pt x="3537" y="23"/>
                  </a:cubicBezTo>
                  <a:cubicBezTo>
                    <a:pt x="3524" y="8"/>
                    <a:pt x="3504" y="1"/>
                    <a:pt x="3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508;p48">
              <a:extLst>
                <a:ext uri="{FF2B5EF4-FFF2-40B4-BE49-F238E27FC236}">
                  <a16:creationId xmlns:a16="http://schemas.microsoft.com/office/drawing/2014/main" id="{1981CA4D-E719-48F5-8F1D-93D049E09CC3}"/>
                </a:ext>
              </a:extLst>
            </p:cNvPr>
            <p:cNvSpPr/>
            <p:nvPr/>
          </p:nvSpPr>
          <p:spPr>
            <a:xfrm>
              <a:off x="1832050" y="4137225"/>
              <a:ext cx="72375" cy="91450"/>
            </a:xfrm>
            <a:custGeom>
              <a:avLst/>
              <a:gdLst/>
              <a:ahLst/>
              <a:cxnLst/>
              <a:rect l="l" t="t" r="r" b="b"/>
              <a:pathLst>
                <a:path w="2895" h="3658" extrusionOk="0">
                  <a:moveTo>
                    <a:pt x="2680" y="0"/>
                  </a:moveTo>
                  <a:cubicBezTo>
                    <a:pt x="2444" y="0"/>
                    <a:pt x="1783" y="682"/>
                    <a:pt x="1132" y="1609"/>
                  </a:cubicBezTo>
                  <a:cubicBezTo>
                    <a:pt x="430" y="2609"/>
                    <a:pt x="1" y="3514"/>
                    <a:pt x="168" y="3645"/>
                  </a:cubicBezTo>
                  <a:cubicBezTo>
                    <a:pt x="181" y="3653"/>
                    <a:pt x="197" y="3658"/>
                    <a:pt x="215" y="3658"/>
                  </a:cubicBezTo>
                  <a:cubicBezTo>
                    <a:pt x="451" y="3658"/>
                    <a:pt x="1112" y="2976"/>
                    <a:pt x="1763" y="2049"/>
                  </a:cubicBezTo>
                  <a:cubicBezTo>
                    <a:pt x="2466" y="1049"/>
                    <a:pt x="2894" y="144"/>
                    <a:pt x="2728" y="13"/>
                  </a:cubicBezTo>
                  <a:cubicBezTo>
                    <a:pt x="2714" y="5"/>
                    <a:pt x="2698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509;p48">
              <a:extLst>
                <a:ext uri="{FF2B5EF4-FFF2-40B4-BE49-F238E27FC236}">
                  <a16:creationId xmlns:a16="http://schemas.microsoft.com/office/drawing/2014/main" id="{31223F87-46EE-4CBF-967A-A3D674004FCC}"/>
                </a:ext>
              </a:extLst>
            </p:cNvPr>
            <p:cNvSpPr/>
            <p:nvPr/>
          </p:nvSpPr>
          <p:spPr>
            <a:xfrm>
              <a:off x="2344625" y="1938600"/>
              <a:ext cx="1756150" cy="2120150"/>
            </a:xfrm>
            <a:custGeom>
              <a:avLst/>
              <a:gdLst/>
              <a:ahLst/>
              <a:cxnLst/>
              <a:rect l="l" t="t" r="r" b="b"/>
              <a:pathLst>
                <a:path w="70246" h="84806" extrusionOk="0">
                  <a:moveTo>
                    <a:pt x="23201" y="0"/>
                  </a:moveTo>
                  <a:cubicBezTo>
                    <a:pt x="19425" y="0"/>
                    <a:pt x="15215" y="375"/>
                    <a:pt x="10526" y="1186"/>
                  </a:cubicBezTo>
                  <a:cubicBezTo>
                    <a:pt x="10526" y="1186"/>
                    <a:pt x="2191" y="5198"/>
                    <a:pt x="4346" y="26189"/>
                  </a:cubicBezTo>
                  <a:cubicBezTo>
                    <a:pt x="4346" y="26189"/>
                    <a:pt x="2215" y="35833"/>
                    <a:pt x="215" y="43810"/>
                  </a:cubicBezTo>
                  <a:cubicBezTo>
                    <a:pt x="1" y="44655"/>
                    <a:pt x="4156" y="44715"/>
                    <a:pt x="4156" y="44715"/>
                  </a:cubicBezTo>
                  <a:cubicBezTo>
                    <a:pt x="4156" y="44715"/>
                    <a:pt x="5168" y="50644"/>
                    <a:pt x="6073" y="55204"/>
                  </a:cubicBezTo>
                  <a:cubicBezTo>
                    <a:pt x="7168" y="60741"/>
                    <a:pt x="9014" y="62336"/>
                    <a:pt x="12597" y="62765"/>
                  </a:cubicBezTo>
                  <a:cubicBezTo>
                    <a:pt x="13280" y="62845"/>
                    <a:pt x="14022" y="62867"/>
                    <a:pt x="14799" y="62867"/>
                  </a:cubicBezTo>
                  <a:cubicBezTo>
                    <a:pt x="15680" y="62867"/>
                    <a:pt x="16606" y="62839"/>
                    <a:pt x="17541" y="62839"/>
                  </a:cubicBezTo>
                  <a:cubicBezTo>
                    <a:pt x="21514" y="62839"/>
                    <a:pt x="25657" y="63336"/>
                    <a:pt x="27266" y="68551"/>
                  </a:cubicBezTo>
                  <a:cubicBezTo>
                    <a:pt x="29040" y="74290"/>
                    <a:pt x="30278" y="79910"/>
                    <a:pt x="30278" y="79910"/>
                  </a:cubicBezTo>
                  <a:cubicBezTo>
                    <a:pt x="30278" y="79910"/>
                    <a:pt x="32124" y="84806"/>
                    <a:pt x="38704" y="84806"/>
                  </a:cubicBezTo>
                  <a:cubicBezTo>
                    <a:pt x="42891" y="84806"/>
                    <a:pt x="48994" y="82824"/>
                    <a:pt x="57758" y="76338"/>
                  </a:cubicBezTo>
                  <a:lnTo>
                    <a:pt x="49840" y="58228"/>
                  </a:lnTo>
                  <a:cubicBezTo>
                    <a:pt x="49840" y="58228"/>
                    <a:pt x="70246" y="0"/>
                    <a:pt x="23201" y="0"/>
                  </a:cubicBezTo>
                  <a:close/>
                </a:path>
              </a:pathLst>
            </a:custGeom>
            <a:solidFill>
              <a:srgbClr val="FFD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510;p48">
              <a:extLst>
                <a:ext uri="{FF2B5EF4-FFF2-40B4-BE49-F238E27FC236}">
                  <a16:creationId xmlns:a16="http://schemas.microsoft.com/office/drawing/2014/main" id="{A8F2FF41-CA15-4638-B4DF-24987BD7559E}"/>
                </a:ext>
              </a:extLst>
            </p:cNvPr>
            <p:cNvSpPr/>
            <p:nvPr/>
          </p:nvSpPr>
          <p:spPr>
            <a:xfrm>
              <a:off x="2246700" y="1630850"/>
              <a:ext cx="1591600" cy="1902200"/>
            </a:xfrm>
            <a:custGeom>
              <a:avLst/>
              <a:gdLst/>
              <a:ahLst/>
              <a:cxnLst/>
              <a:rect l="l" t="t" r="r" b="b"/>
              <a:pathLst>
                <a:path w="63664" h="76088" extrusionOk="0">
                  <a:moveTo>
                    <a:pt x="44975" y="0"/>
                  </a:moveTo>
                  <a:cubicBezTo>
                    <a:pt x="44563" y="0"/>
                    <a:pt x="44100" y="619"/>
                    <a:pt x="43649" y="1601"/>
                  </a:cubicBezTo>
                  <a:cubicBezTo>
                    <a:pt x="43172" y="2649"/>
                    <a:pt x="42708" y="4114"/>
                    <a:pt x="42339" y="5769"/>
                  </a:cubicBezTo>
                  <a:cubicBezTo>
                    <a:pt x="41970" y="7423"/>
                    <a:pt x="41768" y="8947"/>
                    <a:pt x="41744" y="10090"/>
                  </a:cubicBezTo>
                  <a:cubicBezTo>
                    <a:pt x="41744" y="10126"/>
                    <a:pt x="41744" y="10150"/>
                    <a:pt x="41744" y="10186"/>
                  </a:cubicBezTo>
                  <a:cubicBezTo>
                    <a:pt x="41351" y="9174"/>
                    <a:pt x="40803" y="8031"/>
                    <a:pt x="40148" y="6852"/>
                  </a:cubicBezTo>
                  <a:cubicBezTo>
                    <a:pt x="38413" y="3722"/>
                    <a:pt x="36455" y="1433"/>
                    <a:pt x="35573" y="1433"/>
                  </a:cubicBezTo>
                  <a:cubicBezTo>
                    <a:pt x="35499" y="1433"/>
                    <a:pt x="35432" y="1449"/>
                    <a:pt x="35374" y="1482"/>
                  </a:cubicBezTo>
                  <a:cubicBezTo>
                    <a:pt x="34612" y="1899"/>
                    <a:pt x="35541" y="4983"/>
                    <a:pt x="37434" y="8364"/>
                  </a:cubicBezTo>
                  <a:cubicBezTo>
                    <a:pt x="37517" y="8531"/>
                    <a:pt x="37612" y="8697"/>
                    <a:pt x="37707" y="8852"/>
                  </a:cubicBezTo>
                  <a:lnTo>
                    <a:pt x="37446" y="8757"/>
                  </a:lnTo>
                  <a:cubicBezTo>
                    <a:pt x="34074" y="7424"/>
                    <a:pt x="30610" y="6797"/>
                    <a:pt x="27212" y="6797"/>
                  </a:cubicBezTo>
                  <a:cubicBezTo>
                    <a:pt x="14973" y="6797"/>
                    <a:pt x="3574" y="14933"/>
                    <a:pt x="322" y="27569"/>
                  </a:cubicBezTo>
                  <a:cubicBezTo>
                    <a:pt x="84" y="28498"/>
                    <a:pt x="0" y="29045"/>
                    <a:pt x="0" y="29045"/>
                  </a:cubicBezTo>
                  <a:lnTo>
                    <a:pt x="131" y="30069"/>
                  </a:lnTo>
                  <a:lnTo>
                    <a:pt x="8942" y="32260"/>
                  </a:lnTo>
                  <a:lnTo>
                    <a:pt x="13181" y="27378"/>
                  </a:lnTo>
                  <a:lnTo>
                    <a:pt x="11811" y="33058"/>
                  </a:lnTo>
                  <a:lnTo>
                    <a:pt x="31576" y="38999"/>
                  </a:lnTo>
                  <a:cubicBezTo>
                    <a:pt x="32624" y="51286"/>
                    <a:pt x="33278" y="63621"/>
                    <a:pt x="33576" y="75956"/>
                  </a:cubicBezTo>
                  <a:cubicBezTo>
                    <a:pt x="35534" y="76044"/>
                    <a:pt x="37495" y="76088"/>
                    <a:pt x="39456" y="76088"/>
                  </a:cubicBezTo>
                  <a:cubicBezTo>
                    <a:pt x="47569" y="76088"/>
                    <a:pt x="55685" y="75337"/>
                    <a:pt x="63663" y="73860"/>
                  </a:cubicBezTo>
                  <a:cubicBezTo>
                    <a:pt x="61068" y="60382"/>
                    <a:pt x="58484" y="46916"/>
                    <a:pt x="55888" y="33439"/>
                  </a:cubicBezTo>
                  <a:cubicBezTo>
                    <a:pt x="55817" y="33022"/>
                    <a:pt x="55710" y="32569"/>
                    <a:pt x="55376" y="32319"/>
                  </a:cubicBezTo>
                  <a:cubicBezTo>
                    <a:pt x="55150" y="32141"/>
                    <a:pt x="54864" y="32093"/>
                    <a:pt x="54579" y="32081"/>
                  </a:cubicBezTo>
                  <a:lnTo>
                    <a:pt x="53186" y="14972"/>
                  </a:lnTo>
                  <a:lnTo>
                    <a:pt x="43565" y="11174"/>
                  </a:lnTo>
                  <a:cubicBezTo>
                    <a:pt x="43673" y="11019"/>
                    <a:pt x="43768" y="10852"/>
                    <a:pt x="43875" y="10662"/>
                  </a:cubicBezTo>
                  <a:cubicBezTo>
                    <a:pt x="44435" y="9638"/>
                    <a:pt x="44994" y="8150"/>
                    <a:pt x="45387" y="6447"/>
                  </a:cubicBezTo>
                  <a:cubicBezTo>
                    <a:pt x="45768" y="4756"/>
                    <a:pt x="45899" y="3173"/>
                    <a:pt x="45816" y="1994"/>
                  </a:cubicBezTo>
                  <a:cubicBezTo>
                    <a:pt x="45744" y="827"/>
                    <a:pt x="45470" y="77"/>
                    <a:pt x="45042" y="6"/>
                  </a:cubicBezTo>
                  <a:cubicBezTo>
                    <a:pt x="45020" y="2"/>
                    <a:pt x="44998" y="0"/>
                    <a:pt x="44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511;p48">
              <a:extLst>
                <a:ext uri="{FF2B5EF4-FFF2-40B4-BE49-F238E27FC236}">
                  <a16:creationId xmlns:a16="http://schemas.microsoft.com/office/drawing/2014/main" id="{299B3104-6033-4FD3-9275-CCA24CE9BF89}"/>
                </a:ext>
              </a:extLst>
            </p:cNvPr>
            <p:cNvSpPr/>
            <p:nvPr/>
          </p:nvSpPr>
          <p:spPr>
            <a:xfrm>
              <a:off x="2224375" y="3708025"/>
              <a:ext cx="1734475" cy="1000750"/>
            </a:xfrm>
            <a:custGeom>
              <a:avLst/>
              <a:gdLst/>
              <a:ahLst/>
              <a:cxnLst/>
              <a:rect l="l" t="t" r="r" b="b"/>
              <a:pathLst>
                <a:path w="69379" h="40030" extrusionOk="0">
                  <a:moveTo>
                    <a:pt x="60960" y="1"/>
                  </a:moveTo>
                  <a:lnTo>
                    <a:pt x="33826" y="3965"/>
                  </a:lnTo>
                  <a:cubicBezTo>
                    <a:pt x="21360" y="10454"/>
                    <a:pt x="5013" y="32576"/>
                    <a:pt x="5013" y="32576"/>
                  </a:cubicBezTo>
                  <a:lnTo>
                    <a:pt x="0" y="40029"/>
                  </a:lnTo>
                  <a:lnTo>
                    <a:pt x="69378" y="40029"/>
                  </a:lnTo>
                  <a:lnTo>
                    <a:pt x="69378" y="30992"/>
                  </a:lnTo>
                  <a:cubicBezTo>
                    <a:pt x="67747" y="5692"/>
                    <a:pt x="60960" y="1"/>
                    <a:pt x="60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512;p48">
              <a:extLst>
                <a:ext uri="{FF2B5EF4-FFF2-40B4-BE49-F238E27FC236}">
                  <a16:creationId xmlns:a16="http://schemas.microsoft.com/office/drawing/2014/main" id="{1F46A434-517B-4FAB-8C12-EAF3F98A2155}"/>
                </a:ext>
              </a:extLst>
            </p:cNvPr>
            <p:cNvSpPr/>
            <p:nvPr/>
          </p:nvSpPr>
          <p:spPr>
            <a:xfrm>
              <a:off x="3095525" y="2028700"/>
              <a:ext cx="1647050" cy="2137250"/>
            </a:xfrm>
            <a:custGeom>
              <a:avLst/>
              <a:gdLst/>
              <a:ahLst/>
              <a:cxnLst/>
              <a:rect l="l" t="t" r="r" b="b"/>
              <a:pathLst>
                <a:path w="65882" h="85490" extrusionOk="0">
                  <a:moveTo>
                    <a:pt x="14645" y="1"/>
                  </a:moveTo>
                  <a:cubicBezTo>
                    <a:pt x="13644" y="1"/>
                    <a:pt x="12622" y="35"/>
                    <a:pt x="11577" y="106"/>
                  </a:cubicBezTo>
                  <a:cubicBezTo>
                    <a:pt x="11577" y="106"/>
                    <a:pt x="3243" y="4118"/>
                    <a:pt x="5398" y="25109"/>
                  </a:cubicBezTo>
                  <a:cubicBezTo>
                    <a:pt x="5398" y="25109"/>
                    <a:pt x="933" y="33896"/>
                    <a:pt x="52" y="43040"/>
                  </a:cubicBezTo>
                  <a:cubicBezTo>
                    <a:pt x="1" y="43573"/>
                    <a:pt x="1952" y="43676"/>
                    <a:pt x="3469" y="43676"/>
                  </a:cubicBezTo>
                  <a:cubicBezTo>
                    <a:pt x="4424" y="43676"/>
                    <a:pt x="5207" y="43635"/>
                    <a:pt x="5207" y="43635"/>
                  </a:cubicBezTo>
                  <a:cubicBezTo>
                    <a:pt x="5207" y="43635"/>
                    <a:pt x="5576" y="48505"/>
                    <a:pt x="6064" y="53196"/>
                  </a:cubicBezTo>
                  <a:cubicBezTo>
                    <a:pt x="6590" y="58164"/>
                    <a:pt x="9263" y="61500"/>
                    <a:pt x="12854" y="61500"/>
                  </a:cubicBezTo>
                  <a:cubicBezTo>
                    <a:pt x="13006" y="61500"/>
                    <a:pt x="13160" y="61494"/>
                    <a:pt x="13315" y="61482"/>
                  </a:cubicBezTo>
                  <a:cubicBezTo>
                    <a:pt x="14126" y="61421"/>
                    <a:pt x="15165" y="61347"/>
                    <a:pt x="16325" y="61347"/>
                  </a:cubicBezTo>
                  <a:cubicBezTo>
                    <a:pt x="20325" y="61347"/>
                    <a:pt x="25770" y="62222"/>
                    <a:pt x="28317" y="67483"/>
                  </a:cubicBezTo>
                  <a:cubicBezTo>
                    <a:pt x="30948" y="72889"/>
                    <a:pt x="31329" y="78830"/>
                    <a:pt x="31329" y="78830"/>
                  </a:cubicBezTo>
                  <a:cubicBezTo>
                    <a:pt x="31329" y="78830"/>
                    <a:pt x="36443" y="85489"/>
                    <a:pt x="46257" y="85489"/>
                  </a:cubicBezTo>
                  <a:cubicBezTo>
                    <a:pt x="51485" y="85489"/>
                    <a:pt x="58048" y="83599"/>
                    <a:pt x="65881" y="77806"/>
                  </a:cubicBezTo>
                  <a:lnTo>
                    <a:pt x="59631" y="62899"/>
                  </a:lnTo>
                  <a:cubicBezTo>
                    <a:pt x="59631" y="62899"/>
                    <a:pt x="57380" y="1"/>
                    <a:pt x="14645" y="1"/>
                  </a:cubicBezTo>
                  <a:close/>
                </a:path>
              </a:pathLst>
            </a:custGeom>
            <a:solidFill>
              <a:srgbClr val="BE3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513;p48">
              <a:extLst>
                <a:ext uri="{FF2B5EF4-FFF2-40B4-BE49-F238E27FC236}">
                  <a16:creationId xmlns:a16="http://schemas.microsoft.com/office/drawing/2014/main" id="{7BCDB76C-2C54-426C-A5E1-4D08FED5EB40}"/>
                </a:ext>
              </a:extLst>
            </p:cNvPr>
            <p:cNvSpPr/>
            <p:nvPr/>
          </p:nvSpPr>
          <p:spPr>
            <a:xfrm>
              <a:off x="3079825" y="3708025"/>
              <a:ext cx="1760975" cy="1000750"/>
            </a:xfrm>
            <a:custGeom>
              <a:avLst/>
              <a:gdLst/>
              <a:ahLst/>
              <a:cxnLst/>
              <a:rect l="l" t="t" r="r" b="b"/>
              <a:pathLst>
                <a:path w="70439" h="40030" extrusionOk="0">
                  <a:moveTo>
                    <a:pt x="62056" y="1"/>
                  </a:moveTo>
                  <a:lnTo>
                    <a:pt x="31934" y="4406"/>
                  </a:lnTo>
                  <a:cubicBezTo>
                    <a:pt x="19468" y="10895"/>
                    <a:pt x="8728" y="29671"/>
                    <a:pt x="8728" y="29671"/>
                  </a:cubicBezTo>
                  <a:lnTo>
                    <a:pt x="1" y="40029"/>
                  </a:lnTo>
                  <a:lnTo>
                    <a:pt x="70438" y="40029"/>
                  </a:lnTo>
                  <a:lnTo>
                    <a:pt x="70438" y="30992"/>
                  </a:lnTo>
                  <a:cubicBezTo>
                    <a:pt x="68950" y="5692"/>
                    <a:pt x="62056" y="1"/>
                    <a:pt x="62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514;p48">
              <a:extLst>
                <a:ext uri="{FF2B5EF4-FFF2-40B4-BE49-F238E27FC236}">
                  <a16:creationId xmlns:a16="http://schemas.microsoft.com/office/drawing/2014/main" id="{ADD5C635-4DCC-4224-ACE0-7C941FFD909A}"/>
                </a:ext>
              </a:extLst>
            </p:cNvPr>
            <p:cNvSpPr/>
            <p:nvPr/>
          </p:nvSpPr>
          <p:spPr>
            <a:xfrm>
              <a:off x="3213175" y="1755450"/>
              <a:ext cx="1891350" cy="2894250"/>
            </a:xfrm>
            <a:custGeom>
              <a:avLst/>
              <a:gdLst/>
              <a:ahLst/>
              <a:cxnLst/>
              <a:rect l="l" t="t" r="r" b="b"/>
              <a:pathLst>
                <a:path w="75654" h="115770" extrusionOk="0">
                  <a:moveTo>
                    <a:pt x="36678" y="0"/>
                  </a:moveTo>
                  <a:cubicBezTo>
                    <a:pt x="36164" y="0"/>
                    <a:pt x="35653" y="8"/>
                    <a:pt x="35148" y="23"/>
                  </a:cubicBezTo>
                  <a:cubicBezTo>
                    <a:pt x="31338" y="130"/>
                    <a:pt x="27540" y="451"/>
                    <a:pt x="23766" y="963"/>
                  </a:cubicBezTo>
                  <a:cubicBezTo>
                    <a:pt x="19777" y="1511"/>
                    <a:pt x="15729" y="2320"/>
                    <a:pt x="12312" y="4440"/>
                  </a:cubicBezTo>
                  <a:cubicBezTo>
                    <a:pt x="9074" y="6440"/>
                    <a:pt x="6633" y="9464"/>
                    <a:pt x="4252" y="12441"/>
                  </a:cubicBezTo>
                  <a:cubicBezTo>
                    <a:pt x="1811" y="15501"/>
                    <a:pt x="25" y="16691"/>
                    <a:pt x="1" y="20608"/>
                  </a:cubicBezTo>
                  <a:cubicBezTo>
                    <a:pt x="799" y="25204"/>
                    <a:pt x="4263" y="29240"/>
                    <a:pt x="8693" y="30717"/>
                  </a:cubicBezTo>
                  <a:cubicBezTo>
                    <a:pt x="12514" y="32003"/>
                    <a:pt x="17467" y="31872"/>
                    <a:pt x="19468" y="35372"/>
                  </a:cubicBezTo>
                  <a:cubicBezTo>
                    <a:pt x="21146" y="38277"/>
                    <a:pt x="19682" y="42194"/>
                    <a:pt x="21242" y="45159"/>
                  </a:cubicBezTo>
                  <a:cubicBezTo>
                    <a:pt x="22706" y="47945"/>
                    <a:pt x="26326" y="48957"/>
                    <a:pt x="28064" y="51576"/>
                  </a:cubicBezTo>
                  <a:cubicBezTo>
                    <a:pt x="31624" y="56970"/>
                    <a:pt x="25242" y="64971"/>
                    <a:pt x="28766" y="70376"/>
                  </a:cubicBezTo>
                  <a:cubicBezTo>
                    <a:pt x="30802" y="73496"/>
                    <a:pt x="35684" y="74782"/>
                    <a:pt x="36005" y="78496"/>
                  </a:cubicBezTo>
                  <a:cubicBezTo>
                    <a:pt x="36172" y="80437"/>
                    <a:pt x="34910" y="82175"/>
                    <a:pt x="33910" y="83854"/>
                  </a:cubicBezTo>
                  <a:cubicBezTo>
                    <a:pt x="28314" y="93201"/>
                    <a:pt x="30314" y="106405"/>
                    <a:pt x="38434" y="113667"/>
                  </a:cubicBezTo>
                  <a:cubicBezTo>
                    <a:pt x="39565" y="114679"/>
                    <a:pt x="40863" y="115608"/>
                    <a:pt x="42363" y="115751"/>
                  </a:cubicBezTo>
                  <a:cubicBezTo>
                    <a:pt x="42500" y="115764"/>
                    <a:pt x="42636" y="115769"/>
                    <a:pt x="42771" y="115769"/>
                  </a:cubicBezTo>
                  <a:cubicBezTo>
                    <a:pt x="43797" y="115769"/>
                    <a:pt x="44802" y="115434"/>
                    <a:pt x="45781" y="115108"/>
                  </a:cubicBezTo>
                  <a:cubicBezTo>
                    <a:pt x="55687" y="111762"/>
                    <a:pt x="65604" y="108405"/>
                    <a:pt x="75522" y="105059"/>
                  </a:cubicBezTo>
                  <a:cubicBezTo>
                    <a:pt x="75653" y="99963"/>
                    <a:pt x="74915" y="94856"/>
                    <a:pt x="73343" y="90010"/>
                  </a:cubicBezTo>
                  <a:cubicBezTo>
                    <a:pt x="72212" y="86497"/>
                    <a:pt x="70641" y="83128"/>
                    <a:pt x="69545" y="79604"/>
                  </a:cubicBezTo>
                  <a:cubicBezTo>
                    <a:pt x="67986" y="74651"/>
                    <a:pt x="67367" y="69472"/>
                    <a:pt x="66628" y="64340"/>
                  </a:cubicBezTo>
                  <a:cubicBezTo>
                    <a:pt x="64092" y="46647"/>
                    <a:pt x="60116" y="29169"/>
                    <a:pt x="54734" y="12119"/>
                  </a:cubicBezTo>
                  <a:cubicBezTo>
                    <a:pt x="53960" y="9655"/>
                    <a:pt x="53127" y="7142"/>
                    <a:pt x="51496" y="5130"/>
                  </a:cubicBezTo>
                  <a:cubicBezTo>
                    <a:pt x="48076" y="927"/>
                    <a:pt x="42186" y="0"/>
                    <a:pt x="36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515;p48">
              <a:extLst>
                <a:ext uri="{FF2B5EF4-FFF2-40B4-BE49-F238E27FC236}">
                  <a16:creationId xmlns:a16="http://schemas.microsoft.com/office/drawing/2014/main" id="{25D0F072-5C70-4D5F-A542-A8BFC05EBB85}"/>
                </a:ext>
              </a:extLst>
            </p:cNvPr>
            <p:cNvSpPr/>
            <p:nvPr/>
          </p:nvSpPr>
          <p:spPr>
            <a:xfrm>
              <a:off x="4056450" y="2133750"/>
              <a:ext cx="1631175" cy="2084100"/>
            </a:xfrm>
            <a:custGeom>
              <a:avLst/>
              <a:gdLst/>
              <a:ahLst/>
              <a:cxnLst/>
              <a:rect l="l" t="t" r="r" b="b"/>
              <a:pathLst>
                <a:path w="65247" h="83364" extrusionOk="0">
                  <a:moveTo>
                    <a:pt x="16134" y="0"/>
                  </a:moveTo>
                  <a:cubicBezTo>
                    <a:pt x="15124" y="0"/>
                    <a:pt x="14088" y="35"/>
                    <a:pt x="13026" y="107"/>
                  </a:cubicBezTo>
                  <a:cubicBezTo>
                    <a:pt x="13026" y="107"/>
                    <a:pt x="4691" y="4131"/>
                    <a:pt x="6846" y="25122"/>
                  </a:cubicBezTo>
                  <a:cubicBezTo>
                    <a:pt x="6846" y="25122"/>
                    <a:pt x="3656" y="35456"/>
                    <a:pt x="369" y="42409"/>
                  </a:cubicBezTo>
                  <a:cubicBezTo>
                    <a:pt x="0" y="43195"/>
                    <a:pt x="6656" y="43648"/>
                    <a:pt x="6656" y="43648"/>
                  </a:cubicBezTo>
                  <a:cubicBezTo>
                    <a:pt x="6656" y="43648"/>
                    <a:pt x="7668" y="49577"/>
                    <a:pt x="8573" y="54137"/>
                  </a:cubicBezTo>
                  <a:cubicBezTo>
                    <a:pt x="9668" y="59674"/>
                    <a:pt x="11514" y="61269"/>
                    <a:pt x="15098" y="61698"/>
                  </a:cubicBezTo>
                  <a:cubicBezTo>
                    <a:pt x="15782" y="61778"/>
                    <a:pt x="16525" y="61799"/>
                    <a:pt x="17303" y="61799"/>
                  </a:cubicBezTo>
                  <a:cubicBezTo>
                    <a:pt x="18185" y="61799"/>
                    <a:pt x="19111" y="61772"/>
                    <a:pt x="20046" y="61772"/>
                  </a:cubicBezTo>
                  <a:cubicBezTo>
                    <a:pt x="24020" y="61772"/>
                    <a:pt x="28157" y="62269"/>
                    <a:pt x="29766" y="67484"/>
                  </a:cubicBezTo>
                  <a:cubicBezTo>
                    <a:pt x="31540" y="73223"/>
                    <a:pt x="32790" y="78843"/>
                    <a:pt x="32790" y="78843"/>
                  </a:cubicBezTo>
                  <a:cubicBezTo>
                    <a:pt x="32790" y="78843"/>
                    <a:pt x="36367" y="83364"/>
                    <a:pt x="44105" y="83364"/>
                  </a:cubicBezTo>
                  <a:cubicBezTo>
                    <a:pt x="49253" y="83364"/>
                    <a:pt x="56243" y="81363"/>
                    <a:pt x="65247" y="74699"/>
                  </a:cubicBezTo>
                  <a:lnTo>
                    <a:pt x="56603" y="61840"/>
                  </a:lnTo>
                  <a:cubicBezTo>
                    <a:pt x="56603" y="61840"/>
                    <a:pt x="58625" y="0"/>
                    <a:pt x="16134" y="0"/>
                  </a:cubicBezTo>
                  <a:close/>
                </a:path>
              </a:pathLst>
            </a:custGeom>
            <a:solidFill>
              <a:srgbClr val="FFB7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516;p48">
              <a:extLst>
                <a:ext uri="{FF2B5EF4-FFF2-40B4-BE49-F238E27FC236}">
                  <a16:creationId xmlns:a16="http://schemas.microsoft.com/office/drawing/2014/main" id="{F08FF083-E44A-46B7-8021-FF9E84A6B5DB}"/>
                </a:ext>
              </a:extLst>
            </p:cNvPr>
            <p:cNvSpPr/>
            <p:nvPr/>
          </p:nvSpPr>
          <p:spPr>
            <a:xfrm>
              <a:off x="4138000" y="1631250"/>
              <a:ext cx="2412825" cy="2265225"/>
            </a:xfrm>
            <a:custGeom>
              <a:avLst/>
              <a:gdLst/>
              <a:ahLst/>
              <a:cxnLst/>
              <a:rect l="l" t="t" r="r" b="b"/>
              <a:pathLst>
                <a:path w="96513" h="90609" extrusionOk="0">
                  <a:moveTo>
                    <a:pt x="42608" y="0"/>
                  </a:moveTo>
                  <a:cubicBezTo>
                    <a:pt x="42466" y="0"/>
                    <a:pt x="42325" y="5"/>
                    <a:pt x="42185" y="14"/>
                  </a:cubicBezTo>
                  <a:cubicBezTo>
                    <a:pt x="39589" y="168"/>
                    <a:pt x="37101" y="1621"/>
                    <a:pt x="35779" y="3848"/>
                  </a:cubicBezTo>
                  <a:cubicBezTo>
                    <a:pt x="34624" y="5788"/>
                    <a:pt x="34434" y="8277"/>
                    <a:pt x="35255" y="10360"/>
                  </a:cubicBezTo>
                  <a:cubicBezTo>
                    <a:pt x="33438" y="10134"/>
                    <a:pt x="31577" y="10010"/>
                    <a:pt x="29699" y="10010"/>
                  </a:cubicBezTo>
                  <a:cubicBezTo>
                    <a:pt x="21711" y="10010"/>
                    <a:pt x="13410" y="12245"/>
                    <a:pt x="6787" y="18290"/>
                  </a:cubicBezTo>
                  <a:cubicBezTo>
                    <a:pt x="6787" y="18290"/>
                    <a:pt x="1" y="22064"/>
                    <a:pt x="406" y="34411"/>
                  </a:cubicBezTo>
                  <a:lnTo>
                    <a:pt x="10073" y="35959"/>
                  </a:lnTo>
                  <a:lnTo>
                    <a:pt x="11312" y="29779"/>
                  </a:lnTo>
                  <a:lnTo>
                    <a:pt x="13157" y="39352"/>
                  </a:lnTo>
                  <a:cubicBezTo>
                    <a:pt x="13157" y="39352"/>
                    <a:pt x="14683" y="39107"/>
                    <a:pt x="16569" y="39107"/>
                  </a:cubicBezTo>
                  <a:cubicBezTo>
                    <a:pt x="18925" y="39107"/>
                    <a:pt x="21842" y="39489"/>
                    <a:pt x="23039" y="41209"/>
                  </a:cubicBezTo>
                  <a:cubicBezTo>
                    <a:pt x="25206" y="44293"/>
                    <a:pt x="30135" y="54175"/>
                    <a:pt x="29528" y="58807"/>
                  </a:cubicBezTo>
                  <a:cubicBezTo>
                    <a:pt x="28909" y="63438"/>
                    <a:pt x="23658" y="66831"/>
                    <a:pt x="27980" y="69915"/>
                  </a:cubicBezTo>
                  <a:cubicBezTo>
                    <a:pt x="32302" y="72999"/>
                    <a:pt x="35612" y="76094"/>
                    <a:pt x="34576" y="80416"/>
                  </a:cubicBezTo>
                  <a:cubicBezTo>
                    <a:pt x="33541" y="84738"/>
                    <a:pt x="34576" y="90608"/>
                    <a:pt x="34576" y="90608"/>
                  </a:cubicBezTo>
                  <a:lnTo>
                    <a:pt x="92810" y="77940"/>
                  </a:lnTo>
                  <a:cubicBezTo>
                    <a:pt x="92810" y="77940"/>
                    <a:pt x="96513" y="71856"/>
                    <a:pt x="90036" y="66712"/>
                  </a:cubicBezTo>
                  <a:cubicBezTo>
                    <a:pt x="83547" y="61581"/>
                    <a:pt x="77379" y="58497"/>
                    <a:pt x="78606" y="51699"/>
                  </a:cubicBezTo>
                  <a:cubicBezTo>
                    <a:pt x="79844" y="44912"/>
                    <a:pt x="80463" y="42745"/>
                    <a:pt x="74903" y="39352"/>
                  </a:cubicBezTo>
                  <a:cubicBezTo>
                    <a:pt x="69355" y="35959"/>
                    <a:pt x="61663" y="24291"/>
                    <a:pt x="55770" y="18671"/>
                  </a:cubicBezTo>
                  <a:cubicBezTo>
                    <a:pt x="53198" y="16230"/>
                    <a:pt x="48828" y="13825"/>
                    <a:pt x="43554" y="12170"/>
                  </a:cubicBezTo>
                  <a:cubicBezTo>
                    <a:pt x="44423" y="11408"/>
                    <a:pt x="45268" y="10610"/>
                    <a:pt x="45864" y="9658"/>
                  </a:cubicBezTo>
                  <a:cubicBezTo>
                    <a:pt x="46768" y="8217"/>
                    <a:pt x="47054" y="6455"/>
                    <a:pt x="47018" y="4752"/>
                  </a:cubicBezTo>
                  <a:cubicBezTo>
                    <a:pt x="46983" y="3478"/>
                    <a:pt x="46745" y="2133"/>
                    <a:pt x="45875" y="1204"/>
                  </a:cubicBezTo>
                  <a:cubicBezTo>
                    <a:pt x="45055" y="331"/>
                    <a:pt x="43815" y="0"/>
                    <a:pt x="426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517;p48">
              <a:extLst>
                <a:ext uri="{FF2B5EF4-FFF2-40B4-BE49-F238E27FC236}">
                  <a16:creationId xmlns:a16="http://schemas.microsoft.com/office/drawing/2014/main" id="{08D3A380-760D-4578-B40F-1CA6777B99EB}"/>
                </a:ext>
              </a:extLst>
            </p:cNvPr>
            <p:cNvSpPr/>
            <p:nvPr/>
          </p:nvSpPr>
          <p:spPr>
            <a:xfrm>
              <a:off x="4083225" y="4000925"/>
              <a:ext cx="2020825" cy="707850"/>
            </a:xfrm>
            <a:custGeom>
              <a:avLst/>
              <a:gdLst/>
              <a:ahLst/>
              <a:cxnLst/>
              <a:rect l="l" t="t" r="r" b="b"/>
              <a:pathLst>
                <a:path w="80833" h="28314" extrusionOk="0">
                  <a:moveTo>
                    <a:pt x="64176" y="0"/>
                  </a:moveTo>
                  <a:cubicBezTo>
                    <a:pt x="64176" y="0"/>
                    <a:pt x="39911" y="2286"/>
                    <a:pt x="31719" y="4108"/>
                  </a:cubicBezTo>
                  <a:cubicBezTo>
                    <a:pt x="24361" y="5751"/>
                    <a:pt x="4097" y="24599"/>
                    <a:pt x="1" y="28313"/>
                  </a:cubicBezTo>
                  <a:lnTo>
                    <a:pt x="80832" y="28313"/>
                  </a:lnTo>
                  <a:cubicBezTo>
                    <a:pt x="79189" y="25337"/>
                    <a:pt x="72462" y="12549"/>
                    <a:pt x="69855" y="7049"/>
                  </a:cubicBezTo>
                  <a:cubicBezTo>
                    <a:pt x="67236" y="1524"/>
                    <a:pt x="64176" y="0"/>
                    <a:pt x="64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7C9A-B3D5-4E58-9246-B4E95667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550" y="594565"/>
            <a:ext cx="1014216" cy="470400"/>
          </a:xfrm>
        </p:spPr>
        <p:txBody>
          <a:bodyPr/>
          <a:lstStyle/>
          <a:p>
            <a:r>
              <a:rPr lang="en-US" dirty="0"/>
              <a:t>05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548A5-4EF7-49B4-85FB-9A827BD59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9766" y="611325"/>
            <a:ext cx="4171884" cy="330000"/>
          </a:xfrm>
        </p:spPr>
        <p:txBody>
          <a:bodyPr/>
          <a:lstStyle/>
          <a:p>
            <a:r>
              <a:rPr lang="en-US" dirty="0"/>
              <a:t>CANCEL OR RESCHEDULE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50CC15-FEEC-4E92-A9C6-D84EEA4C2FC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285892" y="1638788"/>
            <a:ext cx="1014216" cy="470400"/>
          </a:xfrm>
        </p:spPr>
        <p:txBody>
          <a:bodyPr/>
          <a:lstStyle/>
          <a:p>
            <a:r>
              <a:rPr lang="en-US" dirty="0"/>
              <a:t>06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6000D6-5654-45EB-A259-0B1C995ACC4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259766" y="1605939"/>
            <a:ext cx="4171884" cy="330000"/>
          </a:xfrm>
        </p:spPr>
        <p:txBody>
          <a:bodyPr/>
          <a:lstStyle/>
          <a:p>
            <a:r>
              <a:rPr lang="en-US" dirty="0"/>
              <a:t>AUTOMATED CHATBOT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BE3406-32EA-4FAD-9381-F360EFF13EB9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255124" y="2913358"/>
            <a:ext cx="1014216" cy="470400"/>
          </a:xfrm>
        </p:spPr>
        <p:txBody>
          <a:bodyPr/>
          <a:lstStyle/>
          <a:p>
            <a:r>
              <a:rPr lang="en-US" dirty="0"/>
              <a:t>07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FBCF3E7-48E4-4FEB-BFFF-F42EB7410DE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269340" y="2913357"/>
            <a:ext cx="4171884" cy="330000"/>
          </a:xfrm>
        </p:spPr>
        <p:txBody>
          <a:bodyPr/>
          <a:lstStyle/>
          <a:p>
            <a:r>
              <a:rPr lang="en-US" dirty="0"/>
              <a:t>COVID VACCINATION DETAILS</a:t>
            </a: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E905402-AC33-466F-999D-9001BE1BD9D6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285892" y="3843168"/>
            <a:ext cx="1014216" cy="470400"/>
          </a:xfrm>
        </p:spPr>
        <p:txBody>
          <a:bodyPr/>
          <a:lstStyle/>
          <a:p>
            <a:r>
              <a:rPr lang="en-US" dirty="0"/>
              <a:t>08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A535A03-67D7-4CC9-8191-52EA07A388F4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4259766" y="3765103"/>
            <a:ext cx="4171884" cy="330000"/>
          </a:xfrm>
        </p:spPr>
        <p:txBody>
          <a:bodyPr/>
          <a:lstStyle/>
          <a:p>
            <a:r>
              <a:rPr lang="en-US" dirty="0"/>
              <a:t>BOOK APPOINTMENT</a:t>
            </a: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52F2525-065A-4AD8-A92B-0D47851E2076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4259766" y="935624"/>
            <a:ext cx="4171884" cy="240900"/>
          </a:xfrm>
        </p:spPr>
        <p:txBody>
          <a:bodyPr/>
          <a:lstStyle/>
          <a:p>
            <a:r>
              <a:rPr lang="en-US" dirty="0"/>
              <a:t>DOCTOR CAN CANCEL/ACCEPT/POSTPONE THE SCHEDULED</a:t>
            </a:r>
          </a:p>
          <a:p>
            <a:r>
              <a:rPr lang="en-US" dirty="0"/>
              <a:t>APPOINTMENT</a:t>
            </a:r>
            <a:endParaRPr lang="en-IN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47AB633-C652-4778-9C09-7723D9537C2D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4259766" y="1979587"/>
            <a:ext cx="4171884" cy="470399"/>
          </a:xfrm>
        </p:spPr>
        <p:txBody>
          <a:bodyPr/>
          <a:lstStyle/>
          <a:p>
            <a:r>
              <a:rPr lang="en-US" dirty="0"/>
              <a:t>PATIENT CAN MAKE USE OF AUTOMATED CHATBOT FOR</a:t>
            </a:r>
          </a:p>
          <a:p>
            <a:r>
              <a:rPr lang="en-US" dirty="0"/>
              <a:t>EMERGENCY WHICH PRESCRIBES MEDICATIONS</a:t>
            </a:r>
          </a:p>
          <a:p>
            <a:r>
              <a:rPr lang="en-US" dirty="0"/>
              <a:t>AUTOMATICALLY, ESPECIALLY FOR MINOR PROBLEMS</a:t>
            </a:r>
            <a:endParaRPr lang="en-IN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5FA36406-2915-48A2-80E8-4CD7743AB77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259766" y="3266097"/>
            <a:ext cx="4171884" cy="453350"/>
          </a:xfrm>
        </p:spPr>
        <p:txBody>
          <a:bodyPr/>
          <a:lstStyle/>
          <a:p>
            <a:r>
              <a:rPr lang="en-US" dirty="0"/>
              <a:t>PATIENT CAN VIEW VACCINATION CAMPS AVAILABLE</a:t>
            </a:r>
            <a:endParaRPr lang="en-IN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23A82347-316F-4CA9-92B0-1E3C15A3AFFC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259766" y="4123071"/>
            <a:ext cx="4171884" cy="627775"/>
          </a:xfrm>
        </p:spPr>
        <p:txBody>
          <a:bodyPr/>
          <a:lstStyle/>
          <a:p>
            <a:r>
              <a:rPr lang="en-US" dirty="0"/>
              <a:t>PATIENT CAN REQUEST SCHEDULED APPOINTMENT</a:t>
            </a:r>
          </a:p>
          <a:p>
            <a:r>
              <a:rPr lang="en-US" dirty="0"/>
              <a:t>(APPOINTMENT EITHER GETS ACCEPTED / POSTPONED OR</a:t>
            </a:r>
          </a:p>
          <a:p>
            <a:r>
              <a:rPr lang="en-US" dirty="0"/>
              <a:t>REJECTED)</a:t>
            </a:r>
            <a:endParaRPr lang="en-IN" dirty="0"/>
          </a:p>
        </p:txBody>
      </p:sp>
      <p:grpSp>
        <p:nvGrpSpPr>
          <p:cNvPr id="15" name="Google Shape;577;p31">
            <a:extLst>
              <a:ext uri="{FF2B5EF4-FFF2-40B4-BE49-F238E27FC236}">
                <a16:creationId xmlns:a16="http://schemas.microsoft.com/office/drawing/2014/main" id="{4B2A0EE6-7E1E-4C8F-9288-A87E094CDE9E}"/>
              </a:ext>
            </a:extLst>
          </p:cNvPr>
          <p:cNvGrpSpPr/>
          <p:nvPr/>
        </p:nvGrpSpPr>
        <p:grpSpPr>
          <a:xfrm flipH="1">
            <a:off x="1009703" y="2599046"/>
            <a:ext cx="2276189" cy="1455141"/>
            <a:chOff x="1199550" y="1331250"/>
            <a:chExt cx="4910450" cy="3278400"/>
          </a:xfrm>
        </p:grpSpPr>
        <p:sp>
          <p:nvSpPr>
            <p:cNvPr id="16" name="Google Shape;578;p31">
              <a:extLst>
                <a:ext uri="{FF2B5EF4-FFF2-40B4-BE49-F238E27FC236}">
                  <a16:creationId xmlns:a16="http://schemas.microsoft.com/office/drawing/2014/main" id="{C25FADA0-C41C-4BBB-A84D-4F7C1594118F}"/>
                </a:ext>
              </a:extLst>
            </p:cNvPr>
            <p:cNvSpPr/>
            <p:nvPr/>
          </p:nvSpPr>
          <p:spPr>
            <a:xfrm>
              <a:off x="2614300" y="3929775"/>
              <a:ext cx="1458550" cy="645650"/>
            </a:xfrm>
            <a:custGeom>
              <a:avLst/>
              <a:gdLst/>
              <a:ahLst/>
              <a:cxnLst/>
              <a:rect l="l" t="t" r="r" b="b"/>
              <a:pathLst>
                <a:path w="58342" h="25826" extrusionOk="0">
                  <a:moveTo>
                    <a:pt x="6073" y="1"/>
                  </a:moveTo>
                  <a:cubicBezTo>
                    <a:pt x="4215" y="1"/>
                    <a:pt x="2465" y="394"/>
                    <a:pt x="870" y="1096"/>
                  </a:cubicBezTo>
                  <a:cubicBezTo>
                    <a:pt x="834" y="1108"/>
                    <a:pt x="810" y="1120"/>
                    <a:pt x="775" y="1144"/>
                  </a:cubicBezTo>
                  <a:cubicBezTo>
                    <a:pt x="513" y="1251"/>
                    <a:pt x="251" y="1382"/>
                    <a:pt x="1" y="1513"/>
                  </a:cubicBezTo>
                  <a:lnTo>
                    <a:pt x="1" y="24313"/>
                  </a:lnTo>
                  <a:cubicBezTo>
                    <a:pt x="239" y="24444"/>
                    <a:pt x="489" y="24563"/>
                    <a:pt x="739" y="24670"/>
                  </a:cubicBezTo>
                  <a:cubicBezTo>
                    <a:pt x="786" y="24694"/>
                    <a:pt x="822" y="24718"/>
                    <a:pt x="870" y="24730"/>
                  </a:cubicBezTo>
                  <a:cubicBezTo>
                    <a:pt x="2358" y="25397"/>
                    <a:pt x="4013" y="25778"/>
                    <a:pt x="5739" y="25813"/>
                  </a:cubicBezTo>
                  <a:cubicBezTo>
                    <a:pt x="5847" y="25825"/>
                    <a:pt x="5954" y="25825"/>
                    <a:pt x="6073" y="25825"/>
                  </a:cubicBezTo>
                  <a:lnTo>
                    <a:pt x="58341" y="25825"/>
                  </a:lnTo>
                  <a:lnTo>
                    <a:pt x="58341" y="24670"/>
                  </a:lnTo>
                  <a:lnTo>
                    <a:pt x="870" y="24670"/>
                  </a:lnTo>
                  <a:lnTo>
                    <a:pt x="870" y="1144"/>
                  </a:lnTo>
                  <a:lnTo>
                    <a:pt x="58341" y="1144"/>
                  </a:lnTo>
                  <a:lnTo>
                    <a:pt x="58341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79;p31">
              <a:extLst>
                <a:ext uri="{FF2B5EF4-FFF2-40B4-BE49-F238E27FC236}">
                  <a16:creationId xmlns:a16="http://schemas.microsoft.com/office/drawing/2014/main" id="{F9842B7F-A9C9-4836-A7E5-CF6038D51FE8}"/>
                </a:ext>
              </a:extLst>
            </p:cNvPr>
            <p:cNvSpPr/>
            <p:nvPr/>
          </p:nvSpPr>
          <p:spPr>
            <a:xfrm>
              <a:off x="1199550" y="3929775"/>
              <a:ext cx="2919425" cy="645650"/>
            </a:xfrm>
            <a:custGeom>
              <a:avLst/>
              <a:gdLst/>
              <a:ahLst/>
              <a:cxnLst/>
              <a:rect l="l" t="t" r="r" b="b"/>
              <a:pathLst>
                <a:path w="116777" h="25826" extrusionOk="0">
                  <a:moveTo>
                    <a:pt x="56591" y="1513"/>
                  </a:moveTo>
                  <a:lnTo>
                    <a:pt x="56591" y="24313"/>
                  </a:lnTo>
                  <a:cubicBezTo>
                    <a:pt x="55460" y="23706"/>
                    <a:pt x="54436" y="22944"/>
                    <a:pt x="53531" y="22051"/>
                  </a:cubicBezTo>
                  <a:cubicBezTo>
                    <a:pt x="51197" y="19705"/>
                    <a:pt x="49756" y="16479"/>
                    <a:pt x="49756" y="12919"/>
                  </a:cubicBezTo>
                  <a:cubicBezTo>
                    <a:pt x="49756" y="12871"/>
                    <a:pt x="49756" y="12824"/>
                    <a:pt x="49756" y="12776"/>
                  </a:cubicBezTo>
                  <a:cubicBezTo>
                    <a:pt x="49804" y="7895"/>
                    <a:pt x="52554" y="3668"/>
                    <a:pt x="56591" y="1513"/>
                  </a:cubicBezTo>
                  <a:close/>
                  <a:moveTo>
                    <a:pt x="12907" y="1"/>
                  </a:moveTo>
                  <a:cubicBezTo>
                    <a:pt x="5834" y="1"/>
                    <a:pt x="72" y="5716"/>
                    <a:pt x="0" y="12776"/>
                  </a:cubicBezTo>
                  <a:cubicBezTo>
                    <a:pt x="0" y="12824"/>
                    <a:pt x="0" y="12871"/>
                    <a:pt x="0" y="12919"/>
                  </a:cubicBezTo>
                  <a:cubicBezTo>
                    <a:pt x="0" y="16479"/>
                    <a:pt x="1441" y="19705"/>
                    <a:pt x="3774" y="22051"/>
                  </a:cubicBezTo>
                  <a:cubicBezTo>
                    <a:pt x="6120" y="24385"/>
                    <a:pt x="9347" y="25825"/>
                    <a:pt x="12907" y="25825"/>
                  </a:cubicBezTo>
                  <a:lnTo>
                    <a:pt x="116777" y="25825"/>
                  </a:lnTo>
                  <a:lnTo>
                    <a:pt x="116777" y="24670"/>
                  </a:lnTo>
                  <a:lnTo>
                    <a:pt x="57460" y="24670"/>
                  </a:lnTo>
                  <a:lnTo>
                    <a:pt x="57460" y="1144"/>
                  </a:lnTo>
                  <a:lnTo>
                    <a:pt x="116777" y="1144"/>
                  </a:lnTo>
                  <a:lnTo>
                    <a:pt x="116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80;p31">
              <a:extLst>
                <a:ext uri="{FF2B5EF4-FFF2-40B4-BE49-F238E27FC236}">
                  <a16:creationId xmlns:a16="http://schemas.microsoft.com/office/drawing/2014/main" id="{99CC6730-1186-4C61-88E6-5E9B34AA4EB5}"/>
                </a:ext>
              </a:extLst>
            </p:cNvPr>
            <p:cNvSpPr/>
            <p:nvPr/>
          </p:nvSpPr>
          <p:spPr>
            <a:xfrm>
              <a:off x="1199550" y="4249175"/>
              <a:ext cx="2919425" cy="326250"/>
            </a:xfrm>
            <a:custGeom>
              <a:avLst/>
              <a:gdLst/>
              <a:ahLst/>
              <a:cxnLst/>
              <a:rect l="l" t="t" r="r" b="b"/>
              <a:pathLst>
                <a:path w="116777" h="13050" extrusionOk="0">
                  <a:moveTo>
                    <a:pt x="0" y="0"/>
                  </a:moveTo>
                  <a:cubicBezTo>
                    <a:pt x="0" y="48"/>
                    <a:pt x="0" y="95"/>
                    <a:pt x="0" y="143"/>
                  </a:cubicBezTo>
                  <a:cubicBezTo>
                    <a:pt x="0" y="3703"/>
                    <a:pt x="1441" y="6929"/>
                    <a:pt x="3774" y="9275"/>
                  </a:cubicBezTo>
                  <a:cubicBezTo>
                    <a:pt x="6120" y="11609"/>
                    <a:pt x="9347" y="13049"/>
                    <a:pt x="12907" y="13049"/>
                  </a:cubicBezTo>
                  <a:lnTo>
                    <a:pt x="116777" y="13049"/>
                  </a:lnTo>
                  <a:lnTo>
                    <a:pt x="116777" y="11894"/>
                  </a:lnTo>
                  <a:lnTo>
                    <a:pt x="114931" y="11894"/>
                  </a:lnTo>
                  <a:lnTo>
                    <a:pt x="1149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581;p31">
              <a:extLst>
                <a:ext uri="{FF2B5EF4-FFF2-40B4-BE49-F238E27FC236}">
                  <a16:creationId xmlns:a16="http://schemas.microsoft.com/office/drawing/2014/main" id="{774479B7-4CE4-456F-8762-8C225D7698AD}"/>
                </a:ext>
              </a:extLst>
            </p:cNvPr>
            <p:cNvSpPr/>
            <p:nvPr/>
          </p:nvSpPr>
          <p:spPr>
            <a:xfrm>
              <a:off x="2636025" y="3958350"/>
              <a:ext cx="1436825" cy="588200"/>
            </a:xfrm>
            <a:custGeom>
              <a:avLst/>
              <a:gdLst/>
              <a:ahLst/>
              <a:cxnLst/>
              <a:rect l="l" t="t" r="r" b="b"/>
              <a:pathLst>
                <a:path w="57473" h="23528" extrusionOk="0">
                  <a:moveTo>
                    <a:pt x="1" y="1"/>
                  </a:moveTo>
                  <a:lnTo>
                    <a:pt x="1" y="23527"/>
                  </a:lnTo>
                  <a:lnTo>
                    <a:pt x="57472" y="23527"/>
                  </a:lnTo>
                  <a:lnTo>
                    <a:pt x="57472" y="1"/>
                  </a:lnTo>
                  <a:close/>
                </a:path>
              </a:pathLst>
            </a:custGeom>
            <a:solidFill>
              <a:srgbClr val="EAE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582;p31">
              <a:extLst>
                <a:ext uri="{FF2B5EF4-FFF2-40B4-BE49-F238E27FC236}">
                  <a16:creationId xmlns:a16="http://schemas.microsoft.com/office/drawing/2014/main" id="{1975C4C7-DDA8-4486-84E0-8B847235EB65}"/>
                </a:ext>
              </a:extLst>
            </p:cNvPr>
            <p:cNvSpPr/>
            <p:nvPr/>
          </p:nvSpPr>
          <p:spPr>
            <a:xfrm>
              <a:off x="2636025" y="4503950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1"/>
                  </a:moveTo>
                  <a:lnTo>
                    <a:pt x="1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83;p31">
              <a:extLst>
                <a:ext uri="{FF2B5EF4-FFF2-40B4-BE49-F238E27FC236}">
                  <a16:creationId xmlns:a16="http://schemas.microsoft.com/office/drawing/2014/main" id="{B33917CC-7FE5-4ACD-A38B-2D7E22C7E8DC}"/>
                </a:ext>
              </a:extLst>
            </p:cNvPr>
            <p:cNvSpPr/>
            <p:nvPr/>
          </p:nvSpPr>
          <p:spPr>
            <a:xfrm>
              <a:off x="2636025" y="4457525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0"/>
                  </a:moveTo>
                  <a:lnTo>
                    <a:pt x="1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84;p31">
              <a:extLst>
                <a:ext uri="{FF2B5EF4-FFF2-40B4-BE49-F238E27FC236}">
                  <a16:creationId xmlns:a16="http://schemas.microsoft.com/office/drawing/2014/main" id="{339FE4A8-29F3-4BB9-9185-A416CAA77707}"/>
                </a:ext>
              </a:extLst>
            </p:cNvPr>
            <p:cNvSpPr/>
            <p:nvPr/>
          </p:nvSpPr>
          <p:spPr>
            <a:xfrm>
              <a:off x="2636025" y="4411375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1"/>
                  </a:moveTo>
                  <a:lnTo>
                    <a:pt x="1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85;p31">
              <a:extLst>
                <a:ext uri="{FF2B5EF4-FFF2-40B4-BE49-F238E27FC236}">
                  <a16:creationId xmlns:a16="http://schemas.microsoft.com/office/drawing/2014/main" id="{185D6062-56CC-4437-BD4F-8B376FC7A14B}"/>
                </a:ext>
              </a:extLst>
            </p:cNvPr>
            <p:cNvSpPr/>
            <p:nvPr/>
          </p:nvSpPr>
          <p:spPr>
            <a:xfrm>
              <a:off x="2636025" y="4364950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1"/>
                  </a:moveTo>
                  <a:lnTo>
                    <a:pt x="1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86;p31">
              <a:extLst>
                <a:ext uri="{FF2B5EF4-FFF2-40B4-BE49-F238E27FC236}">
                  <a16:creationId xmlns:a16="http://schemas.microsoft.com/office/drawing/2014/main" id="{9392DBCB-7830-4AE3-9AEF-02B08AD5093E}"/>
                </a:ext>
              </a:extLst>
            </p:cNvPr>
            <p:cNvSpPr/>
            <p:nvPr/>
          </p:nvSpPr>
          <p:spPr>
            <a:xfrm>
              <a:off x="2636025" y="4318525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0"/>
                  </a:moveTo>
                  <a:lnTo>
                    <a:pt x="1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587;p31">
              <a:extLst>
                <a:ext uri="{FF2B5EF4-FFF2-40B4-BE49-F238E27FC236}">
                  <a16:creationId xmlns:a16="http://schemas.microsoft.com/office/drawing/2014/main" id="{4D532415-B4C4-4523-B5BB-5CE4DEF5B579}"/>
                </a:ext>
              </a:extLst>
            </p:cNvPr>
            <p:cNvSpPr/>
            <p:nvPr/>
          </p:nvSpPr>
          <p:spPr>
            <a:xfrm>
              <a:off x="2636025" y="4272075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1"/>
                  </a:moveTo>
                  <a:lnTo>
                    <a:pt x="1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88;p31">
              <a:extLst>
                <a:ext uri="{FF2B5EF4-FFF2-40B4-BE49-F238E27FC236}">
                  <a16:creationId xmlns:a16="http://schemas.microsoft.com/office/drawing/2014/main" id="{67A9722F-0FBC-41F9-B105-31FFB1A3F9EC}"/>
                </a:ext>
              </a:extLst>
            </p:cNvPr>
            <p:cNvSpPr/>
            <p:nvPr/>
          </p:nvSpPr>
          <p:spPr>
            <a:xfrm>
              <a:off x="2636025" y="4225950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0"/>
                  </a:moveTo>
                  <a:lnTo>
                    <a:pt x="1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589;p31">
              <a:extLst>
                <a:ext uri="{FF2B5EF4-FFF2-40B4-BE49-F238E27FC236}">
                  <a16:creationId xmlns:a16="http://schemas.microsoft.com/office/drawing/2014/main" id="{7558C1F6-D3E2-43B8-AD8F-51DD7044A19E}"/>
                </a:ext>
              </a:extLst>
            </p:cNvPr>
            <p:cNvSpPr/>
            <p:nvPr/>
          </p:nvSpPr>
          <p:spPr>
            <a:xfrm>
              <a:off x="2636025" y="4179525"/>
              <a:ext cx="1436525" cy="0"/>
            </a:xfrm>
            <a:custGeom>
              <a:avLst/>
              <a:gdLst/>
              <a:ahLst/>
              <a:cxnLst/>
              <a:rect l="l" t="t" r="r" b="b"/>
              <a:pathLst>
                <a:path w="57461" fill="none" extrusionOk="0">
                  <a:moveTo>
                    <a:pt x="57460" y="0"/>
                  </a:moveTo>
                  <a:lnTo>
                    <a:pt x="1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590;p31">
              <a:extLst>
                <a:ext uri="{FF2B5EF4-FFF2-40B4-BE49-F238E27FC236}">
                  <a16:creationId xmlns:a16="http://schemas.microsoft.com/office/drawing/2014/main" id="{6EB137C0-ADC2-4BC1-9759-140D3D0D17C9}"/>
                </a:ext>
              </a:extLst>
            </p:cNvPr>
            <p:cNvSpPr/>
            <p:nvPr/>
          </p:nvSpPr>
          <p:spPr>
            <a:xfrm>
              <a:off x="2636025" y="4133075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1"/>
                  </a:moveTo>
                  <a:lnTo>
                    <a:pt x="1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591;p31">
              <a:extLst>
                <a:ext uri="{FF2B5EF4-FFF2-40B4-BE49-F238E27FC236}">
                  <a16:creationId xmlns:a16="http://schemas.microsoft.com/office/drawing/2014/main" id="{D837E373-CEF6-483A-A21C-A63148BF414C}"/>
                </a:ext>
              </a:extLst>
            </p:cNvPr>
            <p:cNvSpPr/>
            <p:nvPr/>
          </p:nvSpPr>
          <p:spPr>
            <a:xfrm>
              <a:off x="2636025" y="4086650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0"/>
                  </a:moveTo>
                  <a:lnTo>
                    <a:pt x="1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592;p31">
              <a:extLst>
                <a:ext uri="{FF2B5EF4-FFF2-40B4-BE49-F238E27FC236}">
                  <a16:creationId xmlns:a16="http://schemas.microsoft.com/office/drawing/2014/main" id="{FEC69E93-C6CB-47F4-8733-AE214CC2CDF7}"/>
                </a:ext>
              </a:extLst>
            </p:cNvPr>
            <p:cNvSpPr/>
            <p:nvPr/>
          </p:nvSpPr>
          <p:spPr>
            <a:xfrm>
              <a:off x="2636025" y="4040500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1"/>
                  </a:moveTo>
                  <a:lnTo>
                    <a:pt x="1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593;p31">
              <a:extLst>
                <a:ext uri="{FF2B5EF4-FFF2-40B4-BE49-F238E27FC236}">
                  <a16:creationId xmlns:a16="http://schemas.microsoft.com/office/drawing/2014/main" id="{1F7C2AC3-6DE7-4DD7-8649-DAF812C29DA3}"/>
                </a:ext>
              </a:extLst>
            </p:cNvPr>
            <p:cNvSpPr/>
            <p:nvPr/>
          </p:nvSpPr>
          <p:spPr>
            <a:xfrm>
              <a:off x="2636025" y="3994075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0"/>
                  </a:moveTo>
                  <a:lnTo>
                    <a:pt x="1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594;p31">
              <a:extLst>
                <a:ext uri="{FF2B5EF4-FFF2-40B4-BE49-F238E27FC236}">
                  <a16:creationId xmlns:a16="http://schemas.microsoft.com/office/drawing/2014/main" id="{985A35F9-2A88-4B6D-8229-CB0A6E55AECB}"/>
                </a:ext>
              </a:extLst>
            </p:cNvPr>
            <p:cNvSpPr/>
            <p:nvPr/>
          </p:nvSpPr>
          <p:spPr>
            <a:xfrm>
              <a:off x="2443450" y="3967575"/>
              <a:ext cx="170875" cy="570050"/>
            </a:xfrm>
            <a:custGeom>
              <a:avLst/>
              <a:gdLst/>
              <a:ahLst/>
              <a:cxnLst/>
              <a:rect l="l" t="t" r="r" b="b"/>
              <a:pathLst>
                <a:path w="6835" h="22802" extrusionOk="0">
                  <a:moveTo>
                    <a:pt x="6835" y="1"/>
                  </a:moveTo>
                  <a:cubicBezTo>
                    <a:pt x="2763" y="2180"/>
                    <a:pt x="0" y="6466"/>
                    <a:pt x="0" y="11407"/>
                  </a:cubicBezTo>
                  <a:cubicBezTo>
                    <a:pt x="0" y="14967"/>
                    <a:pt x="1441" y="18193"/>
                    <a:pt x="3775" y="20539"/>
                  </a:cubicBezTo>
                  <a:cubicBezTo>
                    <a:pt x="4680" y="21432"/>
                    <a:pt x="5704" y="22194"/>
                    <a:pt x="6835" y="22801"/>
                  </a:cubicBezTo>
                  <a:lnTo>
                    <a:pt x="6835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595;p31">
              <a:extLst>
                <a:ext uri="{FF2B5EF4-FFF2-40B4-BE49-F238E27FC236}">
                  <a16:creationId xmlns:a16="http://schemas.microsoft.com/office/drawing/2014/main" id="{17DCA3E4-3FAA-4218-AF40-1EEBDD16B895}"/>
                </a:ext>
              </a:extLst>
            </p:cNvPr>
            <p:cNvSpPr/>
            <p:nvPr/>
          </p:nvSpPr>
          <p:spPr>
            <a:xfrm>
              <a:off x="1283175" y="3929775"/>
              <a:ext cx="412000" cy="645650"/>
            </a:xfrm>
            <a:custGeom>
              <a:avLst/>
              <a:gdLst/>
              <a:ahLst/>
              <a:cxnLst/>
              <a:rect l="l" t="t" r="r" b="b"/>
              <a:pathLst>
                <a:path w="16480" h="25826" extrusionOk="0">
                  <a:moveTo>
                    <a:pt x="12907" y="1"/>
                  </a:moveTo>
                  <a:cubicBezTo>
                    <a:pt x="5775" y="1"/>
                    <a:pt x="1" y="5787"/>
                    <a:pt x="1" y="12919"/>
                  </a:cubicBezTo>
                  <a:cubicBezTo>
                    <a:pt x="1" y="16479"/>
                    <a:pt x="1442" y="19705"/>
                    <a:pt x="3775" y="22039"/>
                  </a:cubicBezTo>
                  <a:cubicBezTo>
                    <a:pt x="6121" y="24385"/>
                    <a:pt x="9347" y="25825"/>
                    <a:pt x="12907" y="25825"/>
                  </a:cubicBezTo>
                  <a:lnTo>
                    <a:pt x="16479" y="25825"/>
                  </a:lnTo>
                  <a:cubicBezTo>
                    <a:pt x="16479" y="25825"/>
                    <a:pt x="16479" y="25825"/>
                    <a:pt x="16479" y="25813"/>
                  </a:cubicBezTo>
                  <a:cubicBezTo>
                    <a:pt x="12967" y="25778"/>
                    <a:pt x="9800" y="24349"/>
                    <a:pt x="7490" y="22039"/>
                  </a:cubicBezTo>
                  <a:cubicBezTo>
                    <a:pt x="5156" y="19705"/>
                    <a:pt x="3704" y="16479"/>
                    <a:pt x="3704" y="12907"/>
                  </a:cubicBezTo>
                  <a:cubicBezTo>
                    <a:pt x="3704" y="5835"/>
                    <a:pt x="9395" y="84"/>
                    <a:pt x="16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596;p31">
              <a:extLst>
                <a:ext uri="{FF2B5EF4-FFF2-40B4-BE49-F238E27FC236}">
                  <a16:creationId xmlns:a16="http://schemas.microsoft.com/office/drawing/2014/main" id="{328FE582-60FE-48B3-91BC-43DE180377B8}"/>
                </a:ext>
              </a:extLst>
            </p:cNvPr>
            <p:cNvSpPr/>
            <p:nvPr/>
          </p:nvSpPr>
          <p:spPr>
            <a:xfrm>
              <a:off x="2149375" y="3929775"/>
              <a:ext cx="411975" cy="645650"/>
            </a:xfrm>
            <a:custGeom>
              <a:avLst/>
              <a:gdLst/>
              <a:ahLst/>
              <a:cxnLst/>
              <a:rect l="l" t="t" r="r" b="b"/>
              <a:pathLst>
                <a:path w="16479" h="25826" extrusionOk="0">
                  <a:moveTo>
                    <a:pt x="12906" y="1"/>
                  </a:moveTo>
                  <a:cubicBezTo>
                    <a:pt x="5775" y="1"/>
                    <a:pt x="0" y="5775"/>
                    <a:pt x="0" y="12907"/>
                  </a:cubicBezTo>
                  <a:cubicBezTo>
                    <a:pt x="0" y="16479"/>
                    <a:pt x="1441" y="19705"/>
                    <a:pt x="3774" y="22039"/>
                  </a:cubicBezTo>
                  <a:cubicBezTo>
                    <a:pt x="6120" y="24373"/>
                    <a:pt x="9346" y="25825"/>
                    <a:pt x="12906" y="25825"/>
                  </a:cubicBezTo>
                  <a:lnTo>
                    <a:pt x="16478" y="25825"/>
                  </a:lnTo>
                  <a:cubicBezTo>
                    <a:pt x="16478" y="25825"/>
                    <a:pt x="16478" y="25813"/>
                    <a:pt x="16478" y="25813"/>
                  </a:cubicBezTo>
                  <a:cubicBezTo>
                    <a:pt x="12966" y="25778"/>
                    <a:pt x="9799" y="24337"/>
                    <a:pt x="7489" y="22039"/>
                  </a:cubicBezTo>
                  <a:cubicBezTo>
                    <a:pt x="5155" y="19705"/>
                    <a:pt x="3703" y="16479"/>
                    <a:pt x="3703" y="12907"/>
                  </a:cubicBezTo>
                  <a:cubicBezTo>
                    <a:pt x="3703" y="5835"/>
                    <a:pt x="9394" y="84"/>
                    <a:pt x="16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597;p31">
              <a:extLst>
                <a:ext uri="{FF2B5EF4-FFF2-40B4-BE49-F238E27FC236}">
                  <a16:creationId xmlns:a16="http://schemas.microsoft.com/office/drawing/2014/main" id="{F04C13BB-C094-484D-BA31-6EC08C8F06DC}"/>
                </a:ext>
              </a:extLst>
            </p:cNvPr>
            <p:cNvSpPr/>
            <p:nvPr/>
          </p:nvSpPr>
          <p:spPr>
            <a:xfrm>
              <a:off x="1842175" y="3459775"/>
              <a:ext cx="1240950" cy="448300"/>
            </a:xfrm>
            <a:custGeom>
              <a:avLst/>
              <a:gdLst/>
              <a:ahLst/>
              <a:cxnLst/>
              <a:rect l="l" t="t" r="r" b="b"/>
              <a:pathLst>
                <a:path w="49638" h="17932" extrusionOk="0">
                  <a:moveTo>
                    <a:pt x="1" y="1"/>
                  </a:moveTo>
                  <a:lnTo>
                    <a:pt x="1" y="17932"/>
                  </a:lnTo>
                  <a:lnTo>
                    <a:pt x="43863" y="17932"/>
                  </a:lnTo>
                  <a:cubicBezTo>
                    <a:pt x="44054" y="17836"/>
                    <a:pt x="44244" y="17729"/>
                    <a:pt x="44423" y="17634"/>
                  </a:cubicBezTo>
                  <a:cubicBezTo>
                    <a:pt x="44471" y="17622"/>
                    <a:pt x="44506" y="17598"/>
                    <a:pt x="44542" y="17574"/>
                  </a:cubicBezTo>
                  <a:cubicBezTo>
                    <a:pt x="44685" y="17491"/>
                    <a:pt x="44828" y="17408"/>
                    <a:pt x="44971" y="17324"/>
                  </a:cubicBezTo>
                  <a:cubicBezTo>
                    <a:pt x="45209" y="17181"/>
                    <a:pt x="45435" y="17027"/>
                    <a:pt x="45661" y="16860"/>
                  </a:cubicBezTo>
                  <a:cubicBezTo>
                    <a:pt x="45757" y="16789"/>
                    <a:pt x="45852" y="16717"/>
                    <a:pt x="45947" y="16646"/>
                  </a:cubicBezTo>
                  <a:cubicBezTo>
                    <a:pt x="46042" y="16562"/>
                    <a:pt x="46138" y="16491"/>
                    <a:pt x="46233" y="16408"/>
                  </a:cubicBezTo>
                  <a:cubicBezTo>
                    <a:pt x="46411" y="16253"/>
                    <a:pt x="46590" y="16086"/>
                    <a:pt x="46757" y="15919"/>
                  </a:cubicBezTo>
                  <a:cubicBezTo>
                    <a:pt x="46983" y="15693"/>
                    <a:pt x="47197" y="15467"/>
                    <a:pt x="47400" y="15217"/>
                  </a:cubicBezTo>
                  <a:cubicBezTo>
                    <a:pt x="47495" y="15098"/>
                    <a:pt x="47590" y="14979"/>
                    <a:pt x="47685" y="14860"/>
                  </a:cubicBezTo>
                  <a:cubicBezTo>
                    <a:pt x="47852" y="14634"/>
                    <a:pt x="48019" y="14395"/>
                    <a:pt x="48162" y="14145"/>
                  </a:cubicBezTo>
                  <a:cubicBezTo>
                    <a:pt x="48221" y="14050"/>
                    <a:pt x="48281" y="13955"/>
                    <a:pt x="48340" y="13860"/>
                  </a:cubicBezTo>
                  <a:cubicBezTo>
                    <a:pt x="48352" y="13836"/>
                    <a:pt x="48364" y="13824"/>
                    <a:pt x="48376" y="13800"/>
                  </a:cubicBezTo>
                  <a:cubicBezTo>
                    <a:pt x="48435" y="13693"/>
                    <a:pt x="48483" y="13598"/>
                    <a:pt x="48543" y="13491"/>
                  </a:cubicBezTo>
                  <a:cubicBezTo>
                    <a:pt x="48662" y="13264"/>
                    <a:pt x="48769" y="13038"/>
                    <a:pt x="48864" y="12800"/>
                  </a:cubicBezTo>
                  <a:cubicBezTo>
                    <a:pt x="48924" y="12669"/>
                    <a:pt x="48971" y="12550"/>
                    <a:pt x="49019" y="12419"/>
                  </a:cubicBezTo>
                  <a:cubicBezTo>
                    <a:pt x="49055" y="12312"/>
                    <a:pt x="49090" y="12193"/>
                    <a:pt x="49138" y="12086"/>
                  </a:cubicBezTo>
                  <a:cubicBezTo>
                    <a:pt x="49174" y="11967"/>
                    <a:pt x="49209" y="11859"/>
                    <a:pt x="49245" y="11728"/>
                  </a:cubicBezTo>
                  <a:cubicBezTo>
                    <a:pt x="49245" y="11716"/>
                    <a:pt x="49257" y="11705"/>
                    <a:pt x="49257" y="11681"/>
                  </a:cubicBezTo>
                  <a:cubicBezTo>
                    <a:pt x="49293" y="11574"/>
                    <a:pt x="49328" y="11455"/>
                    <a:pt x="49352" y="11347"/>
                  </a:cubicBezTo>
                  <a:cubicBezTo>
                    <a:pt x="49388" y="11216"/>
                    <a:pt x="49412" y="11085"/>
                    <a:pt x="49436" y="10954"/>
                  </a:cubicBezTo>
                  <a:cubicBezTo>
                    <a:pt x="49459" y="10847"/>
                    <a:pt x="49483" y="10740"/>
                    <a:pt x="49495" y="10633"/>
                  </a:cubicBezTo>
                  <a:cubicBezTo>
                    <a:pt x="49507" y="10609"/>
                    <a:pt x="49507" y="10597"/>
                    <a:pt x="49507" y="10573"/>
                  </a:cubicBezTo>
                  <a:lnTo>
                    <a:pt x="49507" y="10562"/>
                  </a:lnTo>
                  <a:cubicBezTo>
                    <a:pt x="49531" y="10395"/>
                    <a:pt x="49555" y="10240"/>
                    <a:pt x="49578" y="10073"/>
                  </a:cubicBezTo>
                  <a:cubicBezTo>
                    <a:pt x="49590" y="9954"/>
                    <a:pt x="49602" y="9823"/>
                    <a:pt x="49614" y="9692"/>
                  </a:cubicBezTo>
                  <a:cubicBezTo>
                    <a:pt x="49614" y="9657"/>
                    <a:pt x="49614" y="9609"/>
                    <a:pt x="49626" y="9561"/>
                  </a:cubicBezTo>
                  <a:cubicBezTo>
                    <a:pt x="49626" y="9526"/>
                    <a:pt x="49626" y="9490"/>
                    <a:pt x="49626" y="9454"/>
                  </a:cubicBezTo>
                  <a:cubicBezTo>
                    <a:pt x="49638" y="9300"/>
                    <a:pt x="49638" y="9133"/>
                    <a:pt x="49638" y="8966"/>
                  </a:cubicBezTo>
                  <a:cubicBezTo>
                    <a:pt x="49638" y="8609"/>
                    <a:pt x="49626" y="8264"/>
                    <a:pt x="49590" y="7918"/>
                  </a:cubicBezTo>
                  <a:cubicBezTo>
                    <a:pt x="49578" y="7811"/>
                    <a:pt x="49567" y="7692"/>
                    <a:pt x="49543" y="7585"/>
                  </a:cubicBezTo>
                  <a:cubicBezTo>
                    <a:pt x="49531" y="7478"/>
                    <a:pt x="49519" y="7371"/>
                    <a:pt x="49495" y="7275"/>
                  </a:cubicBezTo>
                  <a:cubicBezTo>
                    <a:pt x="49495" y="7264"/>
                    <a:pt x="49495" y="7252"/>
                    <a:pt x="49495" y="7228"/>
                  </a:cubicBezTo>
                  <a:cubicBezTo>
                    <a:pt x="49447" y="7014"/>
                    <a:pt x="49412" y="6811"/>
                    <a:pt x="49352" y="6609"/>
                  </a:cubicBezTo>
                  <a:cubicBezTo>
                    <a:pt x="49305" y="6371"/>
                    <a:pt x="49233" y="6156"/>
                    <a:pt x="49162" y="5930"/>
                  </a:cubicBezTo>
                  <a:cubicBezTo>
                    <a:pt x="49126" y="5823"/>
                    <a:pt x="49090" y="5716"/>
                    <a:pt x="49055" y="5620"/>
                  </a:cubicBezTo>
                  <a:cubicBezTo>
                    <a:pt x="49019" y="5513"/>
                    <a:pt x="48983" y="5406"/>
                    <a:pt x="48935" y="5311"/>
                  </a:cubicBezTo>
                  <a:cubicBezTo>
                    <a:pt x="48900" y="5204"/>
                    <a:pt x="48852" y="5109"/>
                    <a:pt x="48805" y="5001"/>
                  </a:cubicBezTo>
                  <a:cubicBezTo>
                    <a:pt x="48769" y="4906"/>
                    <a:pt x="48721" y="4799"/>
                    <a:pt x="48674" y="4704"/>
                  </a:cubicBezTo>
                  <a:cubicBezTo>
                    <a:pt x="48424" y="4180"/>
                    <a:pt x="48126" y="3680"/>
                    <a:pt x="47781" y="3215"/>
                  </a:cubicBezTo>
                  <a:cubicBezTo>
                    <a:pt x="47673" y="3061"/>
                    <a:pt x="47566" y="2918"/>
                    <a:pt x="47447" y="2775"/>
                  </a:cubicBezTo>
                  <a:cubicBezTo>
                    <a:pt x="47352" y="2668"/>
                    <a:pt x="47269" y="2561"/>
                    <a:pt x="47185" y="2465"/>
                  </a:cubicBezTo>
                  <a:cubicBezTo>
                    <a:pt x="47102" y="2370"/>
                    <a:pt x="47030" y="2287"/>
                    <a:pt x="46947" y="2203"/>
                  </a:cubicBezTo>
                  <a:cubicBezTo>
                    <a:pt x="46709" y="1953"/>
                    <a:pt x="46447" y="1703"/>
                    <a:pt x="46173" y="1465"/>
                  </a:cubicBezTo>
                  <a:cubicBezTo>
                    <a:pt x="46090" y="1406"/>
                    <a:pt x="46007" y="1334"/>
                    <a:pt x="45923" y="1275"/>
                  </a:cubicBezTo>
                  <a:cubicBezTo>
                    <a:pt x="45459" y="906"/>
                    <a:pt x="44959" y="572"/>
                    <a:pt x="44423" y="287"/>
                  </a:cubicBezTo>
                  <a:cubicBezTo>
                    <a:pt x="44233" y="191"/>
                    <a:pt x="44054" y="84"/>
                    <a:pt x="43852" y="1"/>
                  </a:cubicBezTo>
                  <a:close/>
                </a:path>
              </a:pathLst>
            </a:custGeom>
            <a:solidFill>
              <a:srgbClr val="EAE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598;p31">
              <a:extLst>
                <a:ext uri="{FF2B5EF4-FFF2-40B4-BE49-F238E27FC236}">
                  <a16:creationId xmlns:a16="http://schemas.microsoft.com/office/drawing/2014/main" id="{143111FB-F80E-4473-BB1F-95A1CC315426}"/>
                </a:ext>
              </a:extLst>
            </p:cNvPr>
            <p:cNvSpPr/>
            <p:nvPr/>
          </p:nvSpPr>
          <p:spPr>
            <a:xfrm>
              <a:off x="1703175" y="3438050"/>
              <a:ext cx="2188100" cy="491750"/>
            </a:xfrm>
            <a:custGeom>
              <a:avLst/>
              <a:gdLst/>
              <a:ahLst/>
              <a:cxnLst/>
              <a:rect l="l" t="t" r="r" b="b"/>
              <a:pathLst>
                <a:path w="87524" h="19670" extrusionOk="0">
                  <a:moveTo>
                    <a:pt x="49983" y="1156"/>
                  </a:moveTo>
                  <a:cubicBezTo>
                    <a:pt x="50519" y="1441"/>
                    <a:pt x="51019" y="1775"/>
                    <a:pt x="51483" y="2144"/>
                  </a:cubicBezTo>
                  <a:cubicBezTo>
                    <a:pt x="51567" y="2203"/>
                    <a:pt x="51650" y="2275"/>
                    <a:pt x="51733" y="2334"/>
                  </a:cubicBezTo>
                  <a:cubicBezTo>
                    <a:pt x="52007" y="2572"/>
                    <a:pt x="52269" y="2822"/>
                    <a:pt x="52507" y="3072"/>
                  </a:cubicBezTo>
                  <a:cubicBezTo>
                    <a:pt x="52590" y="3156"/>
                    <a:pt x="52662" y="3239"/>
                    <a:pt x="52745" y="3334"/>
                  </a:cubicBezTo>
                  <a:cubicBezTo>
                    <a:pt x="52829" y="3430"/>
                    <a:pt x="52912" y="3537"/>
                    <a:pt x="53007" y="3644"/>
                  </a:cubicBezTo>
                  <a:cubicBezTo>
                    <a:pt x="53126" y="3787"/>
                    <a:pt x="53233" y="3930"/>
                    <a:pt x="53341" y="4084"/>
                  </a:cubicBezTo>
                  <a:cubicBezTo>
                    <a:pt x="53686" y="4549"/>
                    <a:pt x="53984" y="5049"/>
                    <a:pt x="54234" y="5573"/>
                  </a:cubicBezTo>
                  <a:cubicBezTo>
                    <a:pt x="54281" y="5668"/>
                    <a:pt x="54329" y="5775"/>
                    <a:pt x="54365" y="5870"/>
                  </a:cubicBezTo>
                  <a:cubicBezTo>
                    <a:pt x="54412" y="5978"/>
                    <a:pt x="54460" y="6073"/>
                    <a:pt x="54495" y="6180"/>
                  </a:cubicBezTo>
                  <a:cubicBezTo>
                    <a:pt x="54543" y="6275"/>
                    <a:pt x="54579" y="6382"/>
                    <a:pt x="54615" y="6489"/>
                  </a:cubicBezTo>
                  <a:cubicBezTo>
                    <a:pt x="54650" y="6585"/>
                    <a:pt x="54686" y="6692"/>
                    <a:pt x="54722" y="6799"/>
                  </a:cubicBezTo>
                  <a:cubicBezTo>
                    <a:pt x="54793" y="7025"/>
                    <a:pt x="54865" y="7240"/>
                    <a:pt x="54912" y="7478"/>
                  </a:cubicBezTo>
                  <a:cubicBezTo>
                    <a:pt x="54972" y="7680"/>
                    <a:pt x="55007" y="7883"/>
                    <a:pt x="55055" y="8097"/>
                  </a:cubicBezTo>
                  <a:cubicBezTo>
                    <a:pt x="55055" y="8121"/>
                    <a:pt x="55055" y="8133"/>
                    <a:pt x="55055" y="8144"/>
                  </a:cubicBezTo>
                  <a:cubicBezTo>
                    <a:pt x="55079" y="8240"/>
                    <a:pt x="55091" y="8347"/>
                    <a:pt x="55103" y="8454"/>
                  </a:cubicBezTo>
                  <a:cubicBezTo>
                    <a:pt x="55127" y="8561"/>
                    <a:pt x="55138" y="8680"/>
                    <a:pt x="55150" y="8787"/>
                  </a:cubicBezTo>
                  <a:cubicBezTo>
                    <a:pt x="55186" y="9133"/>
                    <a:pt x="55198" y="9478"/>
                    <a:pt x="55198" y="9835"/>
                  </a:cubicBezTo>
                  <a:cubicBezTo>
                    <a:pt x="55198" y="10002"/>
                    <a:pt x="55198" y="10169"/>
                    <a:pt x="55186" y="10323"/>
                  </a:cubicBezTo>
                  <a:cubicBezTo>
                    <a:pt x="55186" y="10359"/>
                    <a:pt x="55186" y="10395"/>
                    <a:pt x="55186" y="10430"/>
                  </a:cubicBezTo>
                  <a:cubicBezTo>
                    <a:pt x="55174" y="10478"/>
                    <a:pt x="55174" y="10526"/>
                    <a:pt x="55174" y="10573"/>
                  </a:cubicBezTo>
                  <a:cubicBezTo>
                    <a:pt x="55162" y="10692"/>
                    <a:pt x="55150" y="10823"/>
                    <a:pt x="55138" y="10942"/>
                  </a:cubicBezTo>
                  <a:cubicBezTo>
                    <a:pt x="55115" y="11109"/>
                    <a:pt x="55091" y="11264"/>
                    <a:pt x="55067" y="11431"/>
                  </a:cubicBezTo>
                  <a:lnTo>
                    <a:pt x="55067" y="11442"/>
                  </a:lnTo>
                  <a:cubicBezTo>
                    <a:pt x="55067" y="11466"/>
                    <a:pt x="55067" y="11478"/>
                    <a:pt x="55055" y="11502"/>
                  </a:cubicBezTo>
                  <a:cubicBezTo>
                    <a:pt x="55043" y="11609"/>
                    <a:pt x="55019" y="11716"/>
                    <a:pt x="54996" y="11823"/>
                  </a:cubicBezTo>
                  <a:cubicBezTo>
                    <a:pt x="54972" y="11954"/>
                    <a:pt x="54948" y="12085"/>
                    <a:pt x="54912" y="12216"/>
                  </a:cubicBezTo>
                  <a:cubicBezTo>
                    <a:pt x="54888" y="12324"/>
                    <a:pt x="54853" y="12443"/>
                    <a:pt x="54817" y="12550"/>
                  </a:cubicBezTo>
                  <a:cubicBezTo>
                    <a:pt x="54817" y="12574"/>
                    <a:pt x="54805" y="12585"/>
                    <a:pt x="54805" y="12597"/>
                  </a:cubicBezTo>
                  <a:cubicBezTo>
                    <a:pt x="54769" y="12728"/>
                    <a:pt x="54734" y="12836"/>
                    <a:pt x="54698" y="12955"/>
                  </a:cubicBezTo>
                  <a:cubicBezTo>
                    <a:pt x="54650" y="13062"/>
                    <a:pt x="54615" y="13181"/>
                    <a:pt x="54579" y="13288"/>
                  </a:cubicBezTo>
                  <a:cubicBezTo>
                    <a:pt x="54531" y="13419"/>
                    <a:pt x="54484" y="13538"/>
                    <a:pt x="54424" y="13669"/>
                  </a:cubicBezTo>
                  <a:cubicBezTo>
                    <a:pt x="54329" y="13907"/>
                    <a:pt x="54222" y="14133"/>
                    <a:pt x="54103" y="14360"/>
                  </a:cubicBezTo>
                  <a:cubicBezTo>
                    <a:pt x="54043" y="14467"/>
                    <a:pt x="53995" y="14562"/>
                    <a:pt x="53936" y="14669"/>
                  </a:cubicBezTo>
                  <a:cubicBezTo>
                    <a:pt x="53924" y="14693"/>
                    <a:pt x="53912" y="14705"/>
                    <a:pt x="53900" y="14729"/>
                  </a:cubicBezTo>
                  <a:cubicBezTo>
                    <a:pt x="53841" y="14824"/>
                    <a:pt x="53781" y="14919"/>
                    <a:pt x="53722" y="15014"/>
                  </a:cubicBezTo>
                  <a:cubicBezTo>
                    <a:pt x="53579" y="15264"/>
                    <a:pt x="53412" y="15503"/>
                    <a:pt x="53245" y="15729"/>
                  </a:cubicBezTo>
                  <a:cubicBezTo>
                    <a:pt x="53150" y="15848"/>
                    <a:pt x="53055" y="15967"/>
                    <a:pt x="52960" y="16086"/>
                  </a:cubicBezTo>
                  <a:cubicBezTo>
                    <a:pt x="52757" y="16336"/>
                    <a:pt x="52543" y="16562"/>
                    <a:pt x="52317" y="16788"/>
                  </a:cubicBezTo>
                  <a:cubicBezTo>
                    <a:pt x="52150" y="16955"/>
                    <a:pt x="51971" y="17122"/>
                    <a:pt x="51781" y="17277"/>
                  </a:cubicBezTo>
                  <a:cubicBezTo>
                    <a:pt x="51698" y="17360"/>
                    <a:pt x="51602" y="17431"/>
                    <a:pt x="51507" y="17515"/>
                  </a:cubicBezTo>
                  <a:cubicBezTo>
                    <a:pt x="51412" y="17586"/>
                    <a:pt x="51317" y="17658"/>
                    <a:pt x="51221" y="17729"/>
                  </a:cubicBezTo>
                  <a:cubicBezTo>
                    <a:pt x="50995" y="17896"/>
                    <a:pt x="50769" y="18050"/>
                    <a:pt x="50531" y="18193"/>
                  </a:cubicBezTo>
                  <a:cubicBezTo>
                    <a:pt x="50388" y="18277"/>
                    <a:pt x="50245" y="18360"/>
                    <a:pt x="50102" y="18443"/>
                  </a:cubicBezTo>
                  <a:cubicBezTo>
                    <a:pt x="50066" y="18467"/>
                    <a:pt x="50031" y="18479"/>
                    <a:pt x="49983" y="18503"/>
                  </a:cubicBezTo>
                  <a:lnTo>
                    <a:pt x="49983" y="1156"/>
                  </a:lnTo>
                  <a:close/>
                  <a:moveTo>
                    <a:pt x="1" y="1"/>
                  </a:moveTo>
                  <a:lnTo>
                    <a:pt x="1" y="870"/>
                  </a:lnTo>
                  <a:lnTo>
                    <a:pt x="49328" y="870"/>
                  </a:lnTo>
                  <a:lnTo>
                    <a:pt x="49328" y="18801"/>
                  </a:lnTo>
                  <a:lnTo>
                    <a:pt x="1" y="18801"/>
                  </a:lnTo>
                  <a:lnTo>
                    <a:pt x="1" y="19670"/>
                  </a:lnTo>
                  <a:lnTo>
                    <a:pt x="77701" y="19670"/>
                  </a:lnTo>
                  <a:cubicBezTo>
                    <a:pt x="80403" y="19670"/>
                    <a:pt x="82868" y="18562"/>
                    <a:pt x="84654" y="16788"/>
                  </a:cubicBezTo>
                  <a:cubicBezTo>
                    <a:pt x="86071" y="15360"/>
                    <a:pt x="87059" y="13514"/>
                    <a:pt x="87392" y="11442"/>
                  </a:cubicBezTo>
                  <a:cubicBezTo>
                    <a:pt x="87452" y="11109"/>
                    <a:pt x="87488" y="10776"/>
                    <a:pt x="87512" y="10430"/>
                  </a:cubicBezTo>
                  <a:cubicBezTo>
                    <a:pt x="87523" y="10240"/>
                    <a:pt x="87523" y="10038"/>
                    <a:pt x="87523" y="9835"/>
                  </a:cubicBezTo>
                  <a:cubicBezTo>
                    <a:pt x="87523" y="4406"/>
                    <a:pt x="83130" y="1"/>
                    <a:pt x="77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599;p31">
              <a:extLst>
                <a:ext uri="{FF2B5EF4-FFF2-40B4-BE49-F238E27FC236}">
                  <a16:creationId xmlns:a16="http://schemas.microsoft.com/office/drawing/2014/main" id="{17B75ABC-06E0-4172-B013-A1CC534BA608}"/>
                </a:ext>
              </a:extLst>
            </p:cNvPr>
            <p:cNvSpPr/>
            <p:nvPr/>
          </p:nvSpPr>
          <p:spPr>
            <a:xfrm>
              <a:off x="1842175" y="3875300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1"/>
                  </a:moveTo>
                  <a:lnTo>
                    <a:pt x="43768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600;p31">
              <a:extLst>
                <a:ext uri="{FF2B5EF4-FFF2-40B4-BE49-F238E27FC236}">
                  <a16:creationId xmlns:a16="http://schemas.microsoft.com/office/drawing/2014/main" id="{7AC25593-F22C-415C-91B3-F877CFC338A9}"/>
                </a:ext>
              </a:extLst>
            </p:cNvPr>
            <p:cNvSpPr/>
            <p:nvPr/>
          </p:nvSpPr>
          <p:spPr>
            <a:xfrm>
              <a:off x="1842175" y="3839900"/>
              <a:ext cx="1094225" cy="0"/>
            </a:xfrm>
            <a:custGeom>
              <a:avLst/>
              <a:gdLst/>
              <a:ahLst/>
              <a:cxnLst/>
              <a:rect l="l" t="t" r="r" b="b"/>
              <a:pathLst>
                <a:path w="43769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601;p31">
              <a:extLst>
                <a:ext uri="{FF2B5EF4-FFF2-40B4-BE49-F238E27FC236}">
                  <a16:creationId xmlns:a16="http://schemas.microsoft.com/office/drawing/2014/main" id="{17E2F58A-EAB4-4A79-AD99-C4BEAF78AA23}"/>
                </a:ext>
              </a:extLst>
            </p:cNvPr>
            <p:cNvSpPr/>
            <p:nvPr/>
          </p:nvSpPr>
          <p:spPr>
            <a:xfrm>
              <a:off x="1842175" y="3804775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602;p31">
              <a:extLst>
                <a:ext uri="{FF2B5EF4-FFF2-40B4-BE49-F238E27FC236}">
                  <a16:creationId xmlns:a16="http://schemas.microsoft.com/office/drawing/2014/main" id="{0D3E9526-69E0-4823-8F5D-DEB719574972}"/>
                </a:ext>
              </a:extLst>
            </p:cNvPr>
            <p:cNvSpPr/>
            <p:nvPr/>
          </p:nvSpPr>
          <p:spPr>
            <a:xfrm>
              <a:off x="1842175" y="3769350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603;p31">
              <a:extLst>
                <a:ext uri="{FF2B5EF4-FFF2-40B4-BE49-F238E27FC236}">
                  <a16:creationId xmlns:a16="http://schemas.microsoft.com/office/drawing/2014/main" id="{6D93DC14-FDA5-4A5A-ADD3-DA30B464536A}"/>
                </a:ext>
              </a:extLst>
            </p:cNvPr>
            <p:cNvSpPr/>
            <p:nvPr/>
          </p:nvSpPr>
          <p:spPr>
            <a:xfrm>
              <a:off x="1842175" y="3734225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604;p31">
              <a:extLst>
                <a:ext uri="{FF2B5EF4-FFF2-40B4-BE49-F238E27FC236}">
                  <a16:creationId xmlns:a16="http://schemas.microsoft.com/office/drawing/2014/main" id="{659427BF-50F5-4927-99A8-9BCF1C387A19}"/>
                </a:ext>
              </a:extLst>
            </p:cNvPr>
            <p:cNvSpPr/>
            <p:nvPr/>
          </p:nvSpPr>
          <p:spPr>
            <a:xfrm>
              <a:off x="1842175" y="3698800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605;p31">
              <a:extLst>
                <a:ext uri="{FF2B5EF4-FFF2-40B4-BE49-F238E27FC236}">
                  <a16:creationId xmlns:a16="http://schemas.microsoft.com/office/drawing/2014/main" id="{DB6005D4-46A5-464A-9537-20ADE6F0C6FF}"/>
                </a:ext>
              </a:extLst>
            </p:cNvPr>
            <p:cNvSpPr/>
            <p:nvPr/>
          </p:nvSpPr>
          <p:spPr>
            <a:xfrm>
              <a:off x="1842175" y="3663375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1"/>
                  </a:moveTo>
                  <a:lnTo>
                    <a:pt x="43768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606;p31">
              <a:extLst>
                <a:ext uri="{FF2B5EF4-FFF2-40B4-BE49-F238E27FC236}">
                  <a16:creationId xmlns:a16="http://schemas.microsoft.com/office/drawing/2014/main" id="{FA40C969-F1D6-4900-B70E-5E549E4A6C63}"/>
                </a:ext>
              </a:extLst>
            </p:cNvPr>
            <p:cNvSpPr/>
            <p:nvPr/>
          </p:nvSpPr>
          <p:spPr>
            <a:xfrm>
              <a:off x="1842175" y="3628250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1"/>
                  </a:moveTo>
                  <a:lnTo>
                    <a:pt x="43768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607;p31">
              <a:extLst>
                <a:ext uri="{FF2B5EF4-FFF2-40B4-BE49-F238E27FC236}">
                  <a16:creationId xmlns:a16="http://schemas.microsoft.com/office/drawing/2014/main" id="{7035FF89-2494-45C9-91EF-812A2DAFC98A}"/>
                </a:ext>
              </a:extLst>
            </p:cNvPr>
            <p:cNvSpPr/>
            <p:nvPr/>
          </p:nvSpPr>
          <p:spPr>
            <a:xfrm>
              <a:off x="1842175" y="3592825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1"/>
                  </a:moveTo>
                  <a:lnTo>
                    <a:pt x="43768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608;p31">
              <a:extLst>
                <a:ext uri="{FF2B5EF4-FFF2-40B4-BE49-F238E27FC236}">
                  <a16:creationId xmlns:a16="http://schemas.microsoft.com/office/drawing/2014/main" id="{0F1B454F-AD12-4AB6-A7D7-F6E648E63B8E}"/>
                </a:ext>
              </a:extLst>
            </p:cNvPr>
            <p:cNvSpPr/>
            <p:nvPr/>
          </p:nvSpPr>
          <p:spPr>
            <a:xfrm>
              <a:off x="1842175" y="3557700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1"/>
                  </a:moveTo>
                  <a:lnTo>
                    <a:pt x="43768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609;p31">
              <a:extLst>
                <a:ext uri="{FF2B5EF4-FFF2-40B4-BE49-F238E27FC236}">
                  <a16:creationId xmlns:a16="http://schemas.microsoft.com/office/drawing/2014/main" id="{06332451-9A4F-43DF-B593-C7AB4378A62F}"/>
                </a:ext>
              </a:extLst>
            </p:cNvPr>
            <p:cNvSpPr/>
            <p:nvPr/>
          </p:nvSpPr>
          <p:spPr>
            <a:xfrm>
              <a:off x="1842175" y="3522300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610;p31">
              <a:extLst>
                <a:ext uri="{FF2B5EF4-FFF2-40B4-BE49-F238E27FC236}">
                  <a16:creationId xmlns:a16="http://schemas.microsoft.com/office/drawing/2014/main" id="{406F1EA4-A8C5-43FF-96E9-FEF8464F6CF1}"/>
                </a:ext>
              </a:extLst>
            </p:cNvPr>
            <p:cNvSpPr/>
            <p:nvPr/>
          </p:nvSpPr>
          <p:spPr>
            <a:xfrm>
              <a:off x="1842175" y="3487175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611;p31">
              <a:extLst>
                <a:ext uri="{FF2B5EF4-FFF2-40B4-BE49-F238E27FC236}">
                  <a16:creationId xmlns:a16="http://schemas.microsoft.com/office/drawing/2014/main" id="{90746C00-F19D-4580-83C2-0ED18386F4BD}"/>
                </a:ext>
              </a:extLst>
            </p:cNvPr>
            <p:cNvSpPr/>
            <p:nvPr/>
          </p:nvSpPr>
          <p:spPr>
            <a:xfrm>
              <a:off x="1703175" y="3698800"/>
              <a:ext cx="2187800" cy="231000"/>
            </a:xfrm>
            <a:custGeom>
              <a:avLst/>
              <a:gdLst/>
              <a:ahLst/>
              <a:cxnLst/>
              <a:rect l="l" t="t" r="r" b="b"/>
              <a:pathLst>
                <a:path w="87512" h="9240" extrusionOk="0">
                  <a:moveTo>
                    <a:pt x="49328" y="0"/>
                  </a:moveTo>
                  <a:lnTo>
                    <a:pt x="49328" y="8359"/>
                  </a:lnTo>
                  <a:lnTo>
                    <a:pt x="5561" y="8359"/>
                  </a:lnTo>
                  <a:lnTo>
                    <a:pt x="5561" y="8371"/>
                  </a:lnTo>
                  <a:lnTo>
                    <a:pt x="1" y="8371"/>
                  </a:lnTo>
                  <a:lnTo>
                    <a:pt x="1" y="9240"/>
                  </a:lnTo>
                  <a:lnTo>
                    <a:pt x="77701" y="9240"/>
                  </a:lnTo>
                  <a:cubicBezTo>
                    <a:pt x="80403" y="9240"/>
                    <a:pt x="82868" y="8132"/>
                    <a:pt x="84654" y="6358"/>
                  </a:cubicBezTo>
                  <a:cubicBezTo>
                    <a:pt x="86071" y="4930"/>
                    <a:pt x="87059" y="3084"/>
                    <a:pt x="87392" y="1012"/>
                  </a:cubicBezTo>
                  <a:cubicBezTo>
                    <a:pt x="87452" y="679"/>
                    <a:pt x="87488" y="346"/>
                    <a:pt x="87512" y="0"/>
                  </a:cubicBezTo>
                  <a:lnTo>
                    <a:pt x="55186" y="0"/>
                  </a:lnTo>
                  <a:cubicBezTo>
                    <a:pt x="55174" y="48"/>
                    <a:pt x="55174" y="96"/>
                    <a:pt x="55174" y="143"/>
                  </a:cubicBezTo>
                  <a:cubicBezTo>
                    <a:pt x="55162" y="262"/>
                    <a:pt x="55150" y="393"/>
                    <a:pt x="55138" y="512"/>
                  </a:cubicBezTo>
                  <a:cubicBezTo>
                    <a:pt x="55115" y="679"/>
                    <a:pt x="55091" y="834"/>
                    <a:pt x="55067" y="1001"/>
                  </a:cubicBezTo>
                  <a:lnTo>
                    <a:pt x="55067" y="1012"/>
                  </a:lnTo>
                  <a:cubicBezTo>
                    <a:pt x="55067" y="1036"/>
                    <a:pt x="55067" y="1048"/>
                    <a:pt x="55055" y="1072"/>
                  </a:cubicBezTo>
                  <a:cubicBezTo>
                    <a:pt x="55043" y="1179"/>
                    <a:pt x="55019" y="1286"/>
                    <a:pt x="54996" y="1393"/>
                  </a:cubicBezTo>
                  <a:cubicBezTo>
                    <a:pt x="54972" y="1524"/>
                    <a:pt x="54948" y="1655"/>
                    <a:pt x="54912" y="1786"/>
                  </a:cubicBezTo>
                  <a:cubicBezTo>
                    <a:pt x="54888" y="1894"/>
                    <a:pt x="54853" y="2013"/>
                    <a:pt x="54817" y="2120"/>
                  </a:cubicBezTo>
                  <a:cubicBezTo>
                    <a:pt x="54817" y="2144"/>
                    <a:pt x="54805" y="2155"/>
                    <a:pt x="54805" y="2167"/>
                  </a:cubicBezTo>
                  <a:cubicBezTo>
                    <a:pt x="54769" y="2298"/>
                    <a:pt x="54734" y="2406"/>
                    <a:pt x="54698" y="2525"/>
                  </a:cubicBezTo>
                  <a:cubicBezTo>
                    <a:pt x="54650" y="2632"/>
                    <a:pt x="54615" y="2751"/>
                    <a:pt x="54579" y="2858"/>
                  </a:cubicBezTo>
                  <a:cubicBezTo>
                    <a:pt x="54531" y="2989"/>
                    <a:pt x="54484" y="3108"/>
                    <a:pt x="54424" y="3239"/>
                  </a:cubicBezTo>
                  <a:cubicBezTo>
                    <a:pt x="54329" y="3477"/>
                    <a:pt x="54222" y="3703"/>
                    <a:pt x="54103" y="3930"/>
                  </a:cubicBezTo>
                  <a:cubicBezTo>
                    <a:pt x="54043" y="4037"/>
                    <a:pt x="53995" y="4132"/>
                    <a:pt x="53936" y="4239"/>
                  </a:cubicBezTo>
                  <a:cubicBezTo>
                    <a:pt x="53924" y="4263"/>
                    <a:pt x="53912" y="4275"/>
                    <a:pt x="53900" y="4299"/>
                  </a:cubicBezTo>
                  <a:cubicBezTo>
                    <a:pt x="53841" y="4394"/>
                    <a:pt x="53781" y="4489"/>
                    <a:pt x="53722" y="4584"/>
                  </a:cubicBezTo>
                  <a:cubicBezTo>
                    <a:pt x="53579" y="4834"/>
                    <a:pt x="53412" y="5073"/>
                    <a:pt x="53245" y="5299"/>
                  </a:cubicBezTo>
                  <a:cubicBezTo>
                    <a:pt x="53150" y="5418"/>
                    <a:pt x="53055" y="5537"/>
                    <a:pt x="52960" y="5656"/>
                  </a:cubicBezTo>
                  <a:cubicBezTo>
                    <a:pt x="52757" y="5906"/>
                    <a:pt x="52543" y="6132"/>
                    <a:pt x="52317" y="6358"/>
                  </a:cubicBezTo>
                  <a:cubicBezTo>
                    <a:pt x="52150" y="6525"/>
                    <a:pt x="51971" y="6692"/>
                    <a:pt x="51781" y="6847"/>
                  </a:cubicBezTo>
                  <a:cubicBezTo>
                    <a:pt x="51698" y="6930"/>
                    <a:pt x="51602" y="7001"/>
                    <a:pt x="51507" y="7085"/>
                  </a:cubicBezTo>
                  <a:cubicBezTo>
                    <a:pt x="51412" y="7156"/>
                    <a:pt x="51317" y="7228"/>
                    <a:pt x="51221" y="7299"/>
                  </a:cubicBezTo>
                  <a:cubicBezTo>
                    <a:pt x="50995" y="7466"/>
                    <a:pt x="50769" y="7620"/>
                    <a:pt x="50531" y="7763"/>
                  </a:cubicBezTo>
                  <a:cubicBezTo>
                    <a:pt x="50388" y="7847"/>
                    <a:pt x="50245" y="7930"/>
                    <a:pt x="50102" y="8013"/>
                  </a:cubicBezTo>
                  <a:cubicBezTo>
                    <a:pt x="50066" y="8025"/>
                    <a:pt x="50031" y="8049"/>
                    <a:pt x="49983" y="8073"/>
                  </a:cubicBezTo>
                  <a:lnTo>
                    <a:pt x="499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612;p31">
              <a:extLst>
                <a:ext uri="{FF2B5EF4-FFF2-40B4-BE49-F238E27FC236}">
                  <a16:creationId xmlns:a16="http://schemas.microsoft.com/office/drawing/2014/main" id="{B0C3B8B9-ED04-4C6E-9F5C-7E557F035D6F}"/>
                </a:ext>
              </a:extLst>
            </p:cNvPr>
            <p:cNvSpPr/>
            <p:nvPr/>
          </p:nvSpPr>
          <p:spPr>
            <a:xfrm>
              <a:off x="3513825" y="3438050"/>
              <a:ext cx="314050" cy="491750"/>
            </a:xfrm>
            <a:custGeom>
              <a:avLst/>
              <a:gdLst/>
              <a:ahLst/>
              <a:cxnLst/>
              <a:rect l="l" t="t" r="r" b="b"/>
              <a:pathLst>
                <a:path w="12562" h="19670" extrusionOk="0">
                  <a:moveTo>
                    <a:pt x="24" y="1"/>
                  </a:moveTo>
                  <a:cubicBezTo>
                    <a:pt x="5394" y="72"/>
                    <a:pt x="9728" y="4442"/>
                    <a:pt x="9728" y="9835"/>
                  </a:cubicBezTo>
                  <a:cubicBezTo>
                    <a:pt x="9728" y="12550"/>
                    <a:pt x="8632" y="15002"/>
                    <a:pt x="6846" y="16788"/>
                  </a:cubicBezTo>
                  <a:cubicBezTo>
                    <a:pt x="5096" y="18539"/>
                    <a:pt x="2679" y="19634"/>
                    <a:pt x="0" y="19658"/>
                  </a:cubicBezTo>
                  <a:cubicBezTo>
                    <a:pt x="0" y="19670"/>
                    <a:pt x="0" y="19670"/>
                    <a:pt x="0" y="19670"/>
                  </a:cubicBezTo>
                  <a:lnTo>
                    <a:pt x="2727" y="19670"/>
                  </a:lnTo>
                  <a:cubicBezTo>
                    <a:pt x="5441" y="19670"/>
                    <a:pt x="7894" y="18562"/>
                    <a:pt x="9680" y="16788"/>
                  </a:cubicBezTo>
                  <a:cubicBezTo>
                    <a:pt x="11454" y="15014"/>
                    <a:pt x="12561" y="12550"/>
                    <a:pt x="12561" y="9835"/>
                  </a:cubicBezTo>
                  <a:cubicBezTo>
                    <a:pt x="12561" y="4406"/>
                    <a:pt x="8156" y="1"/>
                    <a:pt x="2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613;p31">
              <a:extLst>
                <a:ext uri="{FF2B5EF4-FFF2-40B4-BE49-F238E27FC236}">
                  <a16:creationId xmlns:a16="http://schemas.microsoft.com/office/drawing/2014/main" id="{FEFB0828-9955-47EF-BAE5-717E610174F8}"/>
                </a:ext>
              </a:extLst>
            </p:cNvPr>
            <p:cNvSpPr/>
            <p:nvPr/>
          </p:nvSpPr>
          <p:spPr>
            <a:xfrm>
              <a:off x="2993225" y="3438050"/>
              <a:ext cx="314050" cy="491750"/>
            </a:xfrm>
            <a:custGeom>
              <a:avLst/>
              <a:gdLst/>
              <a:ahLst/>
              <a:cxnLst/>
              <a:rect l="l" t="t" r="r" b="b"/>
              <a:pathLst>
                <a:path w="12562" h="19670" extrusionOk="0">
                  <a:moveTo>
                    <a:pt x="24" y="1"/>
                  </a:moveTo>
                  <a:cubicBezTo>
                    <a:pt x="5394" y="60"/>
                    <a:pt x="9728" y="4442"/>
                    <a:pt x="9728" y="9823"/>
                  </a:cubicBezTo>
                  <a:cubicBezTo>
                    <a:pt x="9728" y="12550"/>
                    <a:pt x="8632" y="15002"/>
                    <a:pt x="6846" y="16776"/>
                  </a:cubicBezTo>
                  <a:cubicBezTo>
                    <a:pt x="5096" y="18539"/>
                    <a:pt x="2679" y="19634"/>
                    <a:pt x="0" y="19658"/>
                  </a:cubicBezTo>
                  <a:cubicBezTo>
                    <a:pt x="0" y="19658"/>
                    <a:pt x="0" y="19670"/>
                    <a:pt x="0" y="19670"/>
                  </a:cubicBezTo>
                  <a:lnTo>
                    <a:pt x="2727" y="19670"/>
                  </a:lnTo>
                  <a:cubicBezTo>
                    <a:pt x="5441" y="19670"/>
                    <a:pt x="7894" y="18562"/>
                    <a:pt x="9680" y="16788"/>
                  </a:cubicBezTo>
                  <a:cubicBezTo>
                    <a:pt x="11454" y="15002"/>
                    <a:pt x="12561" y="12550"/>
                    <a:pt x="12561" y="9835"/>
                  </a:cubicBezTo>
                  <a:cubicBezTo>
                    <a:pt x="12561" y="4406"/>
                    <a:pt x="8156" y="1"/>
                    <a:pt x="2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614;p31">
              <a:extLst>
                <a:ext uri="{FF2B5EF4-FFF2-40B4-BE49-F238E27FC236}">
                  <a16:creationId xmlns:a16="http://schemas.microsoft.com/office/drawing/2014/main" id="{A2E08E55-EAD5-4B37-8292-71E5EB06FFA0}"/>
                </a:ext>
              </a:extLst>
            </p:cNvPr>
            <p:cNvSpPr/>
            <p:nvPr/>
          </p:nvSpPr>
          <p:spPr>
            <a:xfrm>
              <a:off x="4977100" y="1786075"/>
              <a:ext cx="1097175" cy="1598125"/>
            </a:xfrm>
            <a:custGeom>
              <a:avLst/>
              <a:gdLst/>
              <a:ahLst/>
              <a:cxnLst/>
              <a:rect l="l" t="t" r="r" b="b"/>
              <a:pathLst>
                <a:path w="43887" h="63925" fill="none" extrusionOk="0">
                  <a:moveTo>
                    <a:pt x="0" y="63925"/>
                  </a:moveTo>
                  <a:lnTo>
                    <a:pt x="43887" y="63925"/>
                  </a:lnTo>
                  <a:lnTo>
                    <a:pt x="21944" y="0"/>
                  </a:lnTo>
                  <a:close/>
                </a:path>
              </a:pathLst>
            </a:custGeom>
            <a:solidFill>
              <a:schemeClr val="lt1"/>
            </a:solidFill>
            <a:ln w="23225" cap="rnd" cmpd="sng">
              <a:solidFill>
                <a:srgbClr val="F3787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615;p31">
              <a:extLst>
                <a:ext uri="{FF2B5EF4-FFF2-40B4-BE49-F238E27FC236}">
                  <a16:creationId xmlns:a16="http://schemas.microsoft.com/office/drawing/2014/main" id="{B2DC7E76-D6A3-4C19-8AF7-F5E3E961362B}"/>
                </a:ext>
              </a:extLst>
            </p:cNvPr>
            <p:cNvSpPr/>
            <p:nvPr/>
          </p:nvSpPr>
          <p:spPr>
            <a:xfrm>
              <a:off x="1890700" y="1786075"/>
              <a:ext cx="1097175" cy="1598125"/>
            </a:xfrm>
            <a:custGeom>
              <a:avLst/>
              <a:gdLst/>
              <a:ahLst/>
              <a:cxnLst/>
              <a:rect l="l" t="t" r="r" b="b"/>
              <a:pathLst>
                <a:path w="43887" h="63925" fill="none" extrusionOk="0">
                  <a:moveTo>
                    <a:pt x="1" y="63925"/>
                  </a:moveTo>
                  <a:lnTo>
                    <a:pt x="43887" y="63925"/>
                  </a:lnTo>
                  <a:lnTo>
                    <a:pt x="21944" y="0"/>
                  </a:lnTo>
                  <a:close/>
                </a:path>
              </a:pathLst>
            </a:custGeom>
            <a:solidFill>
              <a:schemeClr val="lt1"/>
            </a:solidFill>
            <a:ln w="23225" cap="rnd" cmpd="sng">
              <a:solidFill>
                <a:srgbClr val="F3787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616;p31">
              <a:extLst>
                <a:ext uri="{FF2B5EF4-FFF2-40B4-BE49-F238E27FC236}">
                  <a16:creationId xmlns:a16="http://schemas.microsoft.com/office/drawing/2014/main" id="{0F5BD514-53AD-4EE6-AE46-C129530070B1}"/>
                </a:ext>
              </a:extLst>
            </p:cNvPr>
            <p:cNvSpPr/>
            <p:nvPr/>
          </p:nvSpPr>
          <p:spPr>
            <a:xfrm>
              <a:off x="2298200" y="1502075"/>
              <a:ext cx="3389425" cy="558350"/>
            </a:xfrm>
            <a:custGeom>
              <a:avLst/>
              <a:gdLst/>
              <a:ahLst/>
              <a:cxnLst/>
              <a:rect l="l" t="t" r="r" b="b"/>
              <a:pathLst>
                <a:path w="135577" h="22334" extrusionOk="0">
                  <a:moveTo>
                    <a:pt x="91474" y="0"/>
                  </a:moveTo>
                  <a:cubicBezTo>
                    <a:pt x="91372" y="0"/>
                    <a:pt x="91269" y="1"/>
                    <a:pt x="91166" y="2"/>
                  </a:cubicBezTo>
                  <a:cubicBezTo>
                    <a:pt x="87892" y="13"/>
                    <a:pt x="84630" y="371"/>
                    <a:pt x="81439" y="1037"/>
                  </a:cubicBezTo>
                  <a:lnTo>
                    <a:pt x="80189" y="1311"/>
                  </a:lnTo>
                  <a:lnTo>
                    <a:pt x="79653" y="1442"/>
                  </a:lnTo>
                  <a:lnTo>
                    <a:pt x="79391" y="1502"/>
                  </a:lnTo>
                  <a:lnTo>
                    <a:pt x="79260" y="1526"/>
                  </a:lnTo>
                  <a:lnTo>
                    <a:pt x="79201" y="1549"/>
                  </a:lnTo>
                  <a:lnTo>
                    <a:pt x="79117" y="1573"/>
                  </a:lnTo>
                  <a:lnTo>
                    <a:pt x="79093" y="1573"/>
                  </a:lnTo>
                  <a:lnTo>
                    <a:pt x="79058" y="1585"/>
                  </a:lnTo>
                  <a:cubicBezTo>
                    <a:pt x="78272" y="1787"/>
                    <a:pt x="77486" y="2002"/>
                    <a:pt x="76712" y="2240"/>
                  </a:cubicBezTo>
                  <a:cubicBezTo>
                    <a:pt x="75164" y="2704"/>
                    <a:pt x="73640" y="3228"/>
                    <a:pt x="72140" y="3812"/>
                  </a:cubicBezTo>
                  <a:cubicBezTo>
                    <a:pt x="70616" y="4395"/>
                    <a:pt x="69128" y="5026"/>
                    <a:pt x="67675" y="5705"/>
                  </a:cubicBezTo>
                  <a:cubicBezTo>
                    <a:pt x="66223" y="5038"/>
                    <a:pt x="64734" y="4395"/>
                    <a:pt x="63210" y="3812"/>
                  </a:cubicBezTo>
                  <a:cubicBezTo>
                    <a:pt x="61710" y="3240"/>
                    <a:pt x="60186" y="2716"/>
                    <a:pt x="58627" y="2252"/>
                  </a:cubicBezTo>
                  <a:lnTo>
                    <a:pt x="57412" y="1895"/>
                  </a:lnTo>
                  <a:cubicBezTo>
                    <a:pt x="57007" y="1776"/>
                    <a:pt x="56698" y="1716"/>
                    <a:pt x="56341" y="1621"/>
                  </a:cubicBezTo>
                  <a:lnTo>
                    <a:pt x="56305" y="1609"/>
                  </a:lnTo>
                  <a:lnTo>
                    <a:pt x="56210" y="1585"/>
                  </a:lnTo>
                  <a:lnTo>
                    <a:pt x="56138" y="1561"/>
                  </a:lnTo>
                  <a:lnTo>
                    <a:pt x="55995" y="1526"/>
                  </a:lnTo>
                  <a:lnTo>
                    <a:pt x="55698" y="1454"/>
                  </a:lnTo>
                  <a:lnTo>
                    <a:pt x="55102" y="1311"/>
                  </a:lnTo>
                  <a:lnTo>
                    <a:pt x="53900" y="1049"/>
                  </a:lnTo>
                  <a:cubicBezTo>
                    <a:pt x="50709" y="406"/>
                    <a:pt x="47458" y="37"/>
                    <a:pt x="44184" y="25"/>
                  </a:cubicBezTo>
                  <a:cubicBezTo>
                    <a:pt x="43363" y="25"/>
                    <a:pt x="42541" y="49"/>
                    <a:pt x="41732" y="85"/>
                  </a:cubicBezTo>
                  <a:cubicBezTo>
                    <a:pt x="41315" y="109"/>
                    <a:pt x="40910" y="144"/>
                    <a:pt x="40493" y="168"/>
                  </a:cubicBezTo>
                  <a:cubicBezTo>
                    <a:pt x="40089" y="204"/>
                    <a:pt x="39624" y="252"/>
                    <a:pt x="39196" y="299"/>
                  </a:cubicBezTo>
                  <a:cubicBezTo>
                    <a:pt x="38791" y="347"/>
                    <a:pt x="38469" y="394"/>
                    <a:pt x="38112" y="454"/>
                  </a:cubicBezTo>
                  <a:lnTo>
                    <a:pt x="38076" y="454"/>
                  </a:lnTo>
                  <a:lnTo>
                    <a:pt x="37969" y="466"/>
                  </a:lnTo>
                  <a:lnTo>
                    <a:pt x="37886" y="478"/>
                  </a:lnTo>
                  <a:lnTo>
                    <a:pt x="37731" y="502"/>
                  </a:lnTo>
                  <a:lnTo>
                    <a:pt x="37433" y="549"/>
                  </a:lnTo>
                  <a:lnTo>
                    <a:pt x="36838" y="644"/>
                  </a:lnTo>
                  <a:cubicBezTo>
                    <a:pt x="36028" y="799"/>
                    <a:pt x="35243" y="954"/>
                    <a:pt x="34469" y="1145"/>
                  </a:cubicBezTo>
                  <a:cubicBezTo>
                    <a:pt x="31349" y="1883"/>
                    <a:pt x="28468" y="2895"/>
                    <a:pt x="25730" y="3942"/>
                  </a:cubicBezTo>
                  <a:lnTo>
                    <a:pt x="21705" y="5514"/>
                  </a:lnTo>
                  <a:lnTo>
                    <a:pt x="19729" y="6264"/>
                  </a:lnTo>
                  <a:cubicBezTo>
                    <a:pt x="19086" y="6502"/>
                    <a:pt x="18443" y="6740"/>
                    <a:pt x="17800" y="6967"/>
                  </a:cubicBezTo>
                  <a:cubicBezTo>
                    <a:pt x="15216" y="7848"/>
                    <a:pt x="12609" y="8574"/>
                    <a:pt x="9966" y="8967"/>
                  </a:cubicBezTo>
                  <a:cubicBezTo>
                    <a:pt x="8656" y="9157"/>
                    <a:pt x="7334" y="9276"/>
                    <a:pt x="6013" y="9276"/>
                  </a:cubicBezTo>
                  <a:cubicBezTo>
                    <a:pt x="5358" y="9276"/>
                    <a:pt x="4691" y="9241"/>
                    <a:pt x="4060" y="9193"/>
                  </a:cubicBezTo>
                  <a:cubicBezTo>
                    <a:pt x="3751" y="9145"/>
                    <a:pt x="3453" y="9134"/>
                    <a:pt x="3120" y="9086"/>
                  </a:cubicBezTo>
                  <a:lnTo>
                    <a:pt x="2060" y="8895"/>
                  </a:lnTo>
                  <a:cubicBezTo>
                    <a:pt x="1954" y="8875"/>
                    <a:pt x="1847" y="8865"/>
                    <a:pt x="1742" y="8865"/>
                  </a:cubicBezTo>
                  <a:cubicBezTo>
                    <a:pt x="1044" y="8865"/>
                    <a:pt x="390" y="9298"/>
                    <a:pt x="131" y="9991"/>
                  </a:cubicBezTo>
                  <a:cubicBezTo>
                    <a:pt x="24" y="10265"/>
                    <a:pt x="0" y="10550"/>
                    <a:pt x="24" y="10812"/>
                  </a:cubicBezTo>
                  <a:cubicBezTo>
                    <a:pt x="107" y="11431"/>
                    <a:pt x="524" y="11991"/>
                    <a:pt x="1155" y="12229"/>
                  </a:cubicBezTo>
                  <a:lnTo>
                    <a:pt x="2167" y="12598"/>
                  </a:lnTo>
                  <a:cubicBezTo>
                    <a:pt x="2524" y="12717"/>
                    <a:pt x="2929" y="12836"/>
                    <a:pt x="3322" y="12944"/>
                  </a:cubicBezTo>
                  <a:cubicBezTo>
                    <a:pt x="4084" y="13146"/>
                    <a:pt x="4846" y="13325"/>
                    <a:pt x="5608" y="13467"/>
                  </a:cubicBezTo>
                  <a:cubicBezTo>
                    <a:pt x="7144" y="13741"/>
                    <a:pt x="8692" y="13884"/>
                    <a:pt x="10228" y="13920"/>
                  </a:cubicBezTo>
                  <a:cubicBezTo>
                    <a:pt x="10627" y="13932"/>
                    <a:pt x="11025" y="13938"/>
                    <a:pt x="11423" y="13938"/>
                  </a:cubicBezTo>
                  <a:cubicBezTo>
                    <a:pt x="14099" y="13938"/>
                    <a:pt x="16745" y="13669"/>
                    <a:pt x="19336" y="13265"/>
                  </a:cubicBezTo>
                  <a:cubicBezTo>
                    <a:pt x="20086" y="13146"/>
                    <a:pt x="20812" y="13015"/>
                    <a:pt x="21550" y="12884"/>
                  </a:cubicBezTo>
                  <a:lnTo>
                    <a:pt x="23717" y="12467"/>
                  </a:lnTo>
                  <a:lnTo>
                    <a:pt x="27932" y="11634"/>
                  </a:lnTo>
                  <a:cubicBezTo>
                    <a:pt x="30694" y="11110"/>
                    <a:pt x="33361" y="10681"/>
                    <a:pt x="35909" y="10550"/>
                  </a:cubicBezTo>
                  <a:cubicBezTo>
                    <a:pt x="36540" y="10515"/>
                    <a:pt x="37171" y="10503"/>
                    <a:pt x="37791" y="10503"/>
                  </a:cubicBezTo>
                  <a:lnTo>
                    <a:pt x="38255" y="10503"/>
                  </a:lnTo>
                  <a:lnTo>
                    <a:pt x="38493" y="10515"/>
                  </a:lnTo>
                  <a:lnTo>
                    <a:pt x="38660" y="10515"/>
                  </a:lnTo>
                  <a:cubicBezTo>
                    <a:pt x="39005" y="10527"/>
                    <a:pt x="39398" y="10539"/>
                    <a:pt x="39708" y="10562"/>
                  </a:cubicBezTo>
                  <a:lnTo>
                    <a:pt x="40565" y="10634"/>
                  </a:lnTo>
                  <a:cubicBezTo>
                    <a:pt x="40862" y="10681"/>
                    <a:pt x="41172" y="10693"/>
                    <a:pt x="41482" y="10741"/>
                  </a:cubicBezTo>
                  <a:cubicBezTo>
                    <a:pt x="42089" y="10824"/>
                    <a:pt x="42696" y="10908"/>
                    <a:pt x="43303" y="11027"/>
                  </a:cubicBezTo>
                  <a:cubicBezTo>
                    <a:pt x="45732" y="11479"/>
                    <a:pt x="48125" y="12193"/>
                    <a:pt x="50435" y="13110"/>
                  </a:cubicBezTo>
                  <a:lnTo>
                    <a:pt x="51304" y="13467"/>
                  </a:lnTo>
                  <a:lnTo>
                    <a:pt x="51721" y="13658"/>
                  </a:lnTo>
                  <a:lnTo>
                    <a:pt x="51935" y="13753"/>
                  </a:lnTo>
                  <a:lnTo>
                    <a:pt x="52042" y="13801"/>
                  </a:lnTo>
                  <a:lnTo>
                    <a:pt x="52090" y="13825"/>
                  </a:lnTo>
                  <a:cubicBezTo>
                    <a:pt x="52411" y="13968"/>
                    <a:pt x="52781" y="14134"/>
                    <a:pt x="53054" y="14265"/>
                  </a:cubicBezTo>
                  <a:lnTo>
                    <a:pt x="53840" y="14658"/>
                  </a:lnTo>
                  <a:cubicBezTo>
                    <a:pt x="54959" y="15230"/>
                    <a:pt x="56055" y="15849"/>
                    <a:pt x="57138" y="16504"/>
                  </a:cubicBezTo>
                  <a:cubicBezTo>
                    <a:pt x="59317" y="17813"/>
                    <a:pt x="61436" y="19313"/>
                    <a:pt x="63532" y="20933"/>
                  </a:cubicBezTo>
                  <a:lnTo>
                    <a:pt x="63544" y="20933"/>
                  </a:lnTo>
                  <a:lnTo>
                    <a:pt x="63556" y="20945"/>
                  </a:lnTo>
                  <a:cubicBezTo>
                    <a:pt x="64127" y="21373"/>
                    <a:pt x="64746" y="21707"/>
                    <a:pt x="65413" y="21945"/>
                  </a:cubicBezTo>
                  <a:cubicBezTo>
                    <a:pt x="66145" y="22203"/>
                    <a:pt x="66915" y="22334"/>
                    <a:pt x="67688" y="22334"/>
                  </a:cubicBezTo>
                  <a:cubicBezTo>
                    <a:pt x="69128" y="22334"/>
                    <a:pt x="70579" y="21878"/>
                    <a:pt x="71819" y="20933"/>
                  </a:cubicBezTo>
                  <a:cubicBezTo>
                    <a:pt x="73926" y="19325"/>
                    <a:pt x="76045" y="17825"/>
                    <a:pt x="78212" y="16515"/>
                  </a:cubicBezTo>
                  <a:cubicBezTo>
                    <a:pt x="79308" y="15861"/>
                    <a:pt x="80403" y="15241"/>
                    <a:pt x="81522" y="14682"/>
                  </a:cubicBezTo>
                  <a:cubicBezTo>
                    <a:pt x="82082" y="14396"/>
                    <a:pt x="82641" y="14134"/>
                    <a:pt x="83213" y="13872"/>
                  </a:cubicBezTo>
                  <a:lnTo>
                    <a:pt x="83237" y="13860"/>
                  </a:lnTo>
                  <a:lnTo>
                    <a:pt x="83249" y="13848"/>
                  </a:lnTo>
                  <a:lnTo>
                    <a:pt x="83261" y="13848"/>
                  </a:lnTo>
                  <a:cubicBezTo>
                    <a:pt x="83261" y="13844"/>
                    <a:pt x="83259" y="13843"/>
                    <a:pt x="83257" y="13843"/>
                  </a:cubicBezTo>
                  <a:cubicBezTo>
                    <a:pt x="83253" y="13843"/>
                    <a:pt x="83245" y="13848"/>
                    <a:pt x="83237" y="13848"/>
                  </a:cubicBezTo>
                  <a:lnTo>
                    <a:pt x="83261" y="13837"/>
                  </a:lnTo>
                  <a:lnTo>
                    <a:pt x="83392" y="13789"/>
                  </a:lnTo>
                  <a:lnTo>
                    <a:pt x="83630" y="13682"/>
                  </a:lnTo>
                  <a:lnTo>
                    <a:pt x="84130" y="13467"/>
                  </a:lnTo>
                  <a:lnTo>
                    <a:pt x="84927" y="13134"/>
                  </a:lnTo>
                  <a:cubicBezTo>
                    <a:pt x="87225" y="12217"/>
                    <a:pt x="89630" y="11503"/>
                    <a:pt x="92059" y="11062"/>
                  </a:cubicBezTo>
                  <a:cubicBezTo>
                    <a:pt x="93274" y="10836"/>
                    <a:pt x="94488" y="10681"/>
                    <a:pt x="95715" y="10598"/>
                  </a:cubicBezTo>
                  <a:lnTo>
                    <a:pt x="96631" y="10550"/>
                  </a:lnTo>
                  <a:lnTo>
                    <a:pt x="97072" y="10550"/>
                  </a:lnTo>
                  <a:lnTo>
                    <a:pt x="97608" y="10539"/>
                  </a:lnTo>
                  <a:lnTo>
                    <a:pt x="98512" y="10550"/>
                  </a:lnTo>
                  <a:cubicBezTo>
                    <a:pt x="98786" y="10550"/>
                    <a:pt x="99132" y="10574"/>
                    <a:pt x="99441" y="10586"/>
                  </a:cubicBezTo>
                  <a:cubicBezTo>
                    <a:pt x="101989" y="10729"/>
                    <a:pt x="104644" y="11158"/>
                    <a:pt x="107406" y="11682"/>
                  </a:cubicBezTo>
                  <a:lnTo>
                    <a:pt x="111621" y="12527"/>
                  </a:lnTo>
                  <a:cubicBezTo>
                    <a:pt x="113050" y="12813"/>
                    <a:pt x="114526" y="13086"/>
                    <a:pt x="115991" y="13325"/>
                  </a:cubicBezTo>
                  <a:cubicBezTo>
                    <a:pt x="117515" y="13563"/>
                    <a:pt x="118991" y="13753"/>
                    <a:pt x="120527" y="13872"/>
                  </a:cubicBezTo>
                  <a:cubicBezTo>
                    <a:pt x="121685" y="13963"/>
                    <a:pt x="122856" y="14020"/>
                    <a:pt x="124036" y="14020"/>
                  </a:cubicBezTo>
                  <a:cubicBezTo>
                    <a:pt x="124398" y="14020"/>
                    <a:pt x="124760" y="14014"/>
                    <a:pt x="125123" y="14003"/>
                  </a:cubicBezTo>
                  <a:cubicBezTo>
                    <a:pt x="128207" y="13920"/>
                    <a:pt x="131350" y="13444"/>
                    <a:pt x="134279" y="12289"/>
                  </a:cubicBezTo>
                  <a:cubicBezTo>
                    <a:pt x="135088" y="11979"/>
                    <a:pt x="135577" y="11122"/>
                    <a:pt x="135398" y="10241"/>
                  </a:cubicBezTo>
                  <a:cubicBezTo>
                    <a:pt x="135230" y="9371"/>
                    <a:pt x="134463" y="8778"/>
                    <a:pt x="133616" y="8778"/>
                  </a:cubicBezTo>
                  <a:cubicBezTo>
                    <a:pt x="133501" y="8778"/>
                    <a:pt x="133384" y="8789"/>
                    <a:pt x="133267" y="8812"/>
                  </a:cubicBezTo>
                  <a:lnTo>
                    <a:pt x="133219" y="8824"/>
                  </a:lnTo>
                  <a:cubicBezTo>
                    <a:pt x="131945" y="9080"/>
                    <a:pt x="130644" y="9193"/>
                    <a:pt x="129335" y="9193"/>
                  </a:cubicBezTo>
                  <a:cubicBezTo>
                    <a:pt x="128025" y="9193"/>
                    <a:pt x="126706" y="9080"/>
                    <a:pt x="125397" y="8884"/>
                  </a:cubicBezTo>
                  <a:cubicBezTo>
                    <a:pt x="124075" y="8693"/>
                    <a:pt x="122766" y="8419"/>
                    <a:pt x="121468" y="8074"/>
                  </a:cubicBezTo>
                  <a:cubicBezTo>
                    <a:pt x="120170" y="7741"/>
                    <a:pt x="118848" y="7336"/>
                    <a:pt x="117586" y="6907"/>
                  </a:cubicBezTo>
                  <a:cubicBezTo>
                    <a:pt x="116277" y="6455"/>
                    <a:pt x="114991" y="5967"/>
                    <a:pt x="113669" y="5455"/>
                  </a:cubicBezTo>
                  <a:lnTo>
                    <a:pt x="109645" y="3895"/>
                  </a:lnTo>
                  <a:cubicBezTo>
                    <a:pt x="106906" y="2847"/>
                    <a:pt x="104013" y="1835"/>
                    <a:pt x="100894" y="1097"/>
                  </a:cubicBezTo>
                  <a:cubicBezTo>
                    <a:pt x="100501" y="1014"/>
                    <a:pt x="100144" y="918"/>
                    <a:pt x="99703" y="835"/>
                  </a:cubicBezTo>
                  <a:lnTo>
                    <a:pt x="98465" y="609"/>
                  </a:lnTo>
                  <a:lnTo>
                    <a:pt x="97941" y="513"/>
                  </a:lnTo>
                  <a:lnTo>
                    <a:pt x="97679" y="466"/>
                  </a:lnTo>
                  <a:lnTo>
                    <a:pt x="97536" y="442"/>
                  </a:lnTo>
                  <a:lnTo>
                    <a:pt x="97477" y="430"/>
                  </a:lnTo>
                  <a:lnTo>
                    <a:pt x="97358" y="418"/>
                  </a:lnTo>
                  <a:lnTo>
                    <a:pt x="97322" y="418"/>
                  </a:lnTo>
                  <a:lnTo>
                    <a:pt x="96084" y="252"/>
                  </a:lnTo>
                  <a:cubicBezTo>
                    <a:pt x="94554" y="84"/>
                    <a:pt x="93015" y="0"/>
                    <a:pt x="91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617;p31">
              <a:extLst>
                <a:ext uri="{FF2B5EF4-FFF2-40B4-BE49-F238E27FC236}">
                  <a16:creationId xmlns:a16="http://schemas.microsoft.com/office/drawing/2014/main" id="{A43F61BB-4CB5-4BB7-84EC-FB2356630FAE}"/>
                </a:ext>
              </a:extLst>
            </p:cNvPr>
            <p:cNvSpPr/>
            <p:nvPr/>
          </p:nvSpPr>
          <p:spPr>
            <a:xfrm>
              <a:off x="2298775" y="1691800"/>
              <a:ext cx="1634775" cy="358900"/>
            </a:xfrm>
            <a:custGeom>
              <a:avLst/>
              <a:gdLst/>
              <a:ahLst/>
              <a:cxnLst/>
              <a:rect l="l" t="t" r="r" b="b"/>
              <a:pathLst>
                <a:path w="65391" h="14356" extrusionOk="0">
                  <a:moveTo>
                    <a:pt x="38975" y="1"/>
                  </a:moveTo>
                  <a:cubicBezTo>
                    <a:pt x="30338" y="1"/>
                    <a:pt x="21262" y="2926"/>
                    <a:pt x="14467" y="4676"/>
                  </a:cubicBezTo>
                  <a:cubicBezTo>
                    <a:pt x="12683" y="5137"/>
                    <a:pt x="10969" y="5324"/>
                    <a:pt x="9361" y="5324"/>
                  </a:cubicBezTo>
                  <a:cubicBezTo>
                    <a:pt x="5443" y="5324"/>
                    <a:pt x="2154" y="4211"/>
                    <a:pt x="1" y="3223"/>
                  </a:cubicBezTo>
                  <a:lnTo>
                    <a:pt x="1" y="3223"/>
                  </a:lnTo>
                  <a:cubicBezTo>
                    <a:pt x="84" y="3842"/>
                    <a:pt x="501" y="4402"/>
                    <a:pt x="1132" y="4640"/>
                  </a:cubicBezTo>
                  <a:lnTo>
                    <a:pt x="2144" y="5009"/>
                  </a:lnTo>
                  <a:cubicBezTo>
                    <a:pt x="2501" y="5128"/>
                    <a:pt x="2906" y="5247"/>
                    <a:pt x="3299" y="5355"/>
                  </a:cubicBezTo>
                  <a:cubicBezTo>
                    <a:pt x="4073" y="5557"/>
                    <a:pt x="4823" y="5736"/>
                    <a:pt x="5585" y="5878"/>
                  </a:cubicBezTo>
                  <a:cubicBezTo>
                    <a:pt x="7121" y="6152"/>
                    <a:pt x="8669" y="6295"/>
                    <a:pt x="10205" y="6331"/>
                  </a:cubicBezTo>
                  <a:cubicBezTo>
                    <a:pt x="10604" y="6343"/>
                    <a:pt x="11002" y="6349"/>
                    <a:pt x="11400" y="6349"/>
                  </a:cubicBezTo>
                  <a:cubicBezTo>
                    <a:pt x="14076" y="6349"/>
                    <a:pt x="16722" y="6080"/>
                    <a:pt x="19313" y="5676"/>
                  </a:cubicBezTo>
                  <a:cubicBezTo>
                    <a:pt x="20063" y="5557"/>
                    <a:pt x="20801" y="5426"/>
                    <a:pt x="21527" y="5295"/>
                  </a:cubicBezTo>
                  <a:lnTo>
                    <a:pt x="23694" y="4878"/>
                  </a:lnTo>
                  <a:lnTo>
                    <a:pt x="27909" y="4045"/>
                  </a:lnTo>
                  <a:cubicBezTo>
                    <a:pt x="30671" y="3521"/>
                    <a:pt x="33338" y="3092"/>
                    <a:pt x="35886" y="2961"/>
                  </a:cubicBezTo>
                  <a:cubicBezTo>
                    <a:pt x="36517" y="2926"/>
                    <a:pt x="37148" y="2914"/>
                    <a:pt x="37780" y="2914"/>
                  </a:cubicBezTo>
                  <a:lnTo>
                    <a:pt x="38232" y="2914"/>
                  </a:lnTo>
                  <a:lnTo>
                    <a:pt x="38470" y="2926"/>
                  </a:lnTo>
                  <a:lnTo>
                    <a:pt x="38637" y="2926"/>
                  </a:lnTo>
                  <a:cubicBezTo>
                    <a:pt x="38982" y="2938"/>
                    <a:pt x="39375" y="2950"/>
                    <a:pt x="39685" y="2973"/>
                  </a:cubicBezTo>
                  <a:lnTo>
                    <a:pt x="40542" y="3045"/>
                  </a:lnTo>
                  <a:cubicBezTo>
                    <a:pt x="40839" y="3092"/>
                    <a:pt x="41149" y="3104"/>
                    <a:pt x="41459" y="3152"/>
                  </a:cubicBezTo>
                  <a:cubicBezTo>
                    <a:pt x="42066" y="3235"/>
                    <a:pt x="42673" y="3319"/>
                    <a:pt x="43280" y="3438"/>
                  </a:cubicBezTo>
                  <a:cubicBezTo>
                    <a:pt x="45709" y="3890"/>
                    <a:pt x="48102" y="4604"/>
                    <a:pt x="50412" y="5521"/>
                  </a:cubicBezTo>
                  <a:lnTo>
                    <a:pt x="51281" y="5878"/>
                  </a:lnTo>
                  <a:lnTo>
                    <a:pt x="51698" y="6069"/>
                  </a:lnTo>
                  <a:lnTo>
                    <a:pt x="51912" y="6164"/>
                  </a:lnTo>
                  <a:lnTo>
                    <a:pt x="52019" y="6212"/>
                  </a:lnTo>
                  <a:lnTo>
                    <a:pt x="52067" y="6236"/>
                  </a:lnTo>
                  <a:lnTo>
                    <a:pt x="52079" y="6236"/>
                  </a:lnTo>
                  <a:cubicBezTo>
                    <a:pt x="52388" y="6379"/>
                    <a:pt x="52758" y="6545"/>
                    <a:pt x="53031" y="6676"/>
                  </a:cubicBezTo>
                  <a:lnTo>
                    <a:pt x="53817" y="7069"/>
                  </a:lnTo>
                  <a:cubicBezTo>
                    <a:pt x="54936" y="7641"/>
                    <a:pt x="56032" y="8260"/>
                    <a:pt x="57115" y="8915"/>
                  </a:cubicBezTo>
                  <a:cubicBezTo>
                    <a:pt x="59294" y="10224"/>
                    <a:pt x="61413" y="11724"/>
                    <a:pt x="63509" y="13344"/>
                  </a:cubicBezTo>
                  <a:lnTo>
                    <a:pt x="63521" y="13344"/>
                  </a:lnTo>
                  <a:lnTo>
                    <a:pt x="63533" y="13356"/>
                  </a:lnTo>
                  <a:cubicBezTo>
                    <a:pt x="64104" y="13784"/>
                    <a:pt x="64723" y="14118"/>
                    <a:pt x="65390" y="14356"/>
                  </a:cubicBezTo>
                  <a:lnTo>
                    <a:pt x="65390" y="11189"/>
                  </a:lnTo>
                  <a:cubicBezTo>
                    <a:pt x="65390" y="11189"/>
                    <a:pt x="60199" y="6069"/>
                    <a:pt x="49162" y="1747"/>
                  </a:cubicBezTo>
                  <a:cubicBezTo>
                    <a:pt x="45963" y="490"/>
                    <a:pt x="42506" y="1"/>
                    <a:pt x="38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618;p31">
              <a:extLst>
                <a:ext uri="{FF2B5EF4-FFF2-40B4-BE49-F238E27FC236}">
                  <a16:creationId xmlns:a16="http://schemas.microsoft.com/office/drawing/2014/main" id="{76590AD1-2F1A-44CB-9A11-622450B37EA2}"/>
                </a:ext>
              </a:extLst>
            </p:cNvPr>
            <p:cNvSpPr/>
            <p:nvPr/>
          </p:nvSpPr>
          <p:spPr>
            <a:xfrm>
              <a:off x="4048125" y="1691800"/>
              <a:ext cx="1634450" cy="358900"/>
            </a:xfrm>
            <a:custGeom>
              <a:avLst/>
              <a:gdLst/>
              <a:ahLst/>
              <a:cxnLst/>
              <a:rect l="l" t="t" r="r" b="b"/>
              <a:pathLst>
                <a:path w="65378" h="14356" extrusionOk="0">
                  <a:moveTo>
                    <a:pt x="26405" y="1"/>
                  </a:moveTo>
                  <a:cubicBezTo>
                    <a:pt x="22873" y="1"/>
                    <a:pt x="19415" y="490"/>
                    <a:pt x="16216" y="1747"/>
                  </a:cubicBezTo>
                  <a:cubicBezTo>
                    <a:pt x="5191" y="6069"/>
                    <a:pt x="0" y="11189"/>
                    <a:pt x="0" y="11189"/>
                  </a:cubicBezTo>
                  <a:lnTo>
                    <a:pt x="0" y="14356"/>
                  </a:lnTo>
                  <a:cubicBezTo>
                    <a:pt x="655" y="14118"/>
                    <a:pt x="1286" y="13784"/>
                    <a:pt x="1857" y="13356"/>
                  </a:cubicBezTo>
                  <a:lnTo>
                    <a:pt x="1869" y="13344"/>
                  </a:lnTo>
                  <a:cubicBezTo>
                    <a:pt x="3977" y="11724"/>
                    <a:pt x="6096" y="10224"/>
                    <a:pt x="8263" y="8915"/>
                  </a:cubicBezTo>
                  <a:cubicBezTo>
                    <a:pt x="9346" y="8260"/>
                    <a:pt x="10454" y="7641"/>
                    <a:pt x="11573" y="7069"/>
                  </a:cubicBezTo>
                  <a:lnTo>
                    <a:pt x="12359" y="6676"/>
                  </a:lnTo>
                  <a:cubicBezTo>
                    <a:pt x="12633" y="6545"/>
                    <a:pt x="13002" y="6379"/>
                    <a:pt x="13311" y="6236"/>
                  </a:cubicBezTo>
                  <a:lnTo>
                    <a:pt x="13323" y="6236"/>
                  </a:lnTo>
                  <a:lnTo>
                    <a:pt x="13371" y="6212"/>
                  </a:lnTo>
                  <a:lnTo>
                    <a:pt x="13478" y="6164"/>
                  </a:lnTo>
                  <a:lnTo>
                    <a:pt x="13680" y="6069"/>
                  </a:lnTo>
                  <a:lnTo>
                    <a:pt x="14109" y="5878"/>
                  </a:lnTo>
                  <a:lnTo>
                    <a:pt x="14978" y="5521"/>
                  </a:lnTo>
                  <a:cubicBezTo>
                    <a:pt x="17276" y="4604"/>
                    <a:pt x="19681" y="3890"/>
                    <a:pt x="22110" y="3438"/>
                  </a:cubicBezTo>
                  <a:cubicBezTo>
                    <a:pt x="22717" y="3319"/>
                    <a:pt x="23324" y="3235"/>
                    <a:pt x="23932" y="3152"/>
                  </a:cubicBezTo>
                  <a:cubicBezTo>
                    <a:pt x="24241" y="3104"/>
                    <a:pt x="24551" y="3092"/>
                    <a:pt x="24848" y="3045"/>
                  </a:cubicBezTo>
                  <a:lnTo>
                    <a:pt x="25694" y="2973"/>
                  </a:lnTo>
                  <a:cubicBezTo>
                    <a:pt x="26015" y="2950"/>
                    <a:pt x="26408" y="2938"/>
                    <a:pt x="26753" y="2926"/>
                  </a:cubicBezTo>
                  <a:lnTo>
                    <a:pt x="26920" y="2926"/>
                  </a:lnTo>
                  <a:lnTo>
                    <a:pt x="27146" y="2914"/>
                  </a:lnTo>
                  <a:lnTo>
                    <a:pt x="27611" y="2914"/>
                  </a:lnTo>
                  <a:cubicBezTo>
                    <a:pt x="28230" y="2914"/>
                    <a:pt x="28861" y="2926"/>
                    <a:pt x="29504" y="2961"/>
                  </a:cubicBezTo>
                  <a:cubicBezTo>
                    <a:pt x="32052" y="3092"/>
                    <a:pt x="34719" y="3521"/>
                    <a:pt x="37481" y="4045"/>
                  </a:cubicBezTo>
                  <a:lnTo>
                    <a:pt x="41696" y="4878"/>
                  </a:lnTo>
                  <a:lnTo>
                    <a:pt x="43863" y="5295"/>
                  </a:lnTo>
                  <a:cubicBezTo>
                    <a:pt x="44589" y="5426"/>
                    <a:pt x="45327" y="5557"/>
                    <a:pt x="46077" y="5676"/>
                  </a:cubicBezTo>
                  <a:cubicBezTo>
                    <a:pt x="48668" y="6080"/>
                    <a:pt x="51314" y="6349"/>
                    <a:pt x="53982" y="6349"/>
                  </a:cubicBezTo>
                  <a:cubicBezTo>
                    <a:pt x="54379" y="6349"/>
                    <a:pt x="54776" y="6343"/>
                    <a:pt x="55174" y="6331"/>
                  </a:cubicBezTo>
                  <a:cubicBezTo>
                    <a:pt x="56721" y="6295"/>
                    <a:pt x="58269" y="6152"/>
                    <a:pt x="59805" y="5878"/>
                  </a:cubicBezTo>
                  <a:cubicBezTo>
                    <a:pt x="60567" y="5736"/>
                    <a:pt x="61317" y="5557"/>
                    <a:pt x="62091" y="5355"/>
                  </a:cubicBezTo>
                  <a:cubicBezTo>
                    <a:pt x="62484" y="5247"/>
                    <a:pt x="62889" y="5128"/>
                    <a:pt x="63246" y="5009"/>
                  </a:cubicBezTo>
                  <a:lnTo>
                    <a:pt x="64258" y="4640"/>
                  </a:lnTo>
                  <a:cubicBezTo>
                    <a:pt x="64889" y="4402"/>
                    <a:pt x="65306" y="3842"/>
                    <a:pt x="65377" y="3223"/>
                  </a:cubicBezTo>
                  <a:lnTo>
                    <a:pt x="65377" y="3223"/>
                  </a:lnTo>
                  <a:cubicBezTo>
                    <a:pt x="63233" y="4211"/>
                    <a:pt x="59946" y="5324"/>
                    <a:pt x="56029" y="5324"/>
                  </a:cubicBezTo>
                  <a:cubicBezTo>
                    <a:pt x="54421" y="5324"/>
                    <a:pt x="52707" y="5137"/>
                    <a:pt x="50923" y="4676"/>
                  </a:cubicBezTo>
                  <a:cubicBezTo>
                    <a:pt x="44128" y="2926"/>
                    <a:pt x="35047" y="1"/>
                    <a:pt x="26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619;p31">
              <a:extLst>
                <a:ext uri="{FF2B5EF4-FFF2-40B4-BE49-F238E27FC236}">
                  <a16:creationId xmlns:a16="http://schemas.microsoft.com/office/drawing/2014/main" id="{2108393D-FB11-4387-A3C9-87818AAE8B06}"/>
                </a:ext>
              </a:extLst>
            </p:cNvPr>
            <p:cNvSpPr/>
            <p:nvPr/>
          </p:nvSpPr>
          <p:spPr>
            <a:xfrm>
              <a:off x="3229550" y="4287275"/>
              <a:ext cx="1521350" cy="161350"/>
            </a:xfrm>
            <a:custGeom>
              <a:avLst/>
              <a:gdLst/>
              <a:ahLst/>
              <a:cxnLst/>
              <a:rect l="l" t="t" r="r" b="b"/>
              <a:pathLst>
                <a:path w="60854" h="6454" extrusionOk="0">
                  <a:moveTo>
                    <a:pt x="2632" y="0"/>
                  </a:moveTo>
                  <a:cubicBezTo>
                    <a:pt x="1180" y="0"/>
                    <a:pt x="1" y="1179"/>
                    <a:pt x="1" y="2631"/>
                  </a:cubicBezTo>
                  <a:lnTo>
                    <a:pt x="1" y="3822"/>
                  </a:lnTo>
                  <a:cubicBezTo>
                    <a:pt x="1" y="5263"/>
                    <a:pt x="1180" y="6453"/>
                    <a:pt x="2632" y="6453"/>
                  </a:cubicBezTo>
                  <a:lnTo>
                    <a:pt x="58222" y="6453"/>
                  </a:lnTo>
                  <a:cubicBezTo>
                    <a:pt x="59663" y="6453"/>
                    <a:pt x="60854" y="5263"/>
                    <a:pt x="60854" y="3822"/>
                  </a:cubicBezTo>
                  <a:lnTo>
                    <a:pt x="60854" y="2631"/>
                  </a:lnTo>
                  <a:cubicBezTo>
                    <a:pt x="60854" y="1214"/>
                    <a:pt x="59711" y="48"/>
                    <a:pt x="58306" y="12"/>
                  </a:cubicBezTo>
                  <a:cubicBezTo>
                    <a:pt x="58282" y="0"/>
                    <a:pt x="58246" y="0"/>
                    <a:pt x="58222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620;p31">
              <a:extLst>
                <a:ext uri="{FF2B5EF4-FFF2-40B4-BE49-F238E27FC236}">
                  <a16:creationId xmlns:a16="http://schemas.microsoft.com/office/drawing/2014/main" id="{1782E4F6-472F-4E41-B55B-0A42F9AFC94D}"/>
                </a:ext>
              </a:extLst>
            </p:cNvPr>
            <p:cNvSpPr/>
            <p:nvPr/>
          </p:nvSpPr>
          <p:spPr>
            <a:xfrm>
              <a:off x="2982200" y="4448600"/>
              <a:ext cx="2016050" cy="161050"/>
            </a:xfrm>
            <a:custGeom>
              <a:avLst/>
              <a:gdLst/>
              <a:ahLst/>
              <a:cxnLst/>
              <a:rect l="l" t="t" r="r" b="b"/>
              <a:pathLst>
                <a:path w="80642" h="6442" extrusionOk="0">
                  <a:moveTo>
                    <a:pt x="2632" y="0"/>
                  </a:moveTo>
                  <a:cubicBezTo>
                    <a:pt x="1179" y="0"/>
                    <a:pt x="1" y="1179"/>
                    <a:pt x="1" y="2620"/>
                  </a:cubicBezTo>
                  <a:lnTo>
                    <a:pt x="1" y="3822"/>
                  </a:lnTo>
                  <a:cubicBezTo>
                    <a:pt x="1" y="5263"/>
                    <a:pt x="1179" y="6441"/>
                    <a:pt x="2632" y="6441"/>
                  </a:cubicBezTo>
                  <a:lnTo>
                    <a:pt x="78010" y="6441"/>
                  </a:lnTo>
                  <a:cubicBezTo>
                    <a:pt x="79463" y="6441"/>
                    <a:pt x="80642" y="5263"/>
                    <a:pt x="80642" y="3822"/>
                  </a:cubicBezTo>
                  <a:lnTo>
                    <a:pt x="80642" y="2620"/>
                  </a:lnTo>
                  <a:cubicBezTo>
                    <a:pt x="80642" y="1179"/>
                    <a:pt x="79463" y="0"/>
                    <a:pt x="78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621;p31">
              <a:extLst>
                <a:ext uri="{FF2B5EF4-FFF2-40B4-BE49-F238E27FC236}">
                  <a16:creationId xmlns:a16="http://schemas.microsoft.com/office/drawing/2014/main" id="{0F94618D-7394-49FA-B5E0-89AAD4029AD2}"/>
                </a:ext>
              </a:extLst>
            </p:cNvPr>
            <p:cNvSpPr/>
            <p:nvPr/>
          </p:nvSpPr>
          <p:spPr>
            <a:xfrm>
              <a:off x="3612650" y="2929050"/>
              <a:ext cx="734025" cy="1358250"/>
            </a:xfrm>
            <a:custGeom>
              <a:avLst/>
              <a:gdLst/>
              <a:ahLst/>
              <a:cxnLst/>
              <a:rect l="l" t="t" r="r" b="b"/>
              <a:pathLst>
                <a:path w="29361" h="54330" extrusionOk="0">
                  <a:moveTo>
                    <a:pt x="9299" y="1"/>
                  </a:moveTo>
                  <a:cubicBezTo>
                    <a:pt x="9299" y="1"/>
                    <a:pt x="0" y="43518"/>
                    <a:pt x="9299" y="54329"/>
                  </a:cubicBezTo>
                  <a:lnTo>
                    <a:pt x="20908" y="54329"/>
                  </a:lnTo>
                  <a:cubicBezTo>
                    <a:pt x="21336" y="53829"/>
                    <a:pt x="21729" y="53269"/>
                    <a:pt x="22074" y="52626"/>
                  </a:cubicBezTo>
                  <a:cubicBezTo>
                    <a:pt x="29361" y="39601"/>
                    <a:pt x="20908" y="1"/>
                    <a:pt x="209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22;p31">
              <a:extLst>
                <a:ext uri="{FF2B5EF4-FFF2-40B4-BE49-F238E27FC236}">
                  <a16:creationId xmlns:a16="http://schemas.microsoft.com/office/drawing/2014/main" id="{623B217A-5E08-4604-BC9B-7E4639E5E515}"/>
                </a:ext>
              </a:extLst>
            </p:cNvPr>
            <p:cNvSpPr/>
            <p:nvPr/>
          </p:nvSpPr>
          <p:spPr>
            <a:xfrm>
              <a:off x="4095150" y="2929050"/>
              <a:ext cx="251525" cy="1315675"/>
            </a:xfrm>
            <a:custGeom>
              <a:avLst/>
              <a:gdLst/>
              <a:ahLst/>
              <a:cxnLst/>
              <a:rect l="l" t="t" r="r" b="b"/>
              <a:pathLst>
                <a:path w="10061" h="52627" extrusionOk="0">
                  <a:moveTo>
                    <a:pt x="0" y="1"/>
                  </a:moveTo>
                  <a:cubicBezTo>
                    <a:pt x="6644" y="33136"/>
                    <a:pt x="2441" y="52567"/>
                    <a:pt x="2441" y="52567"/>
                  </a:cubicBezTo>
                  <a:lnTo>
                    <a:pt x="2774" y="52626"/>
                  </a:lnTo>
                  <a:cubicBezTo>
                    <a:pt x="10061" y="39601"/>
                    <a:pt x="1608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23;p31">
              <a:extLst>
                <a:ext uri="{FF2B5EF4-FFF2-40B4-BE49-F238E27FC236}">
                  <a16:creationId xmlns:a16="http://schemas.microsoft.com/office/drawing/2014/main" id="{CA6B115F-B817-49FF-9347-DA58F6857D64}"/>
                </a:ext>
              </a:extLst>
            </p:cNvPr>
            <p:cNvSpPr/>
            <p:nvPr/>
          </p:nvSpPr>
          <p:spPr>
            <a:xfrm>
              <a:off x="3861475" y="1824450"/>
              <a:ext cx="257500" cy="1104625"/>
            </a:xfrm>
            <a:custGeom>
              <a:avLst/>
              <a:gdLst/>
              <a:ahLst/>
              <a:cxnLst/>
              <a:rect l="l" t="t" r="r" b="b"/>
              <a:pathLst>
                <a:path w="10300" h="44185" extrusionOk="0">
                  <a:moveTo>
                    <a:pt x="5144" y="1"/>
                  </a:moveTo>
                  <a:cubicBezTo>
                    <a:pt x="2311" y="1"/>
                    <a:pt x="1" y="9883"/>
                    <a:pt x="1" y="22087"/>
                  </a:cubicBezTo>
                  <a:cubicBezTo>
                    <a:pt x="1" y="34291"/>
                    <a:pt x="2311" y="44185"/>
                    <a:pt x="5144" y="44185"/>
                  </a:cubicBezTo>
                  <a:cubicBezTo>
                    <a:pt x="6002" y="44185"/>
                    <a:pt x="6811" y="43292"/>
                    <a:pt x="7514" y="41720"/>
                  </a:cubicBezTo>
                  <a:cubicBezTo>
                    <a:pt x="9169" y="38041"/>
                    <a:pt x="10300" y="30624"/>
                    <a:pt x="10300" y="22087"/>
                  </a:cubicBezTo>
                  <a:cubicBezTo>
                    <a:pt x="10300" y="15574"/>
                    <a:pt x="9645" y="9716"/>
                    <a:pt x="8597" y="5668"/>
                  </a:cubicBezTo>
                  <a:cubicBezTo>
                    <a:pt x="7680" y="2144"/>
                    <a:pt x="6478" y="1"/>
                    <a:pt x="5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4;p31">
              <a:extLst>
                <a:ext uri="{FF2B5EF4-FFF2-40B4-BE49-F238E27FC236}">
                  <a16:creationId xmlns:a16="http://schemas.microsoft.com/office/drawing/2014/main" id="{9E52AB6E-BA2B-49A2-918A-1B82EE282725}"/>
                </a:ext>
              </a:extLst>
            </p:cNvPr>
            <p:cNvSpPr/>
            <p:nvPr/>
          </p:nvSpPr>
          <p:spPr>
            <a:xfrm>
              <a:off x="3990075" y="1966150"/>
              <a:ext cx="167300" cy="962925"/>
            </a:xfrm>
            <a:custGeom>
              <a:avLst/>
              <a:gdLst/>
              <a:ahLst/>
              <a:cxnLst/>
              <a:rect l="l" t="t" r="r" b="b"/>
              <a:pathLst>
                <a:path w="6692" h="38517" extrusionOk="0">
                  <a:moveTo>
                    <a:pt x="3453" y="0"/>
                  </a:moveTo>
                  <a:cubicBezTo>
                    <a:pt x="3024" y="72"/>
                    <a:pt x="2643" y="274"/>
                    <a:pt x="2322" y="655"/>
                  </a:cubicBezTo>
                  <a:cubicBezTo>
                    <a:pt x="2322" y="655"/>
                    <a:pt x="6692" y="21527"/>
                    <a:pt x="0" y="38517"/>
                  </a:cubicBezTo>
                  <a:lnTo>
                    <a:pt x="2370" y="36052"/>
                  </a:lnTo>
                  <a:cubicBezTo>
                    <a:pt x="4025" y="32373"/>
                    <a:pt x="5156" y="24956"/>
                    <a:pt x="5156" y="16419"/>
                  </a:cubicBezTo>
                  <a:cubicBezTo>
                    <a:pt x="5156" y="9906"/>
                    <a:pt x="4501" y="4048"/>
                    <a:pt x="3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25;p31">
              <a:extLst>
                <a:ext uri="{FF2B5EF4-FFF2-40B4-BE49-F238E27FC236}">
                  <a16:creationId xmlns:a16="http://schemas.microsoft.com/office/drawing/2014/main" id="{A1EB93B2-90D3-4C6E-BF5B-FB5CC9083416}"/>
                </a:ext>
              </a:extLst>
            </p:cNvPr>
            <p:cNvSpPr/>
            <p:nvPr/>
          </p:nvSpPr>
          <p:spPr>
            <a:xfrm>
              <a:off x="3527800" y="4126225"/>
              <a:ext cx="924550" cy="161075"/>
            </a:xfrm>
            <a:custGeom>
              <a:avLst/>
              <a:gdLst/>
              <a:ahLst/>
              <a:cxnLst/>
              <a:rect l="l" t="t" r="r" b="b"/>
              <a:pathLst>
                <a:path w="36982" h="6443" extrusionOk="0">
                  <a:moveTo>
                    <a:pt x="2632" y="1"/>
                  </a:moveTo>
                  <a:cubicBezTo>
                    <a:pt x="1192" y="1"/>
                    <a:pt x="1" y="1180"/>
                    <a:pt x="1" y="2620"/>
                  </a:cubicBezTo>
                  <a:lnTo>
                    <a:pt x="1" y="3823"/>
                  </a:lnTo>
                  <a:cubicBezTo>
                    <a:pt x="1" y="5263"/>
                    <a:pt x="1192" y="6442"/>
                    <a:pt x="2632" y="6442"/>
                  </a:cubicBezTo>
                  <a:lnTo>
                    <a:pt x="34362" y="6442"/>
                  </a:lnTo>
                  <a:cubicBezTo>
                    <a:pt x="35803" y="6442"/>
                    <a:pt x="36982" y="5263"/>
                    <a:pt x="36982" y="3823"/>
                  </a:cubicBezTo>
                  <a:lnTo>
                    <a:pt x="36982" y="2620"/>
                  </a:lnTo>
                  <a:cubicBezTo>
                    <a:pt x="36982" y="1180"/>
                    <a:pt x="35803" y="1"/>
                    <a:pt x="34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26;p31">
              <a:extLst>
                <a:ext uri="{FF2B5EF4-FFF2-40B4-BE49-F238E27FC236}">
                  <a16:creationId xmlns:a16="http://schemas.microsoft.com/office/drawing/2014/main" id="{9C31FE37-B6DC-416F-A054-0363328AE5F6}"/>
                </a:ext>
              </a:extLst>
            </p:cNvPr>
            <p:cNvSpPr/>
            <p:nvPr/>
          </p:nvSpPr>
          <p:spPr>
            <a:xfrm>
              <a:off x="1855275" y="3360650"/>
              <a:ext cx="1168325" cy="279525"/>
            </a:xfrm>
            <a:custGeom>
              <a:avLst/>
              <a:gdLst/>
              <a:ahLst/>
              <a:cxnLst/>
              <a:rect l="l" t="t" r="r" b="b"/>
              <a:pathLst>
                <a:path w="46733" h="11181" extrusionOk="0">
                  <a:moveTo>
                    <a:pt x="989" y="1"/>
                  </a:moveTo>
                  <a:cubicBezTo>
                    <a:pt x="346" y="1"/>
                    <a:pt x="1" y="739"/>
                    <a:pt x="405" y="1239"/>
                  </a:cubicBezTo>
                  <a:cubicBezTo>
                    <a:pt x="5168" y="7216"/>
                    <a:pt x="13669" y="11181"/>
                    <a:pt x="23361" y="11181"/>
                  </a:cubicBezTo>
                  <a:cubicBezTo>
                    <a:pt x="33064" y="11181"/>
                    <a:pt x="41577" y="7204"/>
                    <a:pt x="46340" y="1215"/>
                  </a:cubicBezTo>
                  <a:cubicBezTo>
                    <a:pt x="46733" y="727"/>
                    <a:pt x="46364" y="1"/>
                    <a:pt x="45733" y="1"/>
                  </a:cubicBezTo>
                  <a:close/>
                </a:path>
              </a:pathLst>
            </a:custGeom>
            <a:solidFill>
              <a:srgbClr val="FFC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27;p31">
              <a:extLst>
                <a:ext uri="{FF2B5EF4-FFF2-40B4-BE49-F238E27FC236}">
                  <a16:creationId xmlns:a16="http://schemas.microsoft.com/office/drawing/2014/main" id="{5DD9B4B3-EAE0-44EA-A8BA-99E261094098}"/>
                </a:ext>
              </a:extLst>
            </p:cNvPr>
            <p:cNvSpPr/>
            <p:nvPr/>
          </p:nvSpPr>
          <p:spPr>
            <a:xfrm>
              <a:off x="4941675" y="3360650"/>
              <a:ext cx="1168325" cy="279525"/>
            </a:xfrm>
            <a:custGeom>
              <a:avLst/>
              <a:gdLst/>
              <a:ahLst/>
              <a:cxnLst/>
              <a:rect l="l" t="t" r="r" b="b"/>
              <a:pathLst>
                <a:path w="46733" h="11181" extrusionOk="0">
                  <a:moveTo>
                    <a:pt x="989" y="1"/>
                  </a:moveTo>
                  <a:cubicBezTo>
                    <a:pt x="346" y="1"/>
                    <a:pt x="1" y="739"/>
                    <a:pt x="405" y="1239"/>
                  </a:cubicBezTo>
                  <a:cubicBezTo>
                    <a:pt x="3334" y="4906"/>
                    <a:pt x="7668" y="7823"/>
                    <a:pt x="12824" y="9526"/>
                  </a:cubicBezTo>
                  <a:lnTo>
                    <a:pt x="12859" y="9526"/>
                  </a:lnTo>
                  <a:cubicBezTo>
                    <a:pt x="16086" y="10598"/>
                    <a:pt x="19634" y="11181"/>
                    <a:pt x="23361" y="11181"/>
                  </a:cubicBezTo>
                  <a:cubicBezTo>
                    <a:pt x="33064" y="11181"/>
                    <a:pt x="41577" y="7204"/>
                    <a:pt x="46340" y="1215"/>
                  </a:cubicBezTo>
                  <a:cubicBezTo>
                    <a:pt x="46733" y="727"/>
                    <a:pt x="46364" y="1"/>
                    <a:pt x="45732" y="1"/>
                  </a:cubicBezTo>
                  <a:close/>
                </a:path>
              </a:pathLst>
            </a:custGeom>
            <a:solidFill>
              <a:srgbClr val="FFC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28;p31">
              <a:extLst>
                <a:ext uri="{FF2B5EF4-FFF2-40B4-BE49-F238E27FC236}">
                  <a16:creationId xmlns:a16="http://schemas.microsoft.com/office/drawing/2014/main" id="{FA6D075D-D0ED-4530-A571-033926926FA6}"/>
                </a:ext>
              </a:extLst>
            </p:cNvPr>
            <p:cNvSpPr/>
            <p:nvPr/>
          </p:nvSpPr>
          <p:spPr>
            <a:xfrm>
              <a:off x="3718300" y="1331250"/>
              <a:ext cx="543850" cy="723925"/>
            </a:xfrm>
            <a:custGeom>
              <a:avLst/>
              <a:gdLst/>
              <a:ahLst/>
              <a:cxnLst/>
              <a:rect l="l" t="t" r="r" b="b"/>
              <a:pathLst>
                <a:path w="21754" h="28957" extrusionOk="0">
                  <a:moveTo>
                    <a:pt x="10871" y="0"/>
                  </a:moveTo>
                  <a:cubicBezTo>
                    <a:pt x="10871" y="0"/>
                    <a:pt x="1" y="12061"/>
                    <a:pt x="1" y="18074"/>
                  </a:cubicBezTo>
                  <a:cubicBezTo>
                    <a:pt x="1" y="20550"/>
                    <a:pt x="822" y="22836"/>
                    <a:pt x="2227" y="24658"/>
                  </a:cubicBezTo>
                  <a:lnTo>
                    <a:pt x="2239" y="24670"/>
                  </a:lnTo>
                  <a:cubicBezTo>
                    <a:pt x="2977" y="25658"/>
                    <a:pt x="3894" y="26504"/>
                    <a:pt x="4918" y="27182"/>
                  </a:cubicBezTo>
                  <a:cubicBezTo>
                    <a:pt x="6633" y="28301"/>
                    <a:pt x="8681" y="28956"/>
                    <a:pt x="10871" y="28956"/>
                  </a:cubicBezTo>
                  <a:cubicBezTo>
                    <a:pt x="14407" y="28956"/>
                    <a:pt x="17551" y="27266"/>
                    <a:pt x="19527" y="24658"/>
                  </a:cubicBezTo>
                  <a:cubicBezTo>
                    <a:pt x="20920" y="22836"/>
                    <a:pt x="21754" y="20539"/>
                    <a:pt x="21754" y="18074"/>
                  </a:cubicBezTo>
                  <a:cubicBezTo>
                    <a:pt x="21754" y="17812"/>
                    <a:pt x="21730" y="17550"/>
                    <a:pt x="21694" y="17276"/>
                  </a:cubicBezTo>
                  <a:cubicBezTo>
                    <a:pt x="20861" y="11061"/>
                    <a:pt x="10871" y="0"/>
                    <a:pt x="10871" y="0"/>
                  </a:cubicBezTo>
                  <a:close/>
                </a:path>
              </a:pathLst>
            </a:custGeom>
            <a:solidFill>
              <a:srgbClr val="FFC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29;p31">
              <a:extLst>
                <a:ext uri="{FF2B5EF4-FFF2-40B4-BE49-F238E27FC236}">
                  <a16:creationId xmlns:a16="http://schemas.microsoft.com/office/drawing/2014/main" id="{DF18DD47-C8D2-4E59-A17C-5530546A9A93}"/>
                </a:ext>
              </a:extLst>
            </p:cNvPr>
            <p:cNvSpPr/>
            <p:nvPr/>
          </p:nvSpPr>
          <p:spPr>
            <a:xfrm>
              <a:off x="3768025" y="2774875"/>
              <a:ext cx="444425" cy="308400"/>
            </a:xfrm>
            <a:custGeom>
              <a:avLst/>
              <a:gdLst/>
              <a:ahLst/>
              <a:cxnLst/>
              <a:rect l="l" t="t" r="r" b="b"/>
              <a:pathLst>
                <a:path w="17777" h="12336" extrusionOk="0">
                  <a:moveTo>
                    <a:pt x="8882" y="1"/>
                  </a:moveTo>
                  <a:cubicBezTo>
                    <a:pt x="3977" y="1"/>
                    <a:pt x="0" y="2763"/>
                    <a:pt x="0" y="6168"/>
                  </a:cubicBezTo>
                  <a:cubicBezTo>
                    <a:pt x="0" y="8728"/>
                    <a:pt x="2239" y="10919"/>
                    <a:pt x="5441" y="11847"/>
                  </a:cubicBezTo>
                  <a:lnTo>
                    <a:pt x="5453" y="11847"/>
                  </a:lnTo>
                  <a:cubicBezTo>
                    <a:pt x="6501" y="12157"/>
                    <a:pt x="7668" y="12335"/>
                    <a:pt x="8882" y="12335"/>
                  </a:cubicBezTo>
                  <a:cubicBezTo>
                    <a:pt x="13800" y="12335"/>
                    <a:pt x="17776" y="9573"/>
                    <a:pt x="17776" y="6168"/>
                  </a:cubicBezTo>
                  <a:cubicBezTo>
                    <a:pt x="17776" y="4739"/>
                    <a:pt x="17074" y="3418"/>
                    <a:pt x="15883" y="2370"/>
                  </a:cubicBezTo>
                  <a:cubicBezTo>
                    <a:pt x="14264" y="929"/>
                    <a:pt x="11728" y="1"/>
                    <a:pt x="8882" y="1"/>
                  </a:cubicBezTo>
                  <a:close/>
                </a:path>
              </a:pathLst>
            </a:custGeom>
            <a:solidFill>
              <a:srgbClr val="FFC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30;p31">
              <a:extLst>
                <a:ext uri="{FF2B5EF4-FFF2-40B4-BE49-F238E27FC236}">
                  <a16:creationId xmlns:a16="http://schemas.microsoft.com/office/drawing/2014/main" id="{F0903D7B-A85A-40B6-A3AA-C3DA2B6661E3}"/>
                </a:ext>
              </a:extLst>
            </p:cNvPr>
            <p:cNvSpPr/>
            <p:nvPr/>
          </p:nvSpPr>
          <p:spPr>
            <a:xfrm>
              <a:off x="3851075" y="1685150"/>
              <a:ext cx="278325" cy="278350"/>
            </a:xfrm>
            <a:custGeom>
              <a:avLst/>
              <a:gdLst/>
              <a:ahLst/>
              <a:cxnLst/>
              <a:rect l="l" t="t" r="r" b="b"/>
              <a:pathLst>
                <a:path w="11133" h="11134" fill="none" extrusionOk="0">
                  <a:moveTo>
                    <a:pt x="11132" y="5573"/>
                  </a:moveTo>
                  <a:cubicBezTo>
                    <a:pt x="11132" y="8645"/>
                    <a:pt x="8632" y="11133"/>
                    <a:pt x="5560" y="11133"/>
                  </a:cubicBezTo>
                  <a:cubicBezTo>
                    <a:pt x="2488" y="11133"/>
                    <a:pt x="0" y="8645"/>
                    <a:pt x="0" y="5573"/>
                  </a:cubicBezTo>
                  <a:cubicBezTo>
                    <a:pt x="0" y="2501"/>
                    <a:pt x="2488" y="1"/>
                    <a:pt x="5560" y="1"/>
                  </a:cubicBezTo>
                  <a:cubicBezTo>
                    <a:pt x="8632" y="1"/>
                    <a:pt x="11132" y="2501"/>
                    <a:pt x="11132" y="5573"/>
                  </a:cubicBezTo>
                  <a:close/>
                </a:path>
              </a:pathLst>
            </a:custGeom>
            <a:noFill/>
            <a:ln w="116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31;p31">
              <a:extLst>
                <a:ext uri="{FF2B5EF4-FFF2-40B4-BE49-F238E27FC236}">
                  <a16:creationId xmlns:a16="http://schemas.microsoft.com/office/drawing/2014/main" id="{0EB8A3F4-484B-41A1-B532-302018E6B96C}"/>
                </a:ext>
              </a:extLst>
            </p:cNvPr>
            <p:cNvSpPr/>
            <p:nvPr/>
          </p:nvSpPr>
          <p:spPr>
            <a:xfrm>
              <a:off x="5263150" y="3360650"/>
              <a:ext cx="846850" cy="279525"/>
            </a:xfrm>
            <a:custGeom>
              <a:avLst/>
              <a:gdLst/>
              <a:ahLst/>
              <a:cxnLst/>
              <a:rect l="l" t="t" r="r" b="b"/>
              <a:pathLst>
                <a:path w="33874" h="11181" extrusionOk="0">
                  <a:moveTo>
                    <a:pt x="30826" y="1"/>
                  </a:moveTo>
                  <a:cubicBezTo>
                    <a:pt x="23261" y="8524"/>
                    <a:pt x="13356" y="10169"/>
                    <a:pt x="6834" y="10169"/>
                  </a:cubicBezTo>
                  <a:cubicBezTo>
                    <a:pt x="2988" y="10169"/>
                    <a:pt x="318" y="9597"/>
                    <a:pt x="0" y="9526"/>
                  </a:cubicBezTo>
                  <a:lnTo>
                    <a:pt x="0" y="9526"/>
                  </a:lnTo>
                  <a:cubicBezTo>
                    <a:pt x="3227" y="10598"/>
                    <a:pt x="6775" y="11181"/>
                    <a:pt x="10502" y="11181"/>
                  </a:cubicBezTo>
                  <a:cubicBezTo>
                    <a:pt x="20205" y="11181"/>
                    <a:pt x="28718" y="7204"/>
                    <a:pt x="33481" y="1215"/>
                  </a:cubicBezTo>
                  <a:cubicBezTo>
                    <a:pt x="33874" y="727"/>
                    <a:pt x="33505" y="1"/>
                    <a:pt x="32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632;p31">
              <a:extLst>
                <a:ext uri="{FF2B5EF4-FFF2-40B4-BE49-F238E27FC236}">
                  <a16:creationId xmlns:a16="http://schemas.microsoft.com/office/drawing/2014/main" id="{72612A91-8604-4387-ADC1-20044942A695}"/>
                </a:ext>
              </a:extLst>
            </p:cNvPr>
            <p:cNvSpPr/>
            <p:nvPr/>
          </p:nvSpPr>
          <p:spPr>
            <a:xfrm>
              <a:off x="2176750" y="3360650"/>
              <a:ext cx="846850" cy="279525"/>
            </a:xfrm>
            <a:custGeom>
              <a:avLst/>
              <a:gdLst/>
              <a:ahLst/>
              <a:cxnLst/>
              <a:rect l="l" t="t" r="r" b="b"/>
              <a:pathLst>
                <a:path w="33874" h="11181" extrusionOk="0">
                  <a:moveTo>
                    <a:pt x="30838" y="1"/>
                  </a:moveTo>
                  <a:cubicBezTo>
                    <a:pt x="23266" y="8524"/>
                    <a:pt x="13357" y="10169"/>
                    <a:pt x="6835" y="10169"/>
                  </a:cubicBezTo>
                  <a:cubicBezTo>
                    <a:pt x="2988" y="10169"/>
                    <a:pt x="318" y="9597"/>
                    <a:pt x="0" y="9526"/>
                  </a:cubicBezTo>
                  <a:lnTo>
                    <a:pt x="0" y="9526"/>
                  </a:lnTo>
                  <a:cubicBezTo>
                    <a:pt x="3227" y="10598"/>
                    <a:pt x="6775" y="11181"/>
                    <a:pt x="10502" y="11181"/>
                  </a:cubicBezTo>
                  <a:cubicBezTo>
                    <a:pt x="20205" y="11181"/>
                    <a:pt x="28718" y="7204"/>
                    <a:pt x="33481" y="1215"/>
                  </a:cubicBezTo>
                  <a:cubicBezTo>
                    <a:pt x="33874" y="727"/>
                    <a:pt x="33505" y="1"/>
                    <a:pt x="32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633;p31">
              <a:extLst>
                <a:ext uri="{FF2B5EF4-FFF2-40B4-BE49-F238E27FC236}">
                  <a16:creationId xmlns:a16="http://schemas.microsoft.com/office/drawing/2014/main" id="{DC31F8EE-AE33-458B-98C5-7F10828A69BA}"/>
                </a:ext>
              </a:extLst>
            </p:cNvPr>
            <p:cNvSpPr/>
            <p:nvPr/>
          </p:nvSpPr>
          <p:spPr>
            <a:xfrm>
              <a:off x="3904350" y="2834100"/>
              <a:ext cx="308100" cy="249175"/>
            </a:xfrm>
            <a:custGeom>
              <a:avLst/>
              <a:gdLst/>
              <a:ahLst/>
              <a:cxnLst/>
              <a:rect l="l" t="t" r="r" b="b"/>
              <a:pathLst>
                <a:path w="12324" h="9967" extrusionOk="0">
                  <a:moveTo>
                    <a:pt x="10430" y="1"/>
                  </a:moveTo>
                  <a:lnTo>
                    <a:pt x="10430" y="1"/>
                  </a:lnTo>
                  <a:cubicBezTo>
                    <a:pt x="10811" y="1275"/>
                    <a:pt x="10942" y="2846"/>
                    <a:pt x="10418" y="4561"/>
                  </a:cubicBezTo>
                  <a:cubicBezTo>
                    <a:pt x="9049" y="9026"/>
                    <a:pt x="238" y="9466"/>
                    <a:pt x="0" y="9478"/>
                  </a:cubicBezTo>
                  <a:cubicBezTo>
                    <a:pt x="1048" y="9788"/>
                    <a:pt x="2215" y="9966"/>
                    <a:pt x="3429" y="9966"/>
                  </a:cubicBezTo>
                  <a:cubicBezTo>
                    <a:pt x="8347" y="9966"/>
                    <a:pt x="12323" y="7204"/>
                    <a:pt x="12323" y="3799"/>
                  </a:cubicBezTo>
                  <a:cubicBezTo>
                    <a:pt x="12323" y="2370"/>
                    <a:pt x="11621" y="1049"/>
                    <a:pt x="10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634;p31">
              <a:extLst>
                <a:ext uri="{FF2B5EF4-FFF2-40B4-BE49-F238E27FC236}">
                  <a16:creationId xmlns:a16="http://schemas.microsoft.com/office/drawing/2014/main" id="{2969BEA9-C26B-41C1-AED1-10663BBF454C}"/>
                </a:ext>
              </a:extLst>
            </p:cNvPr>
            <p:cNvSpPr/>
            <p:nvPr/>
          </p:nvSpPr>
          <p:spPr>
            <a:xfrm>
              <a:off x="3774275" y="1947700"/>
              <a:ext cx="432225" cy="183375"/>
            </a:xfrm>
            <a:custGeom>
              <a:avLst/>
              <a:gdLst/>
              <a:ahLst/>
              <a:cxnLst/>
              <a:rect l="l" t="t" r="r" b="b"/>
              <a:pathLst>
                <a:path w="17289" h="7335" extrusionOk="0">
                  <a:moveTo>
                    <a:pt x="17288" y="0"/>
                  </a:moveTo>
                  <a:cubicBezTo>
                    <a:pt x="15312" y="2608"/>
                    <a:pt x="12168" y="4298"/>
                    <a:pt x="8632" y="4298"/>
                  </a:cubicBezTo>
                  <a:cubicBezTo>
                    <a:pt x="6442" y="4298"/>
                    <a:pt x="4394" y="3643"/>
                    <a:pt x="2679" y="2524"/>
                  </a:cubicBezTo>
                  <a:cubicBezTo>
                    <a:pt x="1655" y="1846"/>
                    <a:pt x="738" y="1000"/>
                    <a:pt x="0" y="12"/>
                  </a:cubicBezTo>
                  <a:cubicBezTo>
                    <a:pt x="310" y="310"/>
                    <a:pt x="7858" y="7334"/>
                    <a:pt x="17288" y="0"/>
                  </a:cubicBezTo>
                  <a:close/>
                </a:path>
              </a:pathLst>
            </a:custGeom>
            <a:solidFill>
              <a:srgbClr val="000000"/>
            </a:solidFill>
            <a:ln w="3875" cap="flat" cmpd="sng">
              <a:solidFill>
                <a:srgbClr val="F3787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40489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31DA2B-3DCC-495E-BA25-739135C8A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532" y="1352900"/>
            <a:ext cx="6794808" cy="3003510"/>
          </a:xfrm>
        </p:spPr>
        <p:txBody>
          <a:bodyPr/>
          <a:lstStyle/>
          <a:p>
            <a:r>
              <a:rPr lang="en-US" dirty="0"/>
              <a:t>This platform helps people to clarify their doubts and to get a clear idea from a specialized doctor from our web portal by using either video or voice or chat mode.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You can reach out to doctors through:</a:t>
            </a:r>
          </a:p>
          <a:p>
            <a:r>
              <a:rPr lang="en-US" dirty="0"/>
              <a:t> Consultation</a:t>
            </a:r>
          </a:p>
          <a:p>
            <a:r>
              <a:rPr lang="en-US" dirty="0"/>
              <a:t>Scheduled appointment</a:t>
            </a:r>
          </a:p>
          <a:p>
            <a:pPr marL="127000" indent="0">
              <a:buNone/>
            </a:pPr>
            <a:endParaRPr lang="en-US" dirty="0"/>
          </a:p>
          <a:p>
            <a:endParaRPr lang="en-US" dirty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D0B181-B653-4E05-AE39-5BEA85D2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CONSULTATION</a:t>
            </a:r>
            <a:endParaRPr lang="en-IN" dirty="0"/>
          </a:p>
        </p:txBody>
      </p:sp>
      <p:grpSp>
        <p:nvGrpSpPr>
          <p:cNvPr id="4" name="Google Shape;5826;p48">
            <a:extLst>
              <a:ext uri="{FF2B5EF4-FFF2-40B4-BE49-F238E27FC236}">
                <a16:creationId xmlns:a16="http://schemas.microsoft.com/office/drawing/2014/main" id="{E89067C6-8CB4-453F-A122-7A0736EFCAF6}"/>
              </a:ext>
            </a:extLst>
          </p:cNvPr>
          <p:cNvGrpSpPr/>
          <p:nvPr/>
        </p:nvGrpSpPr>
        <p:grpSpPr>
          <a:xfrm flipH="1">
            <a:off x="7510373" y="3436282"/>
            <a:ext cx="1024795" cy="1111709"/>
            <a:chOff x="13134975" y="392150"/>
            <a:chExt cx="5243225" cy="6019000"/>
          </a:xfrm>
        </p:grpSpPr>
        <p:sp>
          <p:nvSpPr>
            <p:cNvPr id="5" name="Google Shape;5827;p48">
              <a:extLst>
                <a:ext uri="{FF2B5EF4-FFF2-40B4-BE49-F238E27FC236}">
                  <a16:creationId xmlns:a16="http://schemas.microsoft.com/office/drawing/2014/main" id="{C9EE8C5F-B567-4494-B6E5-F192BAC9C53D}"/>
                </a:ext>
              </a:extLst>
            </p:cNvPr>
            <p:cNvSpPr/>
            <p:nvPr/>
          </p:nvSpPr>
          <p:spPr>
            <a:xfrm>
              <a:off x="17587000" y="2711175"/>
              <a:ext cx="627800" cy="900425"/>
            </a:xfrm>
            <a:custGeom>
              <a:avLst/>
              <a:gdLst/>
              <a:ahLst/>
              <a:cxnLst/>
              <a:rect l="l" t="t" r="r" b="b"/>
              <a:pathLst>
                <a:path w="25112" h="36017" extrusionOk="0">
                  <a:moveTo>
                    <a:pt x="24623" y="1"/>
                  </a:moveTo>
                  <a:cubicBezTo>
                    <a:pt x="16801" y="6692"/>
                    <a:pt x="6621" y="16765"/>
                    <a:pt x="2501" y="26718"/>
                  </a:cubicBezTo>
                  <a:cubicBezTo>
                    <a:pt x="1" y="32755"/>
                    <a:pt x="918" y="35886"/>
                    <a:pt x="953" y="36017"/>
                  </a:cubicBezTo>
                  <a:lnTo>
                    <a:pt x="1668" y="35803"/>
                  </a:lnTo>
                  <a:cubicBezTo>
                    <a:pt x="1656" y="35767"/>
                    <a:pt x="787" y="32802"/>
                    <a:pt x="3192" y="27004"/>
                  </a:cubicBezTo>
                  <a:cubicBezTo>
                    <a:pt x="7252" y="17181"/>
                    <a:pt x="17348" y="7204"/>
                    <a:pt x="25111" y="572"/>
                  </a:cubicBezTo>
                  <a:lnTo>
                    <a:pt x="246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5828;p48">
              <a:extLst>
                <a:ext uri="{FF2B5EF4-FFF2-40B4-BE49-F238E27FC236}">
                  <a16:creationId xmlns:a16="http://schemas.microsoft.com/office/drawing/2014/main" id="{A72CB2BD-6324-4913-8AC7-4C971BFBA8D7}"/>
                </a:ext>
              </a:extLst>
            </p:cNvPr>
            <p:cNvSpPr/>
            <p:nvPr/>
          </p:nvSpPr>
          <p:spPr>
            <a:xfrm>
              <a:off x="17620050" y="2966875"/>
              <a:ext cx="219100" cy="203300"/>
            </a:xfrm>
            <a:custGeom>
              <a:avLst/>
              <a:gdLst/>
              <a:ahLst/>
              <a:cxnLst/>
              <a:rect l="l" t="t" r="r" b="b"/>
              <a:pathLst>
                <a:path w="8764" h="8132" extrusionOk="0">
                  <a:moveTo>
                    <a:pt x="465" y="0"/>
                  </a:moveTo>
                  <a:cubicBezTo>
                    <a:pt x="465" y="1"/>
                    <a:pt x="1" y="7013"/>
                    <a:pt x="6061" y="8132"/>
                  </a:cubicBezTo>
                  <a:cubicBezTo>
                    <a:pt x="6061" y="8132"/>
                    <a:pt x="8763" y="3774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5829;p48">
              <a:extLst>
                <a:ext uri="{FF2B5EF4-FFF2-40B4-BE49-F238E27FC236}">
                  <a16:creationId xmlns:a16="http://schemas.microsoft.com/office/drawing/2014/main" id="{0D421E11-04C3-4561-B745-0D4994C52A56}"/>
                </a:ext>
              </a:extLst>
            </p:cNvPr>
            <p:cNvSpPr/>
            <p:nvPr/>
          </p:nvSpPr>
          <p:spPr>
            <a:xfrm>
              <a:off x="17754900" y="2790650"/>
              <a:ext cx="233375" cy="237850"/>
            </a:xfrm>
            <a:custGeom>
              <a:avLst/>
              <a:gdLst/>
              <a:ahLst/>
              <a:cxnLst/>
              <a:rect l="l" t="t" r="r" b="b"/>
              <a:pathLst>
                <a:path w="9335" h="9514" extrusionOk="0">
                  <a:moveTo>
                    <a:pt x="2738" y="1"/>
                  </a:moveTo>
                  <a:cubicBezTo>
                    <a:pt x="2738" y="1"/>
                    <a:pt x="0" y="6478"/>
                    <a:pt x="5370" y="9514"/>
                  </a:cubicBezTo>
                  <a:cubicBezTo>
                    <a:pt x="5370" y="9514"/>
                    <a:pt x="9334" y="6287"/>
                    <a:pt x="2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5830;p48">
              <a:extLst>
                <a:ext uri="{FF2B5EF4-FFF2-40B4-BE49-F238E27FC236}">
                  <a16:creationId xmlns:a16="http://schemas.microsoft.com/office/drawing/2014/main" id="{F5E95CBF-FDEB-46B6-A147-B45297D91676}"/>
                </a:ext>
              </a:extLst>
            </p:cNvPr>
            <p:cNvSpPr/>
            <p:nvPr/>
          </p:nvSpPr>
          <p:spPr>
            <a:xfrm>
              <a:off x="17908475" y="2636175"/>
              <a:ext cx="228925" cy="246475"/>
            </a:xfrm>
            <a:custGeom>
              <a:avLst/>
              <a:gdLst/>
              <a:ahLst/>
              <a:cxnLst/>
              <a:rect l="l" t="t" r="r" b="b"/>
              <a:pathLst>
                <a:path w="9157" h="9859" extrusionOk="0">
                  <a:moveTo>
                    <a:pt x="4084" y="0"/>
                  </a:moveTo>
                  <a:lnTo>
                    <a:pt x="4084" y="0"/>
                  </a:lnTo>
                  <a:cubicBezTo>
                    <a:pt x="4084" y="1"/>
                    <a:pt x="1" y="5715"/>
                    <a:pt x="4573" y="9859"/>
                  </a:cubicBezTo>
                  <a:cubicBezTo>
                    <a:pt x="4573" y="9859"/>
                    <a:pt x="9156" y="7573"/>
                    <a:pt x="4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5831;p48">
              <a:extLst>
                <a:ext uri="{FF2B5EF4-FFF2-40B4-BE49-F238E27FC236}">
                  <a16:creationId xmlns:a16="http://schemas.microsoft.com/office/drawing/2014/main" id="{B2AD45F2-A669-44B6-A90F-06AE494E2243}"/>
                </a:ext>
              </a:extLst>
            </p:cNvPr>
            <p:cNvSpPr/>
            <p:nvPr/>
          </p:nvSpPr>
          <p:spPr>
            <a:xfrm>
              <a:off x="18139450" y="2757700"/>
              <a:ext cx="238750" cy="104075"/>
            </a:xfrm>
            <a:custGeom>
              <a:avLst/>
              <a:gdLst/>
              <a:ahLst/>
              <a:cxnLst/>
              <a:rect l="l" t="t" r="r" b="b"/>
              <a:pathLst>
                <a:path w="9550" h="4163" extrusionOk="0">
                  <a:moveTo>
                    <a:pt x="3273" y="1"/>
                  </a:moveTo>
                  <a:cubicBezTo>
                    <a:pt x="2255" y="1"/>
                    <a:pt x="1154" y="264"/>
                    <a:pt x="1" y="938"/>
                  </a:cubicBezTo>
                  <a:cubicBezTo>
                    <a:pt x="1" y="938"/>
                    <a:pt x="510" y="4162"/>
                    <a:pt x="5183" y="4162"/>
                  </a:cubicBezTo>
                  <a:cubicBezTo>
                    <a:pt x="6357" y="4162"/>
                    <a:pt x="7793" y="3959"/>
                    <a:pt x="9550" y="3450"/>
                  </a:cubicBezTo>
                  <a:cubicBezTo>
                    <a:pt x="9550" y="3450"/>
                    <a:pt x="6956" y="1"/>
                    <a:pt x="3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5832;p48">
              <a:extLst>
                <a:ext uri="{FF2B5EF4-FFF2-40B4-BE49-F238E27FC236}">
                  <a16:creationId xmlns:a16="http://schemas.microsoft.com/office/drawing/2014/main" id="{12073557-D6AF-451B-A758-3CB7C8264E7A}"/>
                </a:ext>
              </a:extLst>
            </p:cNvPr>
            <p:cNvSpPr/>
            <p:nvPr/>
          </p:nvSpPr>
          <p:spPr>
            <a:xfrm>
              <a:off x="17987350" y="2909675"/>
              <a:ext cx="238450" cy="104175"/>
            </a:xfrm>
            <a:custGeom>
              <a:avLst/>
              <a:gdLst/>
              <a:ahLst/>
              <a:cxnLst/>
              <a:rect l="l" t="t" r="r" b="b"/>
              <a:pathLst>
                <a:path w="9538" h="4167" extrusionOk="0">
                  <a:moveTo>
                    <a:pt x="3262" y="0"/>
                  </a:moveTo>
                  <a:cubicBezTo>
                    <a:pt x="2248" y="0"/>
                    <a:pt x="1150" y="262"/>
                    <a:pt x="1" y="931"/>
                  </a:cubicBezTo>
                  <a:cubicBezTo>
                    <a:pt x="1" y="931"/>
                    <a:pt x="511" y="4166"/>
                    <a:pt x="5183" y="4166"/>
                  </a:cubicBezTo>
                  <a:cubicBezTo>
                    <a:pt x="6354" y="4166"/>
                    <a:pt x="7786" y="3963"/>
                    <a:pt x="9538" y="3455"/>
                  </a:cubicBezTo>
                  <a:cubicBezTo>
                    <a:pt x="9538" y="3455"/>
                    <a:pt x="6947" y="0"/>
                    <a:pt x="3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5833;p48">
              <a:extLst>
                <a:ext uri="{FF2B5EF4-FFF2-40B4-BE49-F238E27FC236}">
                  <a16:creationId xmlns:a16="http://schemas.microsoft.com/office/drawing/2014/main" id="{98FB1693-7D7C-4542-99D9-3A397542AB17}"/>
                </a:ext>
              </a:extLst>
            </p:cNvPr>
            <p:cNvSpPr/>
            <p:nvPr/>
          </p:nvSpPr>
          <p:spPr>
            <a:xfrm>
              <a:off x="17827525" y="3049525"/>
              <a:ext cx="246175" cy="100025"/>
            </a:xfrm>
            <a:custGeom>
              <a:avLst/>
              <a:gdLst/>
              <a:ahLst/>
              <a:cxnLst/>
              <a:rect l="l" t="t" r="r" b="b"/>
              <a:pathLst>
                <a:path w="9847" h="4001" extrusionOk="0">
                  <a:moveTo>
                    <a:pt x="4208" y="1"/>
                  </a:moveTo>
                  <a:cubicBezTo>
                    <a:pt x="2858" y="1"/>
                    <a:pt x="1401" y="432"/>
                    <a:pt x="0" y="1671"/>
                  </a:cubicBezTo>
                  <a:cubicBezTo>
                    <a:pt x="0" y="1671"/>
                    <a:pt x="854" y="4001"/>
                    <a:pt x="4098" y="4001"/>
                  </a:cubicBezTo>
                  <a:cubicBezTo>
                    <a:pt x="5515" y="4001"/>
                    <a:pt x="7389" y="3556"/>
                    <a:pt x="9847" y="2278"/>
                  </a:cubicBezTo>
                  <a:cubicBezTo>
                    <a:pt x="9847" y="2278"/>
                    <a:pt x="7309" y="1"/>
                    <a:pt x="42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5834;p48">
              <a:extLst>
                <a:ext uri="{FF2B5EF4-FFF2-40B4-BE49-F238E27FC236}">
                  <a16:creationId xmlns:a16="http://schemas.microsoft.com/office/drawing/2014/main" id="{790AD044-C37A-47B8-A70A-93C723E97BAE}"/>
                </a:ext>
              </a:extLst>
            </p:cNvPr>
            <p:cNvSpPr/>
            <p:nvPr/>
          </p:nvSpPr>
          <p:spPr>
            <a:xfrm>
              <a:off x="18185000" y="2564125"/>
              <a:ext cx="176825" cy="176850"/>
            </a:xfrm>
            <a:custGeom>
              <a:avLst/>
              <a:gdLst/>
              <a:ahLst/>
              <a:cxnLst/>
              <a:rect l="l" t="t" r="r" b="b"/>
              <a:pathLst>
                <a:path w="7073" h="7074" extrusionOk="0">
                  <a:moveTo>
                    <a:pt x="7073" y="1"/>
                  </a:moveTo>
                  <a:lnTo>
                    <a:pt x="7073" y="1"/>
                  </a:lnTo>
                  <a:cubicBezTo>
                    <a:pt x="7072" y="1"/>
                    <a:pt x="84" y="739"/>
                    <a:pt x="0" y="6895"/>
                  </a:cubicBezTo>
                  <a:cubicBezTo>
                    <a:pt x="0" y="6895"/>
                    <a:pt x="440" y="7073"/>
                    <a:pt x="1117" y="7073"/>
                  </a:cubicBezTo>
                  <a:cubicBezTo>
                    <a:pt x="2666" y="7073"/>
                    <a:pt x="5457" y="6139"/>
                    <a:pt x="7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5835;p48">
              <a:extLst>
                <a:ext uri="{FF2B5EF4-FFF2-40B4-BE49-F238E27FC236}">
                  <a16:creationId xmlns:a16="http://schemas.microsoft.com/office/drawing/2014/main" id="{5C29585B-CD2B-49DA-8F6D-93F4A2B2D1CF}"/>
                </a:ext>
              </a:extLst>
            </p:cNvPr>
            <p:cNvSpPr/>
            <p:nvPr/>
          </p:nvSpPr>
          <p:spPr>
            <a:xfrm>
              <a:off x="15629325" y="392150"/>
              <a:ext cx="1475800" cy="3543300"/>
            </a:xfrm>
            <a:custGeom>
              <a:avLst/>
              <a:gdLst/>
              <a:ahLst/>
              <a:cxnLst/>
              <a:rect l="l" t="t" r="r" b="b"/>
              <a:pathLst>
                <a:path w="59032" h="141732" extrusionOk="0">
                  <a:moveTo>
                    <a:pt x="33352" y="0"/>
                  </a:moveTo>
                  <a:cubicBezTo>
                    <a:pt x="32609" y="0"/>
                    <a:pt x="31746" y="230"/>
                    <a:pt x="30778" y="750"/>
                  </a:cubicBezTo>
                  <a:cubicBezTo>
                    <a:pt x="27278" y="2643"/>
                    <a:pt x="22884" y="7120"/>
                    <a:pt x="20658" y="10394"/>
                  </a:cubicBezTo>
                  <a:cubicBezTo>
                    <a:pt x="16860" y="16002"/>
                    <a:pt x="15359" y="22860"/>
                    <a:pt x="14681" y="29599"/>
                  </a:cubicBezTo>
                  <a:cubicBezTo>
                    <a:pt x="13794" y="28933"/>
                    <a:pt x="12712" y="28631"/>
                    <a:pt x="11608" y="28631"/>
                  </a:cubicBezTo>
                  <a:cubicBezTo>
                    <a:pt x="10385" y="28631"/>
                    <a:pt x="9136" y="29001"/>
                    <a:pt x="8097" y="29659"/>
                  </a:cubicBezTo>
                  <a:cubicBezTo>
                    <a:pt x="6120" y="30909"/>
                    <a:pt x="4822" y="32992"/>
                    <a:pt x="3941" y="35147"/>
                  </a:cubicBezTo>
                  <a:cubicBezTo>
                    <a:pt x="1715" y="40636"/>
                    <a:pt x="1894" y="47054"/>
                    <a:pt x="4441" y="52399"/>
                  </a:cubicBezTo>
                  <a:cubicBezTo>
                    <a:pt x="1334" y="57174"/>
                    <a:pt x="631" y="63091"/>
                    <a:pt x="489" y="68782"/>
                  </a:cubicBezTo>
                  <a:cubicBezTo>
                    <a:pt x="0" y="89654"/>
                    <a:pt x="6335" y="110621"/>
                    <a:pt x="18288" y="127730"/>
                  </a:cubicBezTo>
                  <a:cubicBezTo>
                    <a:pt x="21039" y="131647"/>
                    <a:pt x="24134" y="135445"/>
                    <a:pt x="28147" y="138065"/>
                  </a:cubicBezTo>
                  <a:cubicBezTo>
                    <a:pt x="31389" y="140193"/>
                    <a:pt x="37065" y="141732"/>
                    <a:pt x="42470" y="141732"/>
                  </a:cubicBezTo>
                  <a:cubicBezTo>
                    <a:pt x="48736" y="141732"/>
                    <a:pt x="54637" y="139665"/>
                    <a:pt x="55960" y="134052"/>
                  </a:cubicBezTo>
                  <a:cubicBezTo>
                    <a:pt x="59032" y="121039"/>
                    <a:pt x="53912" y="106216"/>
                    <a:pt x="48542" y="94548"/>
                  </a:cubicBezTo>
                  <a:cubicBezTo>
                    <a:pt x="42625" y="81701"/>
                    <a:pt x="34945" y="69628"/>
                    <a:pt x="30349" y="56245"/>
                  </a:cubicBezTo>
                  <a:cubicBezTo>
                    <a:pt x="27575" y="48173"/>
                    <a:pt x="26051" y="39469"/>
                    <a:pt x="26837" y="30921"/>
                  </a:cubicBezTo>
                  <a:cubicBezTo>
                    <a:pt x="27682" y="21908"/>
                    <a:pt x="32016" y="14657"/>
                    <a:pt x="35719" y="6608"/>
                  </a:cubicBezTo>
                  <a:cubicBezTo>
                    <a:pt x="37245" y="3293"/>
                    <a:pt x="36163" y="0"/>
                    <a:pt x="33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836;p48">
              <a:extLst>
                <a:ext uri="{FF2B5EF4-FFF2-40B4-BE49-F238E27FC236}">
                  <a16:creationId xmlns:a16="http://schemas.microsoft.com/office/drawing/2014/main" id="{E837C59D-3E66-4AEB-8E77-08FD4242B1B8}"/>
                </a:ext>
              </a:extLst>
            </p:cNvPr>
            <p:cNvSpPr/>
            <p:nvPr/>
          </p:nvSpPr>
          <p:spPr>
            <a:xfrm>
              <a:off x="15629325" y="761825"/>
              <a:ext cx="1427875" cy="3173525"/>
            </a:xfrm>
            <a:custGeom>
              <a:avLst/>
              <a:gdLst/>
              <a:ahLst/>
              <a:cxnLst/>
              <a:rect l="l" t="t" r="r" b="b"/>
              <a:pathLst>
                <a:path w="57115" h="126941" extrusionOk="0">
                  <a:moveTo>
                    <a:pt x="18229" y="1"/>
                  </a:moveTo>
                  <a:cubicBezTo>
                    <a:pt x="16169" y="4608"/>
                    <a:pt x="15181" y="9740"/>
                    <a:pt x="14681" y="14812"/>
                  </a:cubicBezTo>
                  <a:cubicBezTo>
                    <a:pt x="13794" y="14146"/>
                    <a:pt x="12712" y="13844"/>
                    <a:pt x="11608" y="13844"/>
                  </a:cubicBezTo>
                  <a:cubicBezTo>
                    <a:pt x="10385" y="13844"/>
                    <a:pt x="9136" y="14214"/>
                    <a:pt x="8097" y="14872"/>
                  </a:cubicBezTo>
                  <a:cubicBezTo>
                    <a:pt x="6120" y="16122"/>
                    <a:pt x="4822" y="18205"/>
                    <a:pt x="3941" y="20360"/>
                  </a:cubicBezTo>
                  <a:cubicBezTo>
                    <a:pt x="1715" y="25849"/>
                    <a:pt x="1894" y="32267"/>
                    <a:pt x="4441" y="37612"/>
                  </a:cubicBezTo>
                  <a:cubicBezTo>
                    <a:pt x="1334" y="42387"/>
                    <a:pt x="631" y="48304"/>
                    <a:pt x="489" y="53995"/>
                  </a:cubicBezTo>
                  <a:cubicBezTo>
                    <a:pt x="0" y="74867"/>
                    <a:pt x="6335" y="95834"/>
                    <a:pt x="18288" y="112943"/>
                  </a:cubicBezTo>
                  <a:cubicBezTo>
                    <a:pt x="21039" y="116860"/>
                    <a:pt x="24134" y="120658"/>
                    <a:pt x="28147" y="123278"/>
                  </a:cubicBezTo>
                  <a:cubicBezTo>
                    <a:pt x="31390" y="125402"/>
                    <a:pt x="37070" y="126940"/>
                    <a:pt x="42477" y="126940"/>
                  </a:cubicBezTo>
                  <a:cubicBezTo>
                    <a:pt x="48740" y="126940"/>
                    <a:pt x="54637" y="124876"/>
                    <a:pt x="55960" y="119265"/>
                  </a:cubicBezTo>
                  <a:cubicBezTo>
                    <a:pt x="57103" y="114431"/>
                    <a:pt x="57115" y="109359"/>
                    <a:pt x="56400" y="104287"/>
                  </a:cubicBezTo>
                  <a:lnTo>
                    <a:pt x="56400" y="104287"/>
                  </a:lnTo>
                  <a:cubicBezTo>
                    <a:pt x="56031" y="104311"/>
                    <a:pt x="55650" y="104371"/>
                    <a:pt x="55281" y="104430"/>
                  </a:cubicBezTo>
                  <a:cubicBezTo>
                    <a:pt x="50912" y="105133"/>
                    <a:pt x="46317" y="105688"/>
                    <a:pt x="41811" y="105688"/>
                  </a:cubicBezTo>
                  <a:cubicBezTo>
                    <a:pt x="34566" y="105688"/>
                    <a:pt x="27551" y="104255"/>
                    <a:pt x="22075" y="99703"/>
                  </a:cubicBezTo>
                  <a:cubicBezTo>
                    <a:pt x="16919" y="95417"/>
                    <a:pt x="14038" y="89035"/>
                    <a:pt x="11466" y="82844"/>
                  </a:cubicBezTo>
                  <a:cubicBezTo>
                    <a:pt x="7990" y="74486"/>
                    <a:pt x="4680" y="65366"/>
                    <a:pt x="6858" y="56591"/>
                  </a:cubicBezTo>
                  <a:lnTo>
                    <a:pt x="6858" y="56591"/>
                  </a:lnTo>
                  <a:cubicBezTo>
                    <a:pt x="7528" y="57494"/>
                    <a:pt x="8541" y="57889"/>
                    <a:pt x="9619" y="57889"/>
                  </a:cubicBezTo>
                  <a:cubicBezTo>
                    <a:pt x="11396" y="57889"/>
                    <a:pt x="13351" y="56817"/>
                    <a:pt x="14240" y="55186"/>
                  </a:cubicBezTo>
                  <a:cubicBezTo>
                    <a:pt x="15681" y="52579"/>
                    <a:pt x="15217" y="49376"/>
                    <a:pt x="14728" y="46435"/>
                  </a:cubicBezTo>
                  <a:cubicBezTo>
                    <a:pt x="13940" y="41750"/>
                    <a:pt x="13163" y="37076"/>
                    <a:pt x="12374" y="32391"/>
                  </a:cubicBezTo>
                  <a:lnTo>
                    <a:pt x="12374" y="32391"/>
                  </a:lnTo>
                  <a:cubicBezTo>
                    <a:pt x="12650" y="33751"/>
                    <a:pt x="14008" y="34436"/>
                    <a:pt x="15442" y="34436"/>
                  </a:cubicBezTo>
                  <a:cubicBezTo>
                    <a:pt x="16554" y="34436"/>
                    <a:pt x="17711" y="34025"/>
                    <a:pt x="18443" y="33195"/>
                  </a:cubicBezTo>
                  <a:cubicBezTo>
                    <a:pt x="20158" y="31266"/>
                    <a:pt x="20170" y="28397"/>
                    <a:pt x="20074" y="25813"/>
                  </a:cubicBezTo>
                  <a:cubicBezTo>
                    <a:pt x="19789" y="17610"/>
                    <a:pt x="19705" y="9240"/>
                    <a:pt x="18467" y="1108"/>
                  </a:cubicBezTo>
                  <a:cubicBezTo>
                    <a:pt x="18407" y="727"/>
                    <a:pt x="18324" y="358"/>
                    <a:pt x="182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837;p48">
              <a:extLst>
                <a:ext uri="{FF2B5EF4-FFF2-40B4-BE49-F238E27FC236}">
                  <a16:creationId xmlns:a16="http://schemas.microsoft.com/office/drawing/2014/main" id="{C376BE40-EF71-42DA-9DF2-9272E78C27E2}"/>
                </a:ext>
              </a:extLst>
            </p:cNvPr>
            <p:cNvSpPr/>
            <p:nvPr/>
          </p:nvSpPr>
          <p:spPr>
            <a:xfrm>
              <a:off x="13134975" y="533675"/>
              <a:ext cx="4549975" cy="5877475"/>
            </a:xfrm>
            <a:custGeom>
              <a:avLst/>
              <a:gdLst/>
              <a:ahLst/>
              <a:cxnLst/>
              <a:rect l="l" t="t" r="r" b="b"/>
              <a:pathLst>
                <a:path w="181999" h="235099" extrusionOk="0">
                  <a:moveTo>
                    <a:pt x="31693" y="0"/>
                  </a:moveTo>
                  <a:cubicBezTo>
                    <a:pt x="25782" y="0"/>
                    <a:pt x="24063" y="7070"/>
                    <a:pt x="23741" y="8781"/>
                  </a:cubicBezTo>
                  <a:cubicBezTo>
                    <a:pt x="23824" y="15985"/>
                    <a:pt x="24741" y="23248"/>
                    <a:pt x="26230" y="30332"/>
                  </a:cubicBezTo>
                  <a:cubicBezTo>
                    <a:pt x="27742" y="37511"/>
                    <a:pt x="29944" y="44548"/>
                    <a:pt x="32957" y="51239"/>
                  </a:cubicBezTo>
                  <a:cubicBezTo>
                    <a:pt x="34433" y="54597"/>
                    <a:pt x="36195" y="57823"/>
                    <a:pt x="38124" y="60943"/>
                  </a:cubicBezTo>
                  <a:cubicBezTo>
                    <a:pt x="40041" y="64062"/>
                    <a:pt x="42232" y="67015"/>
                    <a:pt x="44637" y="69789"/>
                  </a:cubicBezTo>
                  <a:cubicBezTo>
                    <a:pt x="49399" y="75373"/>
                    <a:pt x="55209" y="80028"/>
                    <a:pt x="61615" y="83624"/>
                  </a:cubicBezTo>
                  <a:cubicBezTo>
                    <a:pt x="61698" y="83672"/>
                    <a:pt x="61722" y="83767"/>
                    <a:pt x="61674" y="83850"/>
                  </a:cubicBezTo>
                  <a:cubicBezTo>
                    <a:pt x="61650" y="83908"/>
                    <a:pt x="61590" y="83943"/>
                    <a:pt x="61529" y="83943"/>
                  </a:cubicBezTo>
                  <a:cubicBezTo>
                    <a:pt x="61501" y="83943"/>
                    <a:pt x="61474" y="83936"/>
                    <a:pt x="61448" y="83922"/>
                  </a:cubicBezTo>
                  <a:cubicBezTo>
                    <a:pt x="54983" y="80362"/>
                    <a:pt x="49078" y="75730"/>
                    <a:pt x="44220" y="70158"/>
                  </a:cubicBezTo>
                  <a:cubicBezTo>
                    <a:pt x="41767" y="67384"/>
                    <a:pt x="39529" y="64431"/>
                    <a:pt x="37564" y="61288"/>
                  </a:cubicBezTo>
                  <a:cubicBezTo>
                    <a:pt x="35588" y="58168"/>
                    <a:pt x="33778" y="54930"/>
                    <a:pt x="32254" y="51561"/>
                  </a:cubicBezTo>
                  <a:cubicBezTo>
                    <a:pt x="29158" y="44833"/>
                    <a:pt x="26861" y="37761"/>
                    <a:pt x="25265" y="30546"/>
                  </a:cubicBezTo>
                  <a:cubicBezTo>
                    <a:pt x="23741" y="23569"/>
                    <a:pt x="22753" y="16509"/>
                    <a:pt x="22562" y="9341"/>
                  </a:cubicBezTo>
                  <a:cubicBezTo>
                    <a:pt x="5334" y="12365"/>
                    <a:pt x="12740" y="36380"/>
                    <a:pt x="14133" y="40476"/>
                  </a:cubicBezTo>
                  <a:cubicBezTo>
                    <a:pt x="14264" y="40595"/>
                    <a:pt x="14347" y="40762"/>
                    <a:pt x="14347" y="40940"/>
                  </a:cubicBezTo>
                  <a:lnTo>
                    <a:pt x="14359" y="40952"/>
                  </a:lnTo>
                  <a:lnTo>
                    <a:pt x="14359" y="40988"/>
                  </a:lnTo>
                  <a:cubicBezTo>
                    <a:pt x="14502" y="44262"/>
                    <a:pt x="15026" y="47620"/>
                    <a:pt x="15740" y="50870"/>
                  </a:cubicBezTo>
                  <a:cubicBezTo>
                    <a:pt x="16454" y="54132"/>
                    <a:pt x="17395" y="57359"/>
                    <a:pt x="18562" y="60490"/>
                  </a:cubicBezTo>
                  <a:cubicBezTo>
                    <a:pt x="20884" y="66765"/>
                    <a:pt x="24158" y="72682"/>
                    <a:pt x="28277" y="77957"/>
                  </a:cubicBezTo>
                  <a:cubicBezTo>
                    <a:pt x="30325" y="80600"/>
                    <a:pt x="32659" y="83017"/>
                    <a:pt x="35123" y="85279"/>
                  </a:cubicBezTo>
                  <a:cubicBezTo>
                    <a:pt x="37576" y="87553"/>
                    <a:pt x="40303" y="89518"/>
                    <a:pt x="43089" y="91363"/>
                  </a:cubicBezTo>
                  <a:cubicBezTo>
                    <a:pt x="48768" y="94935"/>
                    <a:pt x="54983" y="97626"/>
                    <a:pt x="61448" y="99471"/>
                  </a:cubicBezTo>
                  <a:cubicBezTo>
                    <a:pt x="61651" y="99531"/>
                    <a:pt x="61770" y="99745"/>
                    <a:pt x="61710" y="99959"/>
                  </a:cubicBezTo>
                  <a:cubicBezTo>
                    <a:pt x="61661" y="100126"/>
                    <a:pt x="61506" y="100237"/>
                    <a:pt x="61340" y="100237"/>
                  </a:cubicBezTo>
                  <a:cubicBezTo>
                    <a:pt x="61305" y="100237"/>
                    <a:pt x="61269" y="100232"/>
                    <a:pt x="61234" y="100221"/>
                  </a:cubicBezTo>
                  <a:cubicBezTo>
                    <a:pt x="54697" y="98412"/>
                    <a:pt x="48375" y="95745"/>
                    <a:pt x="42589" y="92173"/>
                  </a:cubicBezTo>
                  <a:cubicBezTo>
                    <a:pt x="39731" y="90315"/>
                    <a:pt x="36945" y="88351"/>
                    <a:pt x="34421" y="86053"/>
                  </a:cubicBezTo>
                  <a:cubicBezTo>
                    <a:pt x="31897" y="83779"/>
                    <a:pt x="29516" y="81326"/>
                    <a:pt x="27396" y="78659"/>
                  </a:cubicBezTo>
                  <a:cubicBezTo>
                    <a:pt x="23158" y="73325"/>
                    <a:pt x="19764" y="67312"/>
                    <a:pt x="17347" y="60955"/>
                  </a:cubicBezTo>
                  <a:cubicBezTo>
                    <a:pt x="16121" y="57764"/>
                    <a:pt x="15145" y="54489"/>
                    <a:pt x="14383" y="51168"/>
                  </a:cubicBezTo>
                  <a:cubicBezTo>
                    <a:pt x="13764" y="48429"/>
                    <a:pt x="13287" y="45667"/>
                    <a:pt x="13025" y="42833"/>
                  </a:cubicBezTo>
                  <a:lnTo>
                    <a:pt x="13025" y="42833"/>
                  </a:lnTo>
                  <a:cubicBezTo>
                    <a:pt x="0" y="61609"/>
                    <a:pt x="14764" y="88148"/>
                    <a:pt x="16931" y="91839"/>
                  </a:cubicBezTo>
                  <a:cubicBezTo>
                    <a:pt x="16931" y="91839"/>
                    <a:pt x="16943" y="91839"/>
                    <a:pt x="16943" y="91851"/>
                  </a:cubicBezTo>
                  <a:lnTo>
                    <a:pt x="16966" y="91899"/>
                  </a:lnTo>
                  <a:cubicBezTo>
                    <a:pt x="16990" y="91935"/>
                    <a:pt x="17014" y="91958"/>
                    <a:pt x="17026" y="91994"/>
                  </a:cubicBezTo>
                  <a:cubicBezTo>
                    <a:pt x="17133" y="92173"/>
                    <a:pt x="17193" y="92268"/>
                    <a:pt x="17193" y="92268"/>
                  </a:cubicBezTo>
                  <a:cubicBezTo>
                    <a:pt x="17193" y="92268"/>
                    <a:pt x="17193" y="92280"/>
                    <a:pt x="17193" y="92280"/>
                  </a:cubicBezTo>
                  <a:cubicBezTo>
                    <a:pt x="18550" y="94721"/>
                    <a:pt x="20241" y="97078"/>
                    <a:pt x="22027" y="99304"/>
                  </a:cubicBezTo>
                  <a:cubicBezTo>
                    <a:pt x="23920" y="101650"/>
                    <a:pt x="25979" y="103865"/>
                    <a:pt x="28182" y="105936"/>
                  </a:cubicBezTo>
                  <a:cubicBezTo>
                    <a:pt x="32587" y="110056"/>
                    <a:pt x="37529" y="113640"/>
                    <a:pt x="42886" y="116461"/>
                  </a:cubicBezTo>
                  <a:cubicBezTo>
                    <a:pt x="45553" y="117878"/>
                    <a:pt x="48316" y="119140"/>
                    <a:pt x="51173" y="120176"/>
                  </a:cubicBezTo>
                  <a:cubicBezTo>
                    <a:pt x="52578" y="120736"/>
                    <a:pt x="54031" y="121164"/>
                    <a:pt x="55471" y="121629"/>
                  </a:cubicBezTo>
                  <a:cubicBezTo>
                    <a:pt x="56198" y="121855"/>
                    <a:pt x="56936" y="122033"/>
                    <a:pt x="57674" y="122236"/>
                  </a:cubicBezTo>
                  <a:cubicBezTo>
                    <a:pt x="58400" y="122438"/>
                    <a:pt x="59126" y="122641"/>
                    <a:pt x="59877" y="122795"/>
                  </a:cubicBezTo>
                  <a:cubicBezTo>
                    <a:pt x="65794" y="124153"/>
                    <a:pt x="71866" y="124831"/>
                    <a:pt x="77950" y="124867"/>
                  </a:cubicBezTo>
                  <a:cubicBezTo>
                    <a:pt x="78034" y="124867"/>
                    <a:pt x="78093" y="124927"/>
                    <a:pt x="78093" y="125010"/>
                  </a:cubicBezTo>
                  <a:cubicBezTo>
                    <a:pt x="78093" y="125081"/>
                    <a:pt x="78034" y="125141"/>
                    <a:pt x="77962" y="125141"/>
                  </a:cubicBezTo>
                  <a:cubicBezTo>
                    <a:pt x="77618" y="125145"/>
                    <a:pt x="77273" y="125147"/>
                    <a:pt x="76928" y="125147"/>
                  </a:cubicBezTo>
                  <a:cubicBezTo>
                    <a:pt x="71164" y="125147"/>
                    <a:pt x="65397" y="124582"/>
                    <a:pt x="59746" y="123391"/>
                  </a:cubicBezTo>
                  <a:cubicBezTo>
                    <a:pt x="58984" y="123248"/>
                    <a:pt x="58245" y="123057"/>
                    <a:pt x="57507" y="122867"/>
                  </a:cubicBezTo>
                  <a:cubicBezTo>
                    <a:pt x="56769" y="122676"/>
                    <a:pt x="56019" y="122510"/>
                    <a:pt x="55281" y="122295"/>
                  </a:cubicBezTo>
                  <a:cubicBezTo>
                    <a:pt x="53816" y="121855"/>
                    <a:pt x="52340" y="121438"/>
                    <a:pt x="50899" y="120902"/>
                  </a:cubicBezTo>
                  <a:cubicBezTo>
                    <a:pt x="48006" y="119902"/>
                    <a:pt x="45184" y="118688"/>
                    <a:pt x="42446" y="117295"/>
                  </a:cubicBezTo>
                  <a:cubicBezTo>
                    <a:pt x="36957" y="114544"/>
                    <a:pt x="31873" y="110996"/>
                    <a:pt x="27313" y="106877"/>
                  </a:cubicBezTo>
                  <a:cubicBezTo>
                    <a:pt x="25039" y="104805"/>
                    <a:pt x="22884" y="102591"/>
                    <a:pt x="20907" y="100233"/>
                  </a:cubicBezTo>
                  <a:cubicBezTo>
                    <a:pt x="19205" y="98173"/>
                    <a:pt x="17621" y="96066"/>
                    <a:pt x="16216" y="93756"/>
                  </a:cubicBezTo>
                  <a:lnTo>
                    <a:pt x="16216" y="93756"/>
                  </a:lnTo>
                  <a:cubicBezTo>
                    <a:pt x="10430" y="103686"/>
                    <a:pt x="16681" y="119128"/>
                    <a:pt x="19086" y="125141"/>
                  </a:cubicBezTo>
                  <a:cubicBezTo>
                    <a:pt x="21122" y="130213"/>
                    <a:pt x="27325" y="133047"/>
                    <a:pt x="29694" y="133963"/>
                  </a:cubicBezTo>
                  <a:cubicBezTo>
                    <a:pt x="29706" y="133963"/>
                    <a:pt x="29718" y="133963"/>
                    <a:pt x="29742" y="133975"/>
                  </a:cubicBezTo>
                  <a:lnTo>
                    <a:pt x="29789" y="133999"/>
                  </a:lnTo>
                  <a:cubicBezTo>
                    <a:pt x="29813" y="134011"/>
                    <a:pt x="29837" y="134023"/>
                    <a:pt x="29873" y="134035"/>
                  </a:cubicBezTo>
                  <a:cubicBezTo>
                    <a:pt x="30337" y="134214"/>
                    <a:pt x="30623" y="134297"/>
                    <a:pt x="30623" y="134297"/>
                  </a:cubicBezTo>
                  <a:cubicBezTo>
                    <a:pt x="30623" y="134321"/>
                    <a:pt x="30623" y="134344"/>
                    <a:pt x="30611" y="134356"/>
                  </a:cubicBezTo>
                  <a:cubicBezTo>
                    <a:pt x="34123" y="135880"/>
                    <a:pt x="37898" y="136964"/>
                    <a:pt x="41684" y="137750"/>
                  </a:cubicBezTo>
                  <a:cubicBezTo>
                    <a:pt x="45780" y="138571"/>
                    <a:pt x="49959" y="139107"/>
                    <a:pt x="54150" y="139202"/>
                  </a:cubicBezTo>
                  <a:cubicBezTo>
                    <a:pt x="54509" y="139227"/>
                    <a:pt x="54869" y="139234"/>
                    <a:pt x="55229" y="139234"/>
                  </a:cubicBezTo>
                  <a:cubicBezTo>
                    <a:pt x="55833" y="139234"/>
                    <a:pt x="56437" y="139213"/>
                    <a:pt x="57041" y="139213"/>
                  </a:cubicBezTo>
                  <a:cubicBezTo>
                    <a:pt x="57125" y="139213"/>
                    <a:pt x="57209" y="139213"/>
                    <a:pt x="57293" y="139214"/>
                  </a:cubicBezTo>
                  <a:cubicBezTo>
                    <a:pt x="58353" y="139202"/>
                    <a:pt x="59400" y="139214"/>
                    <a:pt x="60448" y="139119"/>
                  </a:cubicBezTo>
                  <a:lnTo>
                    <a:pt x="63591" y="138905"/>
                  </a:lnTo>
                  <a:cubicBezTo>
                    <a:pt x="64627" y="138797"/>
                    <a:pt x="65675" y="138631"/>
                    <a:pt x="66711" y="138512"/>
                  </a:cubicBezTo>
                  <a:cubicBezTo>
                    <a:pt x="68806" y="138297"/>
                    <a:pt x="70854" y="137797"/>
                    <a:pt x="72914" y="137416"/>
                  </a:cubicBezTo>
                  <a:cubicBezTo>
                    <a:pt x="73962" y="137250"/>
                    <a:pt x="74962" y="136916"/>
                    <a:pt x="75986" y="136666"/>
                  </a:cubicBezTo>
                  <a:lnTo>
                    <a:pt x="79034" y="135857"/>
                  </a:lnTo>
                  <a:lnTo>
                    <a:pt x="79034" y="135845"/>
                  </a:lnTo>
                  <a:cubicBezTo>
                    <a:pt x="79040" y="135843"/>
                    <a:pt x="79046" y="135842"/>
                    <a:pt x="79052" y="135842"/>
                  </a:cubicBezTo>
                  <a:cubicBezTo>
                    <a:pt x="79093" y="135842"/>
                    <a:pt x="79131" y="135875"/>
                    <a:pt x="79141" y="135916"/>
                  </a:cubicBezTo>
                  <a:cubicBezTo>
                    <a:pt x="79153" y="135952"/>
                    <a:pt x="79129" y="135999"/>
                    <a:pt x="79081" y="136011"/>
                  </a:cubicBezTo>
                  <a:lnTo>
                    <a:pt x="76045" y="136881"/>
                  </a:lnTo>
                  <a:cubicBezTo>
                    <a:pt x="75021" y="137154"/>
                    <a:pt x="74021" y="137512"/>
                    <a:pt x="72985" y="137702"/>
                  </a:cubicBezTo>
                  <a:cubicBezTo>
                    <a:pt x="70914" y="138131"/>
                    <a:pt x="68866" y="138666"/>
                    <a:pt x="66770" y="138916"/>
                  </a:cubicBezTo>
                  <a:cubicBezTo>
                    <a:pt x="65723" y="139059"/>
                    <a:pt x="64687" y="139238"/>
                    <a:pt x="63639" y="139369"/>
                  </a:cubicBezTo>
                  <a:lnTo>
                    <a:pt x="60472" y="139643"/>
                  </a:lnTo>
                  <a:cubicBezTo>
                    <a:pt x="59424" y="139762"/>
                    <a:pt x="58364" y="139774"/>
                    <a:pt x="57305" y="139798"/>
                  </a:cubicBezTo>
                  <a:cubicBezTo>
                    <a:pt x="56503" y="139807"/>
                    <a:pt x="55694" y="139865"/>
                    <a:pt x="54884" y="139865"/>
                  </a:cubicBezTo>
                  <a:cubicBezTo>
                    <a:pt x="54635" y="139865"/>
                    <a:pt x="54386" y="139859"/>
                    <a:pt x="54138" y="139845"/>
                  </a:cubicBezTo>
                  <a:cubicBezTo>
                    <a:pt x="49911" y="139833"/>
                    <a:pt x="45684" y="139381"/>
                    <a:pt x="41505" y="138619"/>
                  </a:cubicBezTo>
                  <a:cubicBezTo>
                    <a:pt x="37731" y="137904"/>
                    <a:pt x="34028" y="136940"/>
                    <a:pt x="30421" y="135476"/>
                  </a:cubicBezTo>
                  <a:lnTo>
                    <a:pt x="30420" y="135476"/>
                  </a:lnTo>
                  <a:cubicBezTo>
                    <a:pt x="27724" y="151685"/>
                    <a:pt x="39624" y="153186"/>
                    <a:pt x="44126" y="153186"/>
                  </a:cubicBezTo>
                  <a:cubicBezTo>
                    <a:pt x="45150" y="153186"/>
                    <a:pt x="45791" y="153109"/>
                    <a:pt x="45791" y="153109"/>
                  </a:cubicBezTo>
                  <a:cubicBezTo>
                    <a:pt x="47851" y="161634"/>
                    <a:pt x="60174" y="162741"/>
                    <a:pt x="60174" y="162741"/>
                  </a:cubicBezTo>
                  <a:cubicBezTo>
                    <a:pt x="60666" y="171498"/>
                    <a:pt x="71060" y="172462"/>
                    <a:pt x="75610" y="172462"/>
                  </a:cubicBezTo>
                  <a:cubicBezTo>
                    <a:pt x="76894" y="172462"/>
                    <a:pt x="77712" y="172385"/>
                    <a:pt x="77712" y="172385"/>
                  </a:cubicBezTo>
                  <a:cubicBezTo>
                    <a:pt x="82078" y="177582"/>
                    <a:pt x="87818" y="178470"/>
                    <a:pt x="91229" y="178470"/>
                  </a:cubicBezTo>
                  <a:cubicBezTo>
                    <a:pt x="92999" y="178470"/>
                    <a:pt x="94142" y="178231"/>
                    <a:pt x="94143" y="178231"/>
                  </a:cubicBezTo>
                  <a:lnTo>
                    <a:pt x="94143" y="178231"/>
                  </a:lnTo>
                  <a:cubicBezTo>
                    <a:pt x="91142" y="188494"/>
                    <a:pt x="77557" y="196555"/>
                    <a:pt x="77557" y="196555"/>
                  </a:cubicBezTo>
                  <a:cubicBezTo>
                    <a:pt x="70114" y="201885"/>
                    <a:pt x="60994" y="203645"/>
                    <a:pt x="52179" y="203645"/>
                  </a:cubicBezTo>
                  <a:cubicBezTo>
                    <a:pt x="35909" y="203645"/>
                    <a:pt x="20676" y="197649"/>
                    <a:pt x="18931" y="197031"/>
                  </a:cubicBezTo>
                  <a:cubicBezTo>
                    <a:pt x="17511" y="196528"/>
                    <a:pt x="14775" y="194663"/>
                    <a:pt x="12204" y="194663"/>
                  </a:cubicBezTo>
                  <a:cubicBezTo>
                    <a:pt x="9904" y="194663"/>
                    <a:pt x="7736" y="196157"/>
                    <a:pt x="6763" y="201460"/>
                  </a:cubicBezTo>
                  <a:cubicBezTo>
                    <a:pt x="4715" y="212676"/>
                    <a:pt x="18145" y="213938"/>
                    <a:pt x="18145" y="213938"/>
                  </a:cubicBezTo>
                  <a:cubicBezTo>
                    <a:pt x="16819" y="224069"/>
                    <a:pt x="31136" y="225269"/>
                    <a:pt x="37993" y="225269"/>
                  </a:cubicBezTo>
                  <a:cubicBezTo>
                    <a:pt x="40120" y="225269"/>
                    <a:pt x="41529" y="225153"/>
                    <a:pt x="41529" y="225153"/>
                  </a:cubicBezTo>
                  <a:cubicBezTo>
                    <a:pt x="43599" y="230175"/>
                    <a:pt x="47353" y="231421"/>
                    <a:pt x="50568" y="231421"/>
                  </a:cubicBezTo>
                  <a:cubicBezTo>
                    <a:pt x="53733" y="231421"/>
                    <a:pt x="56376" y="230213"/>
                    <a:pt x="56376" y="230213"/>
                  </a:cubicBezTo>
                  <a:cubicBezTo>
                    <a:pt x="58525" y="233621"/>
                    <a:pt x="60549" y="235099"/>
                    <a:pt x="62635" y="235099"/>
                  </a:cubicBezTo>
                  <a:cubicBezTo>
                    <a:pt x="67614" y="235099"/>
                    <a:pt x="72950" y="226686"/>
                    <a:pt x="81189" y="215997"/>
                  </a:cubicBezTo>
                  <a:cubicBezTo>
                    <a:pt x="92881" y="200829"/>
                    <a:pt x="106942" y="207782"/>
                    <a:pt x="136803" y="194185"/>
                  </a:cubicBezTo>
                  <a:cubicBezTo>
                    <a:pt x="166676" y="180600"/>
                    <a:pt x="168890" y="156264"/>
                    <a:pt x="169355" y="146941"/>
                  </a:cubicBezTo>
                  <a:cubicBezTo>
                    <a:pt x="169831" y="137619"/>
                    <a:pt x="170307" y="124188"/>
                    <a:pt x="176153" y="115652"/>
                  </a:cubicBezTo>
                  <a:cubicBezTo>
                    <a:pt x="181999" y="107103"/>
                    <a:pt x="175046" y="102221"/>
                    <a:pt x="175046" y="102221"/>
                  </a:cubicBezTo>
                  <a:cubicBezTo>
                    <a:pt x="171937" y="100412"/>
                    <a:pt x="169250" y="99679"/>
                    <a:pt x="166936" y="99679"/>
                  </a:cubicBezTo>
                  <a:cubicBezTo>
                    <a:pt x="157133" y="99679"/>
                    <a:pt x="154031" y="112818"/>
                    <a:pt x="154031" y="112818"/>
                  </a:cubicBezTo>
                  <a:cubicBezTo>
                    <a:pt x="150876" y="126248"/>
                    <a:pt x="139184" y="131618"/>
                    <a:pt x="139184" y="131618"/>
                  </a:cubicBezTo>
                  <a:cubicBezTo>
                    <a:pt x="139184" y="131618"/>
                    <a:pt x="124480" y="110913"/>
                    <a:pt x="103787" y="101436"/>
                  </a:cubicBezTo>
                  <a:cubicBezTo>
                    <a:pt x="83082" y="91958"/>
                    <a:pt x="63329" y="72051"/>
                    <a:pt x="46423" y="53239"/>
                  </a:cubicBezTo>
                  <a:cubicBezTo>
                    <a:pt x="29516" y="34439"/>
                    <a:pt x="35362" y="780"/>
                    <a:pt x="35362" y="780"/>
                  </a:cubicBezTo>
                  <a:cubicBezTo>
                    <a:pt x="33988" y="235"/>
                    <a:pt x="32771" y="0"/>
                    <a:pt x="31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838;p48">
              <a:extLst>
                <a:ext uri="{FF2B5EF4-FFF2-40B4-BE49-F238E27FC236}">
                  <a16:creationId xmlns:a16="http://schemas.microsoft.com/office/drawing/2014/main" id="{FBC89907-9E61-4EE9-AD0F-1C812A46C099}"/>
                </a:ext>
              </a:extLst>
            </p:cNvPr>
            <p:cNvSpPr/>
            <p:nvPr/>
          </p:nvSpPr>
          <p:spPr>
            <a:xfrm>
              <a:off x="13252825" y="5407050"/>
              <a:ext cx="2603325" cy="1004100"/>
            </a:xfrm>
            <a:custGeom>
              <a:avLst/>
              <a:gdLst/>
              <a:ahLst/>
              <a:cxnLst/>
              <a:rect l="l" t="t" r="r" b="b"/>
              <a:pathLst>
                <a:path w="104133" h="40164" extrusionOk="0">
                  <a:moveTo>
                    <a:pt x="53639" y="29611"/>
                  </a:moveTo>
                  <a:cubicBezTo>
                    <a:pt x="53550" y="29665"/>
                    <a:pt x="53466" y="29724"/>
                    <a:pt x="53388" y="29787"/>
                  </a:cubicBezTo>
                  <a:lnTo>
                    <a:pt x="53388" y="29787"/>
                  </a:lnTo>
                  <a:cubicBezTo>
                    <a:pt x="53472" y="29730"/>
                    <a:pt x="53556" y="29671"/>
                    <a:pt x="53639" y="29611"/>
                  </a:cubicBezTo>
                  <a:close/>
                  <a:moveTo>
                    <a:pt x="5930" y="0"/>
                  </a:moveTo>
                  <a:lnTo>
                    <a:pt x="5930" y="0"/>
                  </a:lnTo>
                  <a:cubicBezTo>
                    <a:pt x="4251" y="631"/>
                    <a:pt x="2799" y="2441"/>
                    <a:pt x="2049" y="6525"/>
                  </a:cubicBezTo>
                  <a:cubicBezTo>
                    <a:pt x="1" y="17741"/>
                    <a:pt x="13431" y="19003"/>
                    <a:pt x="13431" y="19003"/>
                  </a:cubicBezTo>
                  <a:cubicBezTo>
                    <a:pt x="12105" y="29134"/>
                    <a:pt x="26422" y="30334"/>
                    <a:pt x="33279" y="30334"/>
                  </a:cubicBezTo>
                  <a:cubicBezTo>
                    <a:pt x="35406" y="30334"/>
                    <a:pt x="36815" y="30218"/>
                    <a:pt x="36815" y="30218"/>
                  </a:cubicBezTo>
                  <a:cubicBezTo>
                    <a:pt x="38886" y="35237"/>
                    <a:pt x="42643" y="36481"/>
                    <a:pt x="45860" y="36481"/>
                  </a:cubicBezTo>
                  <a:cubicBezTo>
                    <a:pt x="49022" y="36481"/>
                    <a:pt x="51662" y="35278"/>
                    <a:pt x="51662" y="35278"/>
                  </a:cubicBezTo>
                  <a:cubicBezTo>
                    <a:pt x="53811" y="38686"/>
                    <a:pt x="55835" y="40164"/>
                    <a:pt x="57921" y="40164"/>
                  </a:cubicBezTo>
                  <a:cubicBezTo>
                    <a:pt x="62900" y="40164"/>
                    <a:pt x="68236" y="31751"/>
                    <a:pt x="76475" y="21062"/>
                  </a:cubicBezTo>
                  <a:cubicBezTo>
                    <a:pt x="83714" y="11656"/>
                    <a:pt x="91870" y="10752"/>
                    <a:pt x="104133" y="8192"/>
                  </a:cubicBezTo>
                  <a:lnTo>
                    <a:pt x="104133" y="8192"/>
                  </a:lnTo>
                  <a:cubicBezTo>
                    <a:pt x="101168" y="8204"/>
                    <a:pt x="98204" y="8335"/>
                    <a:pt x="95263" y="8716"/>
                  </a:cubicBezTo>
                  <a:cubicBezTo>
                    <a:pt x="88071" y="9656"/>
                    <a:pt x="80892" y="12109"/>
                    <a:pt x="75415" y="16871"/>
                  </a:cubicBezTo>
                  <a:cubicBezTo>
                    <a:pt x="70462" y="21181"/>
                    <a:pt x="67188" y="27087"/>
                    <a:pt x="62711" y="31909"/>
                  </a:cubicBezTo>
                  <a:cubicBezTo>
                    <a:pt x="61485" y="33231"/>
                    <a:pt x="60116" y="34516"/>
                    <a:pt x="58413" y="35136"/>
                  </a:cubicBezTo>
                  <a:cubicBezTo>
                    <a:pt x="57790" y="35364"/>
                    <a:pt x="57111" y="35487"/>
                    <a:pt x="56439" y="35487"/>
                  </a:cubicBezTo>
                  <a:cubicBezTo>
                    <a:pt x="55287" y="35487"/>
                    <a:pt x="54153" y="35126"/>
                    <a:pt x="53341" y="34314"/>
                  </a:cubicBezTo>
                  <a:cubicBezTo>
                    <a:pt x="52140" y="33102"/>
                    <a:pt x="52092" y="30831"/>
                    <a:pt x="53388" y="29787"/>
                  </a:cubicBezTo>
                  <a:lnTo>
                    <a:pt x="53388" y="29787"/>
                  </a:lnTo>
                  <a:cubicBezTo>
                    <a:pt x="51868" y="30813"/>
                    <a:pt x="50037" y="31316"/>
                    <a:pt x="48202" y="31316"/>
                  </a:cubicBezTo>
                  <a:cubicBezTo>
                    <a:pt x="45886" y="31316"/>
                    <a:pt x="43563" y="30514"/>
                    <a:pt x="41851" y="28944"/>
                  </a:cubicBezTo>
                  <a:cubicBezTo>
                    <a:pt x="41375" y="28492"/>
                    <a:pt x="40911" y="27968"/>
                    <a:pt x="40804" y="27313"/>
                  </a:cubicBezTo>
                  <a:cubicBezTo>
                    <a:pt x="40649" y="26313"/>
                    <a:pt x="41351" y="25396"/>
                    <a:pt x="42042" y="24658"/>
                  </a:cubicBezTo>
                  <a:cubicBezTo>
                    <a:pt x="44018" y="22551"/>
                    <a:pt x="46280" y="20729"/>
                    <a:pt x="48769" y="19276"/>
                  </a:cubicBezTo>
                  <a:lnTo>
                    <a:pt x="48769" y="19276"/>
                  </a:lnTo>
                  <a:cubicBezTo>
                    <a:pt x="42522" y="22905"/>
                    <a:pt x="35573" y="26638"/>
                    <a:pt x="28566" y="26638"/>
                  </a:cubicBezTo>
                  <a:cubicBezTo>
                    <a:pt x="27066" y="26638"/>
                    <a:pt x="25563" y="26467"/>
                    <a:pt x="24063" y="26087"/>
                  </a:cubicBezTo>
                  <a:cubicBezTo>
                    <a:pt x="22432" y="25670"/>
                    <a:pt x="20694" y="24837"/>
                    <a:pt x="20134" y="23253"/>
                  </a:cubicBezTo>
                  <a:cubicBezTo>
                    <a:pt x="19182" y="20527"/>
                    <a:pt x="22206" y="18169"/>
                    <a:pt x="24814" y="16895"/>
                  </a:cubicBezTo>
                  <a:cubicBezTo>
                    <a:pt x="29576" y="14573"/>
                    <a:pt x="34422" y="12395"/>
                    <a:pt x="39327" y="10394"/>
                  </a:cubicBezTo>
                  <a:lnTo>
                    <a:pt x="39327" y="10394"/>
                  </a:lnTo>
                  <a:cubicBezTo>
                    <a:pt x="33815" y="11799"/>
                    <a:pt x="28207" y="12799"/>
                    <a:pt x="22539" y="13419"/>
                  </a:cubicBezTo>
                  <a:cubicBezTo>
                    <a:pt x="21068" y="13581"/>
                    <a:pt x="19541" y="13698"/>
                    <a:pt x="18024" y="13698"/>
                  </a:cubicBezTo>
                  <a:cubicBezTo>
                    <a:pt x="14301" y="13698"/>
                    <a:pt x="10634" y="12992"/>
                    <a:pt x="7978" y="10513"/>
                  </a:cubicBezTo>
                  <a:cubicBezTo>
                    <a:pt x="5668" y="8358"/>
                    <a:pt x="4049" y="4108"/>
                    <a:pt x="5252" y="1000"/>
                  </a:cubicBezTo>
                  <a:cubicBezTo>
                    <a:pt x="5430" y="560"/>
                    <a:pt x="5656" y="250"/>
                    <a:pt x="59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839;p48">
              <a:extLst>
                <a:ext uri="{FF2B5EF4-FFF2-40B4-BE49-F238E27FC236}">
                  <a16:creationId xmlns:a16="http://schemas.microsoft.com/office/drawing/2014/main" id="{09F783C5-C52B-416D-80AE-4AA0196EFB86}"/>
                </a:ext>
              </a:extLst>
            </p:cNvPr>
            <p:cNvSpPr/>
            <p:nvPr/>
          </p:nvSpPr>
          <p:spPr>
            <a:xfrm>
              <a:off x="17553375" y="3158775"/>
              <a:ext cx="257500" cy="158525"/>
            </a:xfrm>
            <a:custGeom>
              <a:avLst/>
              <a:gdLst/>
              <a:ahLst/>
              <a:cxnLst/>
              <a:rect l="l" t="t" r="r" b="b"/>
              <a:pathLst>
                <a:path w="10300" h="6341" extrusionOk="0">
                  <a:moveTo>
                    <a:pt x="1630" y="1"/>
                  </a:moveTo>
                  <a:cubicBezTo>
                    <a:pt x="1302" y="1"/>
                    <a:pt x="993" y="84"/>
                    <a:pt x="774" y="373"/>
                  </a:cubicBezTo>
                  <a:cubicBezTo>
                    <a:pt x="358" y="908"/>
                    <a:pt x="381" y="1778"/>
                    <a:pt x="405" y="2421"/>
                  </a:cubicBezTo>
                  <a:cubicBezTo>
                    <a:pt x="441" y="3254"/>
                    <a:pt x="560" y="4135"/>
                    <a:pt x="262" y="4945"/>
                  </a:cubicBezTo>
                  <a:cubicBezTo>
                    <a:pt x="191" y="5135"/>
                    <a:pt x="84" y="5326"/>
                    <a:pt x="36" y="5528"/>
                  </a:cubicBezTo>
                  <a:cubicBezTo>
                    <a:pt x="0" y="5742"/>
                    <a:pt x="12" y="5969"/>
                    <a:pt x="155" y="6135"/>
                  </a:cubicBezTo>
                  <a:cubicBezTo>
                    <a:pt x="305" y="6305"/>
                    <a:pt x="548" y="6341"/>
                    <a:pt x="784" y="6341"/>
                  </a:cubicBezTo>
                  <a:cubicBezTo>
                    <a:pt x="829" y="6341"/>
                    <a:pt x="873" y="6340"/>
                    <a:pt x="917" y="6338"/>
                  </a:cubicBezTo>
                  <a:cubicBezTo>
                    <a:pt x="3632" y="6219"/>
                    <a:pt x="6156" y="4992"/>
                    <a:pt x="8728" y="4135"/>
                  </a:cubicBezTo>
                  <a:cubicBezTo>
                    <a:pt x="9252" y="3968"/>
                    <a:pt x="9811" y="3778"/>
                    <a:pt x="10156" y="3361"/>
                  </a:cubicBezTo>
                  <a:cubicBezTo>
                    <a:pt x="10228" y="3266"/>
                    <a:pt x="10299" y="3147"/>
                    <a:pt x="10287" y="3028"/>
                  </a:cubicBezTo>
                  <a:cubicBezTo>
                    <a:pt x="10287" y="2790"/>
                    <a:pt x="10037" y="2647"/>
                    <a:pt x="9823" y="2551"/>
                  </a:cubicBezTo>
                  <a:cubicBezTo>
                    <a:pt x="8061" y="1754"/>
                    <a:pt x="6204" y="1182"/>
                    <a:pt x="4346" y="611"/>
                  </a:cubicBezTo>
                  <a:cubicBezTo>
                    <a:pt x="3572" y="373"/>
                    <a:pt x="2798" y="135"/>
                    <a:pt x="1989" y="27"/>
                  </a:cubicBezTo>
                  <a:cubicBezTo>
                    <a:pt x="1869" y="12"/>
                    <a:pt x="1748" y="1"/>
                    <a:pt x="1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5840;p48">
              <a:extLst>
                <a:ext uri="{FF2B5EF4-FFF2-40B4-BE49-F238E27FC236}">
                  <a16:creationId xmlns:a16="http://schemas.microsoft.com/office/drawing/2014/main" id="{73903B4B-A3BF-4D41-9D1B-2EF67591C91F}"/>
                </a:ext>
              </a:extLst>
            </p:cNvPr>
            <p:cNvSpPr/>
            <p:nvPr/>
          </p:nvSpPr>
          <p:spPr>
            <a:xfrm>
              <a:off x="13828050" y="3920550"/>
              <a:ext cx="1775100" cy="1074800"/>
            </a:xfrm>
            <a:custGeom>
              <a:avLst/>
              <a:gdLst/>
              <a:ahLst/>
              <a:cxnLst/>
              <a:rect l="l" t="t" r="r" b="b"/>
              <a:pathLst>
                <a:path w="71004" h="42992" extrusionOk="0">
                  <a:moveTo>
                    <a:pt x="2697" y="1"/>
                  </a:moveTo>
                  <a:cubicBezTo>
                    <a:pt x="1" y="16210"/>
                    <a:pt x="11901" y="17711"/>
                    <a:pt x="16403" y="17711"/>
                  </a:cubicBezTo>
                  <a:cubicBezTo>
                    <a:pt x="17427" y="17711"/>
                    <a:pt x="18068" y="17634"/>
                    <a:pt x="18068" y="17634"/>
                  </a:cubicBezTo>
                  <a:cubicBezTo>
                    <a:pt x="20128" y="26159"/>
                    <a:pt x="32451" y="27266"/>
                    <a:pt x="32451" y="27266"/>
                  </a:cubicBezTo>
                  <a:cubicBezTo>
                    <a:pt x="32944" y="36026"/>
                    <a:pt x="43367" y="36985"/>
                    <a:pt x="47907" y="36985"/>
                  </a:cubicBezTo>
                  <a:cubicBezTo>
                    <a:pt x="49179" y="36985"/>
                    <a:pt x="49989" y="36910"/>
                    <a:pt x="49989" y="36910"/>
                  </a:cubicBezTo>
                  <a:cubicBezTo>
                    <a:pt x="50192" y="37148"/>
                    <a:pt x="50394" y="37374"/>
                    <a:pt x="50608" y="37600"/>
                  </a:cubicBezTo>
                  <a:cubicBezTo>
                    <a:pt x="50680" y="37672"/>
                    <a:pt x="50751" y="37743"/>
                    <a:pt x="50811" y="37815"/>
                  </a:cubicBezTo>
                  <a:cubicBezTo>
                    <a:pt x="50954" y="37958"/>
                    <a:pt x="51096" y="38112"/>
                    <a:pt x="51239" y="38243"/>
                  </a:cubicBezTo>
                  <a:cubicBezTo>
                    <a:pt x="51323" y="38327"/>
                    <a:pt x="51406" y="38398"/>
                    <a:pt x="51489" y="38482"/>
                  </a:cubicBezTo>
                  <a:cubicBezTo>
                    <a:pt x="51620" y="38601"/>
                    <a:pt x="51751" y="38720"/>
                    <a:pt x="51882" y="38839"/>
                  </a:cubicBezTo>
                  <a:cubicBezTo>
                    <a:pt x="51977" y="38910"/>
                    <a:pt x="52061" y="38982"/>
                    <a:pt x="52144" y="39053"/>
                  </a:cubicBezTo>
                  <a:cubicBezTo>
                    <a:pt x="52275" y="39172"/>
                    <a:pt x="52406" y="39279"/>
                    <a:pt x="52549" y="39374"/>
                  </a:cubicBezTo>
                  <a:cubicBezTo>
                    <a:pt x="52632" y="39446"/>
                    <a:pt x="52728" y="39517"/>
                    <a:pt x="52811" y="39589"/>
                  </a:cubicBezTo>
                  <a:cubicBezTo>
                    <a:pt x="52942" y="39684"/>
                    <a:pt x="53073" y="39779"/>
                    <a:pt x="53216" y="39875"/>
                  </a:cubicBezTo>
                  <a:cubicBezTo>
                    <a:pt x="53299" y="39934"/>
                    <a:pt x="53394" y="39994"/>
                    <a:pt x="53490" y="40065"/>
                  </a:cubicBezTo>
                  <a:cubicBezTo>
                    <a:pt x="53621" y="40148"/>
                    <a:pt x="53752" y="40244"/>
                    <a:pt x="53882" y="40327"/>
                  </a:cubicBezTo>
                  <a:cubicBezTo>
                    <a:pt x="53978" y="40387"/>
                    <a:pt x="54073" y="40434"/>
                    <a:pt x="54156" y="40494"/>
                  </a:cubicBezTo>
                  <a:cubicBezTo>
                    <a:pt x="54299" y="40577"/>
                    <a:pt x="54430" y="40660"/>
                    <a:pt x="54561" y="40732"/>
                  </a:cubicBezTo>
                  <a:cubicBezTo>
                    <a:pt x="54656" y="40779"/>
                    <a:pt x="54752" y="40827"/>
                    <a:pt x="54835" y="40875"/>
                  </a:cubicBezTo>
                  <a:cubicBezTo>
                    <a:pt x="54978" y="40958"/>
                    <a:pt x="55109" y="41029"/>
                    <a:pt x="55252" y="41101"/>
                  </a:cubicBezTo>
                  <a:cubicBezTo>
                    <a:pt x="55335" y="41137"/>
                    <a:pt x="55430" y="41184"/>
                    <a:pt x="55514" y="41232"/>
                  </a:cubicBezTo>
                  <a:cubicBezTo>
                    <a:pt x="55657" y="41291"/>
                    <a:pt x="55799" y="41363"/>
                    <a:pt x="55942" y="41422"/>
                  </a:cubicBezTo>
                  <a:cubicBezTo>
                    <a:pt x="56026" y="41458"/>
                    <a:pt x="56109" y="41494"/>
                    <a:pt x="56192" y="41530"/>
                  </a:cubicBezTo>
                  <a:cubicBezTo>
                    <a:pt x="56335" y="41601"/>
                    <a:pt x="56478" y="41660"/>
                    <a:pt x="56621" y="41720"/>
                  </a:cubicBezTo>
                  <a:cubicBezTo>
                    <a:pt x="56704" y="41744"/>
                    <a:pt x="56776" y="41780"/>
                    <a:pt x="56859" y="41803"/>
                  </a:cubicBezTo>
                  <a:cubicBezTo>
                    <a:pt x="57014" y="41863"/>
                    <a:pt x="57157" y="41922"/>
                    <a:pt x="57300" y="41970"/>
                  </a:cubicBezTo>
                  <a:cubicBezTo>
                    <a:pt x="57383" y="41994"/>
                    <a:pt x="57454" y="42018"/>
                    <a:pt x="57526" y="42041"/>
                  </a:cubicBezTo>
                  <a:cubicBezTo>
                    <a:pt x="57681" y="42101"/>
                    <a:pt x="57835" y="42149"/>
                    <a:pt x="57990" y="42196"/>
                  </a:cubicBezTo>
                  <a:cubicBezTo>
                    <a:pt x="58050" y="42208"/>
                    <a:pt x="58121" y="42232"/>
                    <a:pt x="58181" y="42256"/>
                  </a:cubicBezTo>
                  <a:cubicBezTo>
                    <a:pt x="58347" y="42291"/>
                    <a:pt x="58502" y="42339"/>
                    <a:pt x="58657" y="42375"/>
                  </a:cubicBezTo>
                  <a:cubicBezTo>
                    <a:pt x="58716" y="42399"/>
                    <a:pt x="58776" y="42411"/>
                    <a:pt x="58835" y="42422"/>
                  </a:cubicBezTo>
                  <a:cubicBezTo>
                    <a:pt x="59002" y="42470"/>
                    <a:pt x="59169" y="42506"/>
                    <a:pt x="59324" y="42542"/>
                  </a:cubicBezTo>
                  <a:cubicBezTo>
                    <a:pt x="59371" y="42553"/>
                    <a:pt x="59431" y="42565"/>
                    <a:pt x="59478" y="42577"/>
                  </a:cubicBezTo>
                  <a:cubicBezTo>
                    <a:pt x="59645" y="42613"/>
                    <a:pt x="59824" y="42649"/>
                    <a:pt x="59990" y="42672"/>
                  </a:cubicBezTo>
                  <a:cubicBezTo>
                    <a:pt x="60026" y="42684"/>
                    <a:pt x="60062" y="42684"/>
                    <a:pt x="60098" y="42696"/>
                  </a:cubicBezTo>
                  <a:cubicBezTo>
                    <a:pt x="60288" y="42732"/>
                    <a:pt x="60467" y="42756"/>
                    <a:pt x="60657" y="42792"/>
                  </a:cubicBezTo>
                  <a:lnTo>
                    <a:pt x="60705" y="42792"/>
                  </a:lnTo>
                  <a:cubicBezTo>
                    <a:pt x="61724" y="42940"/>
                    <a:pt x="62665" y="42992"/>
                    <a:pt x="63477" y="42992"/>
                  </a:cubicBezTo>
                  <a:cubicBezTo>
                    <a:pt x="63964" y="42992"/>
                    <a:pt x="64405" y="42973"/>
                    <a:pt x="64789" y="42946"/>
                  </a:cubicBezTo>
                  <a:lnTo>
                    <a:pt x="64801" y="42946"/>
                  </a:lnTo>
                  <a:cubicBezTo>
                    <a:pt x="64920" y="42946"/>
                    <a:pt x="65039" y="42934"/>
                    <a:pt x="65134" y="42923"/>
                  </a:cubicBezTo>
                  <a:lnTo>
                    <a:pt x="65182" y="42923"/>
                  </a:lnTo>
                  <a:cubicBezTo>
                    <a:pt x="65277" y="42911"/>
                    <a:pt x="65372" y="42899"/>
                    <a:pt x="65455" y="42887"/>
                  </a:cubicBezTo>
                  <a:lnTo>
                    <a:pt x="65515" y="42887"/>
                  </a:lnTo>
                  <a:cubicBezTo>
                    <a:pt x="65586" y="42875"/>
                    <a:pt x="65658" y="42875"/>
                    <a:pt x="65729" y="42863"/>
                  </a:cubicBezTo>
                  <a:cubicBezTo>
                    <a:pt x="65753" y="42863"/>
                    <a:pt x="65777" y="42851"/>
                    <a:pt x="65789" y="42851"/>
                  </a:cubicBezTo>
                  <a:cubicBezTo>
                    <a:pt x="65860" y="42839"/>
                    <a:pt x="65908" y="42839"/>
                    <a:pt x="65967" y="42827"/>
                  </a:cubicBezTo>
                  <a:cubicBezTo>
                    <a:pt x="65979" y="42827"/>
                    <a:pt x="66003" y="42827"/>
                    <a:pt x="66027" y="42815"/>
                  </a:cubicBezTo>
                  <a:cubicBezTo>
                    <a:pt x="66063" y="42815"/>
                    <a:pt x="66110" y="42803"/>
                    <a:pt x="66146" y="42803"/>
                  </a:cubicBezTo>
                  <a:cubicBezTo>
                    <a:pt x="66170" y="42803"/>
                    <a:pt x="66194" y="42792"/>
                    <a:pt x="66205" y="42792"/>
                  </a:cubicBezTo>
                  <a:cubicBezTo>
                    <a:pt x="66229" y="42792"/>
                    <a:pt x="66253" y="42780"/>
                    <a:pt x="66277" y="42780"/>
                  </a:cubicBezTo>
                  <a:cubicBezTo>
                    <a:pt x="66301" y="42780"/>
                    <a:pt x="66325" y="42768"/>
                    <a:pt x="66348" y="42768"/>
                  </a:cubicBezTo>
                  <a:cubicBezTo>
                    <a:pt x="67968" y="41934"/>
                    <a:pt x="69527" y="40970"/>
                    <a:pt x="71004" y="39886"/>
                  </a:cubicBezTo>
                  <a:lnTo>
                    <a:pt x="71004" y="39886"/>
                  </a:lnTo>
                  <a:cubicBezTo>
                    <a:pt x="69868" y="39962"/>
                    <a:pt x="68709" y="40032"/>
                    <a:pt x="67556" y="40032"/>
                  </a:cubicBezTo>
                  <a:cubicBezTo>
                    <a:pt x="65240" y="40032"/>
                    <a:pt x="62950" y="39749"/>
                    <a:pt x="60931" y="38660"/>
                  </a:cubicBezTo>
                  <a:cubicBezTo>
                    <a:pt x="57919" y="37029"/>
                    <a:pt x="56002" y="32874"/>
                    <a:pt x="57954" y="30052"/>
                  </a:cubicBezTo>
                  <a:cubicBezTo>
                    <a:pt x="57800" y="30042"/>
                    <a:pt x="57646" y="30038"/>
                    <a:pt x="57493" y="30038"/>
                  </a:cubicBezTo>
                  <a:cubicBezTo>
                    <a:pt x="55395" y="30038"/>
                    <a:pt x="53365" y="30905"/>
                    <a:pt x="51335" y="31504"/>
                  </a:cubicBezTo>
                  <a:cubicBezTo>
                    <a:pt x="50265" y="31820"/>
                    <a:pt x="49113" y="32049"/>
                    <a:pt x="47996" y="32049"/>
                  </a:cubicBezTo>
                  <a:cubicBezTo>
                    <a:pt x="46836" y="32049"/>
                    <a:pt x="45714" y="31802"/>
                    <a:pt x="44762" y="31147"/>
                  </a:cubicBezTo>
                  <a:cubicBezTo>
                    <a:pt x="42548" y="29611"/>
                    <a:pt x="42155" y="26337"/>
                    <a:pt x="43155" y="23837"/>
                  </a:cubicBezTo>
                  <a:cubicBezTo>
                    <a:pt x="44155" y="21337"/>
                    <a:pt x="46191" y="19420"/>
                    <a:pt x="48179" y="17598"/>
                  </a:cubicBezTo>
                  <a:lnTo>
                    <a:pt x="48179" y="17598"/>
                  </a:lnTo>
                  <a:cubicBezTo>
                    <a:pt x="44153" y="19425"/>
                    <a:pt x="39935" y="21295"/>
                    <a:pt x="35534" y="21295"/>
                  </a:cubicBezTo>
                  <a:cubicBezTo>
                    <a:pt x="35289" y="21295"/>
                    <a:pt x="35043" y="21289"/>
                    <a:pt x="34797" y="21277"/>
                  </a:cubicBezTo>
                  <a:cubicBezTo>
                    <a:pt x="30130" y="21063"/>
                    <a:pt x="25248" y="17884"/>
                    <a:pt x="24772" y="13228"/>
                  </a:cubicBezTo>
                  <a:lnTo>
                    <a:pt x="24772" y="13228"/>
                  </a:lnTo>
                  <a:cubicBezTo>
                    <a:pt x="24790" y="13410"/>
                    <a:pt x="24474" y="13485"/>
                    <a:pt x="23946" y="13485"/>
                  </a:cubicBezTo>
                  <a:cubicBezTo>
                    <a:pt x="21743" y="13485"/>
                    <a:pt x="15852" y="12183"/>
                    <a:pt x="15247" y="11943"/>
                  </a:cubicBezTo>
                  <a:cubicBezTo>
                    <a:pt x="11032" y="10264"/>
                    <a:pt x="6984" y="7216"/>
                    <a:pt x="5353" y="2882"/>
                  </a:cubicBezTo>
                  <a:cubicBezTo>
                    <a:pt x="5079" y="2132"/>
                    <a:pt x="4757" y="1394"/>
                    <a:pt x="4424" y="655"/>
                  </a:cubicBezTo>
                  <a:cubicBezTo>
                    <a:pt x="3852" y="453"/>
                    <a:pt x="3269" y="239"/>
                    <a:pt x="2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3561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2F75D-A726-4CD6-8F20-AF637212B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350" y="1352900"/>
            <a:ext cx="7063594" cy="3410486"/>
          </a:xfrm>
        </p:spPr>
        <p:txBody>
          <a:bodyPr/>
          <a:lstStyle/>
          <a:p>
            <a:pPr marL="127000" indent="0">
              <a:buNone/>
            </a:pPr>
            <a:r>
              <a:rPr lang="en-US" dirty="0"/>
              <a:t>Our automated chatbot system manages all emergency services without the use of a doctor in a safe and secure mode.</a:t>
            </a:r>
          </a:p>
          <a:p>
            <a:pPr marL="127000" indent="0">
              <a:buNone/>
            </a:pPr>
            <a:endParaRPr lang="en-US" dirty="0"/>
          </a:p>
          <a:p>
            <a:r>
              <a:rPr lang="en-US" dirty="0"/>
              <a:t>Give prescriptions automatically.</a:t>
            </a:r>
          </a:p>
          <a:p>
            <a:r>
              <a:rPr lang="en-US" dirty="0"/>
              <a:t>Have a friendly chat with the patients to make them feel better and safe.</a:t>
            </a:r>
          </a:p>
          <a:p>
            <a:r>
              <a:rPr lang="en-US" dirty="0"/>
              <a:t>Enquire them about their previous experience on this web portal .</a:t>
            </a:r>
          </a:p>
          <a:p>
            <a:r>
              <a:rPr lang="en-US" dirty="0"/>
              <a:t>Ask them if they want to book another appointment with the same doctor whom they have booked earlier.</a:t>
            </a:r>
          </a:p>
          <a:p>
            <a:pPr marL="1270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2A7C7-DF86-4F59-A941-4F605DF5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BOT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439356"/>
      </p:ext>
    </p:extLst>
  </p:cSld>
  <p:clrMapOvr>
    <a:masterClrMapping/>
  </p:clrMapOvr>
</p:sld>
</file>

<file path=ppt/theme/theme1.xml><?xml version="1.0" encoding="utf-8"?>
<a:theme xmlns:a="http://schemas.openxmlformats.org/drawingml/2006/main" name="Human Rights Lesson">
  <a:themeElements>
    <a:clrScheme name="Simple Light">
      <a:dk1>
        <a:srgbClr val="252D48"/>
      </a:dk1>
      <a:lt1>
        <a:srgbClr val="F27775"/>
      </a:lt1>
      <a:dk2>
        <a:srgbClr val="F99900"/>
      </a:dk2>
      <a:lt2>
        <a:srgbClr val="006D8C"/>
      </a:lt2>
      <a:accent1>
        <a:srgbClr val="FFE2E7"/>
      </a:accent1>
      <a:accent2>
        <a:srgbClr val="FC461A"/>
      </a:accent2>
      <a:accent3>
        <a:srgbClr val="FFF0DB"/>
      </a:accent3>
      <a:accent4>
        <a:srgbClr val="00485E"/>
      </a:accent4>
      <a:accent5>
        <a:srgbClr val="613932"/>
      </a:accent5>
      <a:accent6>
        <a:srgbClr val="DC663B"/>
      </a:accent6>
      <a:hlink>
        <a:srgbClr val="ED7C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565</Words>
  <Application>Microsoft Office PowerPoint</Application>
  <PresentationFormat>On-screen Show (16:9)</PresentationFormat>
  <Paragraphs>131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Arvo</vt:lpstr>
      <vt:lpstr>Bradley Hand ITC</vt:lpstr>
      <vt:lpstr>Abel</vt:lpstr>
      <vt:lpstr>Wingdings</vt:lpstr>
      <vt:lpstr>Arial</vt:lpstr>
      <vt:lpstr>Human Rights Lesson</vt:lpstr>
      <vt:lpstr>PowerPoint Presentation</vt:lpstr>
      <vt:lpstr>VIRTUAL &amp; AUTOMATED DOCTOR CONSULTATION WEB PORTAL</vt:lpstr>
      <vt:lpstr>IDENTIFICATION AND JUSTIFICATION OF PROBLEM</vt:lpstr>
      <vt:lpstr>THRUST AREA</vt:lpstr>
      <vt:lpstr>DESCRIPTION OF THE PROBLEM</vt:lpstr>
      <vt:lpstr>BRIEF DESCRIPTION OF THE PROBLEM</vt:lpstr>
      <vt:lpstr>05</vt:lpstr>
      <vt:lpstr>DOCTOR CONSULTATION</vt:lpstr>
      <vt:lpstr>CHAT BOT</vt:lpstr>
      <vt:lpstr>STUDY AREA / LOCATION</vt:lpstr>
      <vt:lpstr>TECHNOLOGY DESCRIPTION</vt:lpstr>
      <vt:lpstr>TARGET BENEFICIARY GROUP</vt:lpstr>
      <vt:lpstr>PowerPoint Presentation</vt:lpstr>
      <vt:lpstr>PowerPoint Presentation</vt:lpstr>
      <vt:lpstr>PHARMACY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GRIEVANCE SUPPORT SYSTEM</dc:title>
  <dc:creator>hp</dc:creator>
  <cp:lastModifiedBy>Gautam Prasanth</cp:lastModifiedBy>
  <cp:revision>41</cp:revision>
  <dcterms:modified xsi:type="dcterms:W3CDTF">2021-09-11T09:38:23Z</dcterms:modified>
</cp:coreProperties>
</file>