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ata" panose="020B0604020202020204" charset="0"/>
      <p:regular r:id="rId8"/>
    </p:embeddedFont>
    <p:embeddedFont>
      <p:font typeface="Canva Sans" panose="020B0604020202020204" charset="0"/>
      <p:regular r:id="rId9"/>
    </p:embeddedFont>
    <p:embeddedFont>
      <p:font typeface="Garet" panose="020B0604020202020204" charset="0"/>
      <p:regular r:id="rId10"/>
    </p:embeddedFont>
    <p:embeddedFont>
      <p:font typeface="Heebo Bold" panose="020B0604020202020204" charset="-79"/>
      <p:regular r:id="rId11"/>
    </p:embeddedFont>
    <p:embeddedFont>
      <p:font typeface="Helios Extended Bold" panose="020B0604020202020204" charset="0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Nunito Sans Expanded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3111" y="1028700"/>
            <a:ext cx="16061779" cy="5782941"/>
            <a:chOff x="0" y="0"/>
            <a:chExt cx="1128752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8752" cy="406400"/>
            </a:xfrm>
            <a:custGeom>
              <a:avLst/>
              <a:gdLst/>
              <a:ahLst/>
              <a:cxnLst/>
              <a:rect l="l" t="t" r="r" b="b"/>
              <a:pathLst>
                <a:path w="1128752" h="406400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880444" y="2435414"/>
            <a:ext cx="9060894" cy="234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52"/>
              </a:lnSpc>
            </a:pPr>
            <a:r>
              <a:rPr lang="en-US" sz="4394" b="1" spc="21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AI QUEST-AN INTERNAL KNOWLEDGE SHARING PLATFORM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7715" y="5572620"/>
            <a:ext cx="12371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Team: Hackaholics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9645" y="7219981"/>
            <a:ext cx="8991246" cy="5314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6"/>
              </a:lnSpc>
            </a:pPr>
            <a:r>
              <a:rPr lang="en-US" sz="3004" b="1">
                <a:solidFill>
                  <a:srgbClr val="000000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Team Members:</a:t>
            </a:r>
          </a:p>
          <a:p>
            <a:pPr algn="l">
              <a:lnSpc>
                <a:spcPts val="4206"/>
              </a:lnSpc>
            </a:pPr>
            <a:endParaRPr lang="en-US" sz="3004" b="1">
              <a:solidFill>
                <a:srgbClr val="000000"/>
              </a:solidFill>
              <a:latin typeface="Nunito Sans Expanded Bold"/>
              <a:ea typeface="Nunito Sans Expanded Bold"/>
              <a:cs typeface="Nunito Sans Expanded Bold"/>
              <a:sym typeface="Nunito Sans Expanded Bold"/>
            </a:endParaRPr>
          </a:p>
          <a:p>
            <a:pPr algn="l">
              <a:lnSpc>
                <a:spcPts val="4206"/>
              </a:lnSpc>
            </a:pPr>
            <a:r>
              <a:rPr lang="en-US" sz="3004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     1.Pranav Kodlinge                2.Shriniwas Prachand</a:t>
            </a:r>
          </a:p>
          <a:p>
            <a:pPr algn="l">
              <a:lnSpc>
                <a:spcPts val="4206"/>
              </a:lnSpc>
            </a:pPr>
            <a:r>
              <a:rPr lang="en-US" sz="30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                                            </a:t>
            </a:r>
          </a:p>
          <a:p>
            <a:pPr algn="l">
              <a:lnSpc>
                <a:spcPts val="4206"/>
              </a:lnSpc>
            </a:pPr>
            <a:r>
              <a:rPr lang="en-US" sz="3004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     3.Aayush Agrawal               4.Utsavi Bagri</a:t>
            </a:r>
          </a:p>
          <a:p>
            <a:pPr algn="l">
              <a:lnSpc>
                <a:spcPts val="4206"/>
              </a:lnSpc>
            </a:pPr>
            <a:endParaRPr lang="en-US" sz="3004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  <a:p>
            <a:pPr algn="l">
              <a:lnSpc>
                <a:spcPts val="4206"/>
              </a:lnSpc>
            </a:pPr>
            <a:endParaRPr lang="en-US" sz="3004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  <a:p>
            <a:pPr algn="l">
              <a:lnSpc>
                <a:spcPts val="4206"/>
              </a:lnSpc>
            </a:pPr>
            <a:endParaRPr lang="en-US" sz="3004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  <a:p>
            <a:pPr algn="l">
              <a:lnSpc>
                <a:spcPts val="4206"/>
              </a:lnSpc>
            </a:pPr>
            <a:endParaRPr lang="en-US" sz="3004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  <a:p>
            <a:pPr algn="ctr">
              <a:lnSpc>
                <a:spcPts val="4206"/>
              </a:lnSpc>
            </a:pPr>
            <a:endParaRPr lang="en-US" sz="3004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07733" y="5529698"/>
            <a:ext cx="3371731" cy="448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9"/>
              </a:lnSpc>
            </a:pPr>
            <a:r>
              <a:rPr lang="en-US" sz="25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Team ID: Ai q-230344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9144000" y="1603459"/>
            <a:ext cx="0" cy="8137225"/>
          </a:xfrm>
          <a:prstGeom prst="line">
            <a:avLst/>
          </a:prstGeom>
          <a:ln w="57150" cap="flat">
            <a:solidFill>
              <a:srgbClr val="4E6E81"/>
            </a:solidFill>
            <a:prstDash val="sysDash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7259300" y="9258300"/>
            <a:ext cx="248490" cy="24849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0210" y="780210"/>
            <a:ext cx="248490" cy="24849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1418" y="4001639"/>
            <a:ext cx="4433489" cy="999550"/>
          </a:xfrm>
          <a:custGeom>
            <a:avLst/>
            <a:gdLst/>
            <a:ahLst/>
            <a:cxnLst/>
            <a:rect l="l" t="t" r="r" b="b"/>
            <a:pathLst>
              <a:path w="4433489" h="999550">
                <a:moveTo>
                  <a:pt x="0" y="0"/>
                </a:moveTo>
                <a:lnTo>
                  <a:pt x="4433488" y="0"/>
                </a:lnTo>
                <a:lnTo>
                  <a:pt x="4433488" y="999550"/>
                </a:lnTo>
                <a:lnTo>
                  <a:pt x="0" y="999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1418" y="2414544"/>
            <a:ext cx="1352999" cy="1352999"/>
          </a:xfrm>
          <a:custGeom>
            <a:avLst/>
            <a:gdLst/>
            <a:ahLst/>
            <a:cxnLst/>
            <a:rect l="l" t="t" r="r" b="b"/>
            <a:pathLst>
              <a:path w="1352999" h="1352999">
                <a:moveTo>
                  <a:pt x="0" y="0"/>
                </a:moveTo>
                <a:lnTo>
                  <a:pt x="1352999" y="0"/>
                </a:lnTo>
                <a:lnTo>
                  <a:pt x="1352999" y="1353000"/>
                </a:lnTo>
                <a:lnTo>
                  <a:pt x="0" y="1353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1418" y="3865716"/>
            <a:ext cx="4253410" cy="4253410"/>
          </a:xfrm>
          <a:custGeom>
            <a:avLst/>
            <a:gdLst/>
            <a:ahLst/>
            <a:cxnLst/>
            <a:rect l="l" t="t" r="r" b="b"/>
            <a:pathLst>
              <a:path w="4253410" h="4253410">
                <a:moveTo>
                  <a:pt x="0" y="0"/>
                </a:moveTo>
                <a:lnTo>
                  <a:pt x="4253410" y="0"/>
                </a:lnTo>
                <a:lnTo>
                  <a:pt x="4253410" y="4253410"/>
                </a:lnTo>
                <a:lnTo>
                  <a:pt x="0" y="4253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1418" y="7048656"/>
            <a:ext cx="1768502" cy="1768502"/>
          </a:xfrm>
          <a:custGeom>
            <a:avLst/>
            <a:gdLst/>
            <a:ahLst/>
            <a:cxnLst/>
            <a:rect l="l" t="t" r="r" b="b"/>
            <a:pathLst>
              <a:path w="1768502" h="1768502">
                <a:moveTo>
                  <a:pt x="0" y="0"/>
                </a:moveTo>
                <a:lnTo>
                  <a:pt x="1768502" y="0"/>
                </a:lnTo>
                <a:lnTo>
                  <a:pt x="1768502" y="1768502"/>
                </a:lnTo>
                <a:lnTo>
                  <a:pt x="0" y="1768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193888" y="6862437"/>
            <a:ext cx="2140940" cy="2140940"/>
          </a:xfrm>
          <a:custGeom>
            <a:avLst/>
            <a:gdLst/>
            <a:ahLst/>
            <a:cxnLst/>
            <a:rect l="l" t="t" r="r" b="b"/>
            <a:pathLst>
              <a:path w="2140940" h="2140940">
                <a:moveTo>
                  <a:pt x="0" y="0"/>
                </a:moveTo>
                <a:lnTo>
                  <a:pt x="2140940" y="0"/>
                </a:lnTo>
                <a:lnTo>
                  <a:pt x="2140940" y="2140940"/>
                </a:lnTo>
                <a:lnTo>
                  <a:pt x="0" y="21409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500551" y="6862437"/>
            <a:ext cx="1867766" cy="1867766"/>
          </a:xfrm>
          <a:custGeom>
            <a:avLst/>
            <a:gdLst/>
            <a:ahLst/>
            <a:cxnLst/>
            <a:rect l="l" t="t" r="r" b="b"/>
            <a:pathLst>
              <a:path w="1867766" h="1867766">
                <a:moveTo>
                  <a:pt x="0" y="0"/>
                </a:moveTo>
                <a:lnTo>
                  <a:pt x="1867766" y="0"/>
                </a:lnTo>
                <a:lnTo>
                  <a:pt x="1867766" y="1867766"/>
                </a:lnTo>
                <a:lnTo>
                  <a:pt x="0" y="18677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802435" y="2414544"/>
            <a:ext cx="1565882" cy="1451172"/>
          </a:xfrm>
          <a:custGeom>
            <a:avLst/>
            <a:gdLst/>
            <a:ahLst/>
            <a:cxnLst/>
            <a:rect l="l" t="t" r="r" b="b"/>
            <a:pathLst>
              <a:path w="1565882" h="1451172">
                <a:moveTo>
                  <a:pt x="0" y="0"/>
                </a:moveTo>
                <a:lnTo>
                  <a:pt x="1565882" y="0"/>
                </a:lnTo>
                <a:lnTo>
                  <a:pt x="1565882" y="1451172"/>
                </a:lnTo>
                <a:lnTo>
                  <a:pt x="0" y="145117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021812" y="4001639"/>
            <a:ext cx="3624452" cy="2298823"/>
          </a:xfrm>
          <a:custGeom>
            <a:avLst/>
            <a:gdLst/>
            <a:ahLst/>
            <a:cxnLst/>
            <a:rect l="l" t="t" r="r" b="b"/>
            <a:pathLst>
              <a:path w="3624452" h="2298823">
                <a:moveTo>
                  <a:pt x="0" y="0"/>
                </a:moveTo>
                <a:lnTo>
                  <a:pt x="3624451" y="0"/>
                </a:lnTo>
                <a:lnTo>
                  <a:pt x="3624451" y="2298823"/>
                </a:lnTo>
                <a:lnTo>
                  <a:pt x="0" y="229882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016285" y="2414544"/>
            <a:ext cx="1451172" cy="1451172"/>
          </a:xfrm>
          <a:custGeom>
            <a:avLst/>
            <a:gdLst/>
            <a:ahLst/>
            <a:cxnLst/>
            <a:rect l="l" t="t" r="r" b="b"/>
            <a:pathLst>
              <a:path w="1451172" h="1451172">
                <a:moveTo>
                  <a:pt x="0" y="0"/>
                </a:moveTo>
                <a:lnTo>
                  <a:pt x="1451172" y="0"/>
                </a:lnTo>
                <a:lnTo>
                  <a:pt x="1451172" y="1451172"/>
                </a:lnTo>
                <a:lnTo>
                  <a:pt x="0" y="145117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988390" y="6300462"/>
            <a:ext cx="2464075" cy="1650930"/>
          </a:xfrm>
          <a:custGeom>
            <a:avLst/>
            <a:gdLst/>
            <a:ahLst/>
            <a:cxnLst/>
            <a:rect l="l" t="t" r="r" b="b"/>
            <a:pathLst>
              <a:path w="2464075" h="1650930">
                <a:moveTo>
                  <a:pt x="0" y="0"/>
                </a:moveTo>
                <a:lnTo>
                  <a:pt x="2464074" y="0"/>
                </a:lnTo>
                <a:lnTo>
                  <a:pt x="2464074" y="1650930"/>
                </a:lnTo>
                <a:lnTo>
                  <a:pt x="0" y="165093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882226" y="161085"/>
            <a:ext cx="1452354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6000" b="1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TECHSTACK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8916" y="2688453"/>
            <a:ext cx="4775418" cy="72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19"/>
              </a:lnSpc>
            </a:pPr>
            <a:r>
              <a:rPr lang="en-US" sz="4299" b="1" spc="4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REACTJS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564871" y="1790700"/>
            <a:ext cx="7818674" cy="942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REACTJS AND TAILWIND CSS:FRONTEND</a:t>
            </a: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EXPRESSJS AND NODEJS: BACKEND</a:t>
            </a: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MONGODB:DATABASE</a:t>
            </a: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VERCEL:HOSTING</a:t>
            </a: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FLASK API : FOR WEB AND ML INTEGRATION</a:t>
            </a:r>
          </a:p>
          <a:p>
            <a:pPr algn="l">
              <a:lnSpc>
                <a:spcPts val="3481"/>
              </a:lnSpc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 </a:t>
            </a: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GPT-2/BERT/TRANSFORMERS</a:t>
            </a: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HUGGING FACE</a:t>
            </a: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FAISS</a:t>
            </a: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6835" lvl="1" indent="-268417" algn="l">
              <a:lnSpc>
                <a:spcPts val="3481"/>
              </a:lnSpc>
              <a:buFont typeface="Arial"/>
              <a:buChar char="•"/>
            </a:pPr>
            <a:r>
              <a:rPr lang="en-US" sz="2486" b="1" spc="248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Wikipedia </a:t>
            </a:r>
            <a:r>
              <a:rPr lang="en-US" sz="2486" b="1" spc="248" dirty="0" err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api</a:t>
            </a: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algn="l">
              <a:lnSpc>
                <a:spcPts val="3481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algn="l">
              <a:lnSpc>
                <a:spcPts val="3730"/>
              </a:lnSpc>
            </a:pPr>
            <a:endParaRPr lang="en-US" sz="2486" b="1" spc="248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04306" y="9334920"/>
            <a:ext cx="625662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Hackaholics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CDCD811-2725-9D43-379B-4BFA4244451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32" y="7951392"/>
            <a:ext cx="23876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8545" y="852228"/>
            <a:ext cx="14682463" cy="7689940"/>
          </a:xfrm>
          <a:custGeom>
            <a:avLst/>
            <a:gdLst/>
            <a:ahLst/>
            <a:cxnLst/>
            <a:rect l="l" t="t" r="r" b="b"/>
            <a:pathLst>
              <a:path w="14682463" h="7689940">
                <a:moveTo>
                  <a:pt x="0" y="0"/>
                </a:moveTo>
                <a:lnTo>
                  <a:pt x="14682462" y="0"/>
                </a:lnTo>
                <a:lnTo>
                  <a:pt x="14682462" y="7689940"/>
                </a:lnTo>
                <a:lnTo>
                  <a:pt x="0" y="7689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44383" y="8852684"/>
            <a:ext cx="625662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Hackaholics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41919" y="545714"/>
            <a:ext cx="12066274" cy="9230699"/>
          </a:xfrm>
          <a:custGeom>
            <a:avLst/>
            <a:gdLst/>
            <a:ahLst/>
            <a:cxnLst/>
            <a:rect l="l" t="t" r="r" b="b"/>
            <a:pathLst>
              <a:path w="12066274" h="9230699">
                <a:moveTo>
                  <a:pt x="0" y="0"/>
                </a:moveTo>
                <a:lnTo>
                  <a:pt x="12066274" y="0"/>
                </a:lnTo>
                <a:lnTo>
                  <a:pt x="12066274" y="9230699"/>
                </a:lnTo>
                <a:lnTo>
                  <a:pt x="0" y="9230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52945" y="9728788"/>
            <a:ext cx="625662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Hackaholics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3121" y="276383"/>
            <a:ext cx="4079319" cy="53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0"/>
              </a:lnSpc>
              <a:spcBef>
                <a:spcPct val="0"/>
              </a:spcBef>
            </a:pPr>
            <a:r>
              <a:rPr lang="en-US" sz="3192" b="1" spc="31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SYSTEM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95250"/>
            <a:ext cx="8030841" cy="837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85"/>
              </a:lnSpc>
            </a:pPr>
            <a:r>
              <a:rPr lang="en-US" sz="4918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AI/ML Workflow Diagram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A5A926E-5D5E-7212-020C-1D2663084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5" y="876300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00738" y="-152400"/>
            <a:ext cx="5886524" cy="1268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08"/>
              </a:lnSpc>
            </a:pPr>
            <a:r>
              <a:rPr lang="en-US" sz="7363" u="sng">
                <a:solidFill>
                  <a:srgbClr val="404137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DA5B93-B863-80EB-006A-AA5FCA94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64495"/>
            <a:ext cx="174498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Key Highlights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Knowledge Sharing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"AI Quest"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simplifies access to information, making knowledge more relevant and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Tech Stack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Built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a scalable and high-performance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Vision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Continuous improvements with emerging NLP models and analytics for deeper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Collaboration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Transforming internal knowledge into a valuable resource to drive informed decisions and innovation.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A4815F-2D9B-FA6A-6181-9852B3CC3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9590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FA524C-A2BA-38E0-D250-39684845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295900"/>
            <a:ext cx="15018026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Future Enhancements (In few days):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Query Retrieval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FAISS will manage historical questions and merge answers for complex queries.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LLMs (e.g., OpenAI GPT) to handle diverse topics with better context.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rate answers, improving quality over time via retraining.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Explainable AI 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Transparent reasoning with insights into content retrieval and answer generation.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Answer Fusion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information from FAISS and LLMs for detailed and robust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9DC52B4-2FF4-9A0E-15FD-D68D1A9864A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2127" y="7776528"/>
            <a:ext cx="4975225" cy="4571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6AA35-5D9F-D05B-313E-DF5A136A2D29}"/>
              </a:ext>
            </a:extLst>
          </p:cNvPr>
          <p:cNvSpPr txBox="1"/>
          <p:nvPr/>
        </p:nvSpPr>
        <p:spPr>
          <a:xfrm>
            <a:off x="9349739" y="6835090"/>
            <a:ext cx="8947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err="1">
                <a:latin typeface="Aptos" panose="020B0004020202020204" pitchFamily="34" charset="0"/>
              </a:rPr>
              <a:t>Github</a:t>
            </a:r>
            <a:r>
              <a:rPr lang="en-US" sz="4400" u="sng" dirty="0">
                <a:latin typeface="Aptos" panose="020B0004020202020204" pitchFamily="34" charset="0"/>
              </a:rPr>
              <a:t> Link</a:t>
            </a:r>
          </a:p>
          <a:p>
            <a:endParaRPr lang="en-US" dirty="0"/>
          </a:p>
          <a:p>
            <a:pPr algn="ctr"/>
            <a:r>
              <a:rPr lang="en-US" sz="2800" dirty="0">
                <a:latin typeface="Aptos" panose="020B0004020202020204" pitchFamily="34" charset="0"/>
              </a:rPr>
              <a:t>https://github.com/Hackaholics05/AIQuest</a:t>
            </a:r>
            <a:endParaRPr lang="en-IN" sz="2800" dirty="0"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006B4-A4E0-F6D0-D217-A8697086E713}"/>
              </a:ext>
            </a:extLst>
          </p:cNvPr>
          <p:cNvSpPr txBox="1"/>
          <p:nvPr/>
        </p:nvSpPr>
        <p:spPr>
          <a:xfrm>
            <a:off x="9427925" y="5542735"/>
            <a:ext cx="8869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>
                <a:latin typeface="Aptos" panose="020B0004020202020204" pitchFamily="34" charset="0"/>
              </a:rPr>
              <a:t>Refer Codes </a:t>
            </a:r>
            <a:endParaRPr lang="en-IN" sz="6600" b="1" u="sng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128F2-F83B-6AAB-B17D-33F6066F8296}"/>
              </a:ext>
            </a:extLst>
          </p:cNvPr>
          <p:cNvSpPr txBox="1"/>
          <p:nvPr/>
        </p:nvSpPr>
        <p:spPr>
          <a:xfrm>
            <a:off x="9601200" y="872490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latin typeface="Aptos" panose="020B0004020202020204" pitchFamily="34" charset="0"/>
              </a:rPr>
              <a:t>Video Link</a:t>
            </a:r>
          </a:p>
          <a:p>
            <a:endParaRPr lang="en-US" dirty="0"/>
          </a:p>
          <a:p>
            <a:pPr algn="ctr"/>
            <a:r>
              <a:rPr lang="en-IN" dirty="0">
                <a:latin typeface="Aptos" panose="020B0004020202020204" pitchFamily="34" charset="0"/>
              </a:rPr>
              <a:t>https://drive.google.com/drive/folders/1fGb6zKqOWDN1ij1xcumscECi9k2fkzuv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288</Words>
  <Application>Microsoft Office PowerPoint</Application>
  <PresentationFormat>Custom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Alata</vt:lpstr>
      <vt:lpstr>Helios Extended Bold</vt:lpstr>
      <vt:lpstr>Nunito Sans Expanded Bold</vt:lpstr>
      <vt:lpstr>Canva Sans</vt:lpstr>
      <vt:lpstr>Aptos Display</vt:lpstr>
      <vt:lpstr>Garet</vt:lpstr>
      <vt:lpstr>Arial</vt:lpstr>
      <vt:lpstr>Calibri</vt:lpstr>
      <vt:lpstr>Heebo Bold</vt:lpstr>
      <vt:lpstr>Aptos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Hackaholics</dc:title>
  <dc:creator>Pranav Kodlinge</dc:creator>
  <cp:lastModifiedBy>Pranav Kodlinge</cp:lastModifiedBy>
  <cp:revision>3</cp:revision>
  <dcterms:created xsi:type="dcterms:W3CDTF">2006-08-16T00:00:00Z</dcterms:created>
  <dcterms:modified xsi:type="dcterms:W3CDTF">2024-11-25T08:18:12Z</dcterms:modified>
  <dc:identifier>DAGUqkRvDqM</dc:identifier>
</cp:coreProperties>
</file>