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7" r:id="rId2"/>
    <p:sldId id="256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B303-5EFC-4AB9-9403-81DC9C9C02A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96F71C-67DD-4124-88FA-5DED019E34E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B303-5EFC-4AB9-9403-81DC9C9C02A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F71C-67DD-4124-88FA-5DED019E34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B303-5EFC-4AB9-9403-81DC9C9C02A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F71C-67DD-4124-88FA-5DED019E34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B303-5EFC-4AB9-9403-81DC9C9C02A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F71C-67DD-4124-88FA-5DED019E34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B303-5EFC-4AB9-9403-81DC9C9C02A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F71C-67DD-4124-88FA-5DED019E34E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B303-5EFC-4AB9-9403-81DC9C9C02A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F71C-67DD-4124-88FA-5DED019E34E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B303-5EFC-4AB9-9403-81DC9C9C02A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F71C-67DD-4124-88FA-5DED019E34E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B303-5EFC-4AB9-9403-81DC9C9C02A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F71C-67DD-4124-88FA-5DED019E34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B303-5EFC-4AB9-9403-81DC9C9C02A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F71C-67DD-4124-88FA-5DED019E34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B303-5EFC-4AB9-9403-81DC9C9C02A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F71C-67DD-4124-88FA-5DED019E34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B303-5EFC-4AB9-9403-81DC9C9C02A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F71C-67DD-4124-88FA-5DED019E34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FBDB303-5EFC-4AB9-9403-81DC9C9C02A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C96F71C-67DD-4124-88FA-5DED019E34E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82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Print solutions flow diagram</a:t>
            </a:r>
          </a:p>
          <a:p>
            <a:r>
              <a:rPr lang="en-IN" dirty="0" smtClean="0"/>
              <a:t>How to generate </a:t>
            </a:r>
            <a:r>
              <a:rPr lang="en-IN" dirty="0" err="1" smtClean="0"/>
              <a:t>pdf</a:t>
            </a:r>
            <a:r>
              <a:rPr lang="en-IN" dirty="0" smtClean="0"/>
              <a:t> file using with </a:t>
            </a:r>
            <a:r>
              <a:rPr lang="en-IN" dirty="0" err="1" smtClean="0"/>
              <a:t>iText</a:t>
            </a:r>
            <a:endParaRPr lang="en-IN" dirty="0" smtClean="0"/>
          </a:p>
          <a:p>
            <a:r>
              <a:rPr lang="en-IN" dirty="0" smtClean="0"/>
              <a:t>Sample </a:t>
            </a:r>
            <a:r>
              <a:rPr lang="en-IN" dirty="0" err="1" smtClean="0"/>
              <a:t>pdf</a:t>
            </a:r>
            <a:r>
              <a:rPr lang="en-IN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54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en-IN" dirty="0" smtClean="0"/>
              <a:t>Print Solution</a:t>
            </a:r>
            <a:endParaRPr lang="en-IN" dirty="0"/>
          </a:p>
        </p:txBody>
      </p:sp>
      <p:sp>
        <p:nvSpPr>
          <p:cNvPr id="4" name="Flowchart: Document 3"/>
          <p:cNvSpPr/>
          <p:nvPr/>
        </p:nvSpPr>
        <p:spPr>
          <a:xfrm>
            <a:off x="971600" y="2738385"/>
            <a:ext cx="936104" cy="8640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Flat File</a:t>
            </a:r>
            <a:endParaRPr lang="en-IN" dirty="0"/>
          </a:p>
        </p:txBody>
      </p:sp>
      <p:sp>
        <p:nvSpPr>
          <p:cNvPr id="5" name="Flowchart: Document 4"/>
          <p:cNvSpPr/>
          <p:nvPr/>
        </p:nvSpPr>
        <p:spPr>
          <a:xfrm>
            <a:off x="6516216" y="2687579"/>
            <a:ext cx="936104" cy="8640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PDF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059832" y="2708920"/>
            <a:ext cx="216024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 Print Module</a:t>
            </a:r>
          </a:p>
          <a:p>
            <a:pPr algn="ctr"/>
            <a:r>
              <a:rPr lang="en-IN" dirty="0" smtClean="0"/>
              <a:t>(</a:t>
            </a:r>
            <a:r>
              <a:rPr lang="en-IN" dirty="0" err="1"/>
              <a:t>i</a:t>
            </a:r>
            <a:r>
              <a:rPr lang="en-IN" dirty="0" err="1" smtClean="0"/>
              <a:t>Text</a:t>
            </a:r>
            <a:r>
              <a:rPr lang="en-IN" dirty="0" smtClean="0"/>
              <a:t>) 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rot="60000" flipV="1">
            <a:off x="1907616" y="3180486"/>
            <a:ext cx="1152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1"/>
          </p:cNvCxnSpPr>
          <p:nvPr/>
        </p:nvCxnSpPr>
        <p:spPr>
          <a:xfrm flipV="1">
            <a:off x="5220072" y="3119627"/>
            <a:ext cx="1296144" cy="213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7584" y="1844824"/>
            <a:ext cx="146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Flow Diagram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259632" y="4509120"/>
            <a:ext cx="3681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Layout as a baseline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/>
              <a:t>iText</a:t>
            </a:r>
            <a:r>
              <a:rPr lang="en-IN" dirty="0" smtClean="0"/>
              <a:t>- convert layout to </a:t>
            </a:r>
            <a:r>
              <a:rPr lang="en-IN" dirty="0" err="1" smtClean="0"/>
              <a:t>pdf</a:t>
            </a:r>
            <a:r>
              <a:rPr lang="en-IN" dirty="0" smtClean="0"/>
              <a:t> format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/>
              <a:t>Pdf</a:t>
            </a:r>
            <a:r>
              <a:rPr lang="en-IN" dirty="0" smtClean="0"/>
              <a:t>- as expected </a:t>
            </a:r>
            <a:r>
              <a:rPr lang="en-IN" dirty="0" err="1" smtClean="0"/>
              <a:t>pdf</a:t>
            </a:r>
            <a:r>
              <a:rPr lang="en-IN" dirty="0" smtClean="0"/>
              <a:t>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2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656184"/>
          </a:xfrm>
        </p:spPr>
        <p:txBody>
          <a:bodyPr>
            <a:normAutofit/>
          </a:bodyPr>
          <a:lstStyle/>
          <a:p>
            <a:r>
              <a:rPr lang="en-IN" dirty="0"/>
              <a:t>How to generate </a:t>
            </a:r>
            <a:r>
              <a:rPr lang="en-IN" dirty="0" err="1"/>
              <a:t>pdf</a:t>
            </a:r>
            <a:r>
              <a:rPr lang="en-IN" dirty="0"/>
              <a:t> file using with </a:t>
            </a:r>
            <a:r>
              <a:rPr lang="en-IN" dirty="0" err="1"/>
              <a:t>iText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969557"/>
          </a:xfrm>
        </p:spPr>
        <p:txBody>
          <a:bodyPr>
            <a:normAutofit/>
          </a:bodyPr>
          <a:lstStyle/>
          <a:p>
            <a:r>
              <a:rPr lang="en-IN" dirty="0" smtClean="0"/>
              <a:t>We build a </a:t>
            </a:r>
            <a:r>
              <a:rPr lang="en-IN" dirty="0" err="1"/>
              <a:t>M</a:t>
            </a:r>
            <a:r>
              <a:rPr lang="en-IN" dirty="0" err="1" smtClean="0"/>
              <a:t>icroservice</a:t>
            </a:r>
            <a:r>
              <a:rPr lang="en-IN" dirty="0" smtClean="0"/>
              <a:t> in Spring boot</a:t>
            </a:r>
          </a:p>
          <a:p>
            <a:r>
              <a:rPr lang="en-IN" dirty="0" smtClean="0"/>
              <a:t>Basic Design Principle for </a:t>
            </a:r>
            <a:r>
              <a:rPr lang="en-IN" dirty="0" err="1" smtClean="0"/>
              <a:t>iText</a:t>
            </a: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1259632" y="3861048"/>
            <a:ext cx="6624736" cy="244827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// Create new </a:t>
            </a:r>
            <a:r>
              <a:rPr lang="en-IN" u="sng" dirty="0" err="1"/>
              <a:t>pdf</a:t>
            </a:r>
            <a:r>
              <a:rPr lang="en-IN" u="sng" dirty="0"/>
              <a:t> file </a:t>
            </a:r>
          </a:p>
          <a:p>
            <a:r>
              <a:rPr lang="en-US" dirty="0"/>
              <a:t>      </a:t>
            </a:r>
            <a:r>
              <a:rPr lang="en-US" dirty="0" err="1"/>
              <a:t>PdfDocument</a:t>
            </a:r>
            <a:r>
              <a:rPr lang="en-US" dirty="0"/>
              <a:t> </a:t>
            </a:r>
            <a:r>
              <a:rPr lang="en-US" dirty="0" err="1"/>
              <a:t>pdf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PdfDocument</a:t>
            </a:r>
            <a:r>
              <a:rPr lang="en-US" b="1" dirty="0"/>
              <a:t>(new </a:t>
            </a:r>
            <a:r>
              <a:rPr lang="en-US" b="1" dirty="0" err="1"/>
              <a:t>PdfWriter</a:t>
            </a:r>
            <a:r>
              <a:rPr lang="en-US" b="1" dirty="0"/>
              <a:t>(</a:t>
            </a:r>
            <a:r>
              <a:rPr lang="en-US" b="1" i="1" dirty="0"/>
              <a:t>CREATED_PDF));</a:t>
            </a:r>
          </a:p>
          <a:p>
            <a:r>
              <a:rPr lang="en-IN" dirty="0"/>
              <a:t>      Document </a:t>
            </a:r>
            <a:r>
              <a:rPr lang="en-IN" dirty="0" err="1"/>
              <a:t>document</a:t>
            </a:r>
            <a:r>
              <a:rPr lang="en-IN" dirty="0"/>
              <a:t> = </a:t>
            </a:r>
            <a:r>
              <a:rPr lang="en-IN" b="1" dirty="0"/>
              <a:t>new Document(</a:t>
            </a:r>
            <a:r>
              <a:rPr lang="en-IN" b="1" dirty="0" err="1"/>
              <a:t>pdf</a:t>
            </a:r>
            <a:r>
              <a:rPr lang="en-IN" b="1" dirty="0" smtClean="0"/>
              <a:t>);</a:t>
            </a:r>
          </a:p>
          <a:p>
            <a:r>
              <a:rPr lang="en-IN" dirty="0" err="1" smtClean="0"/>
              <a:t>document.add</a:t>
            </a:r>
            <a:r>
              <a:rPr lang="en-IN" dirty="0" smtClean="0"/>
              <a:t>(Expected Format)(</a:t>
            </a:r>
            <a:r>
              <a:rPr lang="en-IN" dirty="0" err="1" smtClean="0"/>
              <a:t>addCell</a:t>
            </a:r>
            <a:r>
              <a:rPr lang="en-IN" dirty="0" smtClean="0"/>
              <a:t>,</a:t>
            </a:r>
            <a:r>
              <a:rPr lang="en-IN" dirty="0"/>
              <a:t> </a:t>
            </a:r>
            <a:r>
              <a:rPr lang="en-IN" dirty="0" err="1" smtClean="0"/>
              <a:t>setBorder</a:t>
            </a:r>
            <a:r>
              <a:rPr lang="en-IN" dirty="0" smtClean="0"/>
              <a:t> ,Margin, font </a:t>
            </a:r>
            <a:r>
              <a:rPr lang="en-IN" dirty="0" err="1" smtClean="0"/>
              <a:t>etc</a:t>
            </a:r>
            <a:r>
              <a:rPr lang="en-IN" dirty="0" smtClean="0"/>
              <a:t>)</a:t>
            </a:r>
          </a:p>
          <a:p>
            <a:r>
              <a:rPr lang="en-IN" dirty="0"/>
              <a:t> </a:t>
            </a:r>
            <a:r>
              <a:rPr lang="en-IN" dirty="0" err="1"/>
              <a:t>document.close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7762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IN" dirty="0"/>
              <a:t>URL : - </a:t>
            </a: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localhost:8082/index.html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UI – UI build in HTML and JavaScript (We can use any front technology)</a:t>
            </a:r>
          </a:p>
          <a:p>
            <a:r>
              <a:rPr lang="en-IN" dirty="0" smtClean="0"/>
              <a:t>Once you click Get Invoice button your </a:t>
            </a:r>
            <a:r>
              <a:rPr lang="en-IN" dirty="0" err="1" smtClean="0"/>
              <a:t>pdf</a:t>
            </a:r>
            <a:r>
              <a:rPr lang="en-IN" dirty="0" smtClean="0"/>
              <a:t> will download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2" y="836712"/>
            <a:ext cx="6156176" cy="80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60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039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Sample </a:t>
            </a:r>
            <a:r>
              <a:rPr lang="en-IN" dirty="0" err="1" smtClean="0"/>
              <a:t>pdf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17340"/>
            <a:ext cx="3528393" cy="505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3036710" cy="4162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360238" y="3501008"/>
            <a:ext cx="214786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iText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95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0" indent="0" algn="ctr">
              <a:buNone/>
            </a:pPr>
            <a:r>
              <a:rPr lang="en-IN" dirty="0" smtClean="0"/>
              <a:t>Questions Please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895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97</TotalTime>
  <Words>135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Agenda</vt:lpstr>
      <vt:lpstr>Print Solution</vt:lpstr>
      <vt:lpstr>How to generate pdf file using with iText</vt:lpstr>
      <vt:lpstr>PowerPoint Presentation</vt:lpstr>
      <vt:lpstr>Sample pdf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 Solution</dc:title>
  <dc:creator>bipsraut@gmail.com</dc:creator>
  <cp:lastModifiedBy>bipsraut@gmail.com</cp:lastModifiedBy>
  <cp:revision>8</cp:revision>
  <dcterms:created xsi:type="dcterms:W3CDTF">2022-02-21T17:46:34Z</dcterms:created>
  <dcterms:modified xsi:type="dcterms:W3CDTF">2022-02-21T19:24:11Z</dcterms:modified>
</cp:coreProperties>
</file>