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EFC2-BCA3-4806-BCFF-7515BEBF6A3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E876-54F3-4C75-87F9-E514B693B8B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fr-FR" dirty="0" err="1" smtClean="0"/>
              <a:t>CoPha</a:t>
            </a:r>
            <a:r>
              <a:rPr lang="fr-FR" dirty="0" smtClean="0"/>
              <a:t> by BEAT THE BUGS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1296144"/>
          </a:xfrm>
        </p:spPr>
        <p:txBody>
          <a:bodyPr/>
          <a:lstStyle/>
          <a:p>
            <a:r>
              <a:rPr lang="fr-FR" dirty="0" smtClean="0"/>
              <a:t>On ne casse pas les codes,</a:t>
            </a:r>
          </a:p>
          <a:p>
            <a:r>
              <a:rPr lang="fr-FR" dirty="0" smtClean="0"/>
              <a:t>on casse les bugs!!</a:t>
            </a:r>
            <a:endParaRPr lang="fr-FR" dirty="0"/>
          </a:p>
        </p:txBody>
      </p:sp>
      <p:pic>
        <p:nvPicPr>
          <p:cNvPr id="4" name="Image 3" descr="BeatTheBu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7600" y="578495"/>
            <a:ext cx="2863095" cy="2445083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1403648" y="537321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Tia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Fara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Jérémy et Michaël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une application à destination du grand public pour améliorer les conditions de vie de ses utilisateurs.</a:t>
            </a:r>
          </a:p>
          <a:p>
            <a:pPr lvl="1"/>
            <a:r>
              <a:rPr lang="fr-FR" dirty="0" smtClean="0"/>
              <a:t>L’utilisateur doit pouvoir chercher des compléments alimentaire</a:t>
            </a:r>
          </a:p>
          <a:p>
            <a:pPr lvl="1"/>
            <a:r>
              <a:rPr lang="fr-FR" dirty="0" smtClean="0"/>
              <a:t>Voir le détail et le modifier.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CoPha by BEAT THE BUGS</vt:lpstr>
      <vt:lpstr>Le projet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CoPha by BEAT THE BUGS</dc:title>
  <dc:creator>MichaelAdjedj</dc:creator>
  <cp:lastModifiedBy>MichaelAdjedj</cp:lastModifiedBy>
  <cp:revision>2</cp:revision>
  <dcterms:created xsi:type="dcterms:W3CDTF">2024-10-18T12:11:59Z</dcterms:created>
  <dcterms:modified xsi:type="dcterms:W3CDTF">2024-10-18T12:31:24Z</dcterms:modified>
</cp:coreProperties>
</file>