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2" r:id="rId7"/>
    <p:sldId id="257" r:id="rId8"/>
    <p:sldId id="260" r:id="rId9"/>
    <p:sldId id="261" r:id="rId10"/>
    <p:sldId id="258" r:id="rId11"/>
    <p:sldId id="259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128"/>
    <a:srgbClr val="CF5829"/>
    <a:srgbClr val="EFA401"/>
    <a:srgbClr val="D49923"/>
    <a:srgbClr val="EEA4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C49E1-D85F-4C20-AE9B-6A1B41C34DC1}" v="6" dt="2025-04-01T09:32:07.80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71"/>
    <p:restoredTop sz="94645"/>
  </p:normalViewPr>
  <p:slideViewPr>
    <p:cSldViewPr snapToGrid="0" snapToObjects="1">
      <p:cViewPr varScale="1">
        <p:scale>
          <a:sx n="117" d="100"/>
          <a:sy n="117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401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Herrero Antón" userId="551c624b-0aef-424c-bc1c-ab23a9051f0c" providerId="ADAL" clId="{9F7C49E1-D85F-4C20-AE9B-6A1B41C34DC1}"/>
    <pc:docChg chg="custSel addSld modSld modMainMaster">
      <pc:chgData name="Rosa Herrero Antón" userId="551c624b-0aef-424c-bc1c-ab23a9051f0c" providerId="ADAL" clId="{9F7C49E1-D85F-4C20-AE9B-6A1B41C34DC1}" dt="2025-04-01T09:32:16.132" v="66" actId="680"/>
      <pc:docMkLst>
        <pc:docMk/>
      </pc:docMkLst>
      <pc:sldChg chg="modSp mod">
        <pc:chgData name="Rosa Herrero Antón" userId="551c624b-0aef-424c-bc1c-ab23a9051f0c" providerId="ADAL" clId="{9F7C49E1-D85F-4C20-AE9B-6A1B41C34DC1}" dt="2025-04-01T09:30:38.539" v="59" actId="20577"/>
        <pc:sldMkLst>
          <pc:docMk/>
          <pc:sldMk cId="547415656" sldId="257"/>
        </pc:sldMkLst>
        <pc:spChg chg="mod">
          <ac:chgData name="Rosa Herrero Antón" userId="551c624b-0aef-424c-bc1c-ab23a9051f0c" providerId="ADAL" clId="{9F7C49E1-D85F-4C20-AE9B-6A1B41C34DC1}" dt="2025-04-01T09:30:38.539" v="59" actId="20577"/>
          <ac:spMkLst>
            <pc:docMk/>
            <pc:sldMk cId="547415656" sldId="257"/>
            <ac:spMk id="3" creationId="{4743A6A5-F87B-518D-F893-766544D4B10A}"/>
          </ac:spMkLst>
        </pc:spChg>
      </pc:sldChg>
      <pc:sldChg chg="new">
        <pc:chgData name="Rosa Herrero Antón" userId="551c624b-0aef-424c-bc1c-ab23a9051f0c" providerId="ADAL" clId="{9F7C49E1-D85F-4C20-AE9B-6A1B41C34DC1}" dt="2025-04-01T09:31:32.923" v="62" actId="680"/>
        <pc:sldMkLst>
          <pc:docMk/>
          <pc:sldMk cId="2540590039" sldId="260"/>
        </pc:sldMkLst>
      </pc:sldChg>
      <pc:sldChg chg="new">
        <pc:chgData name="Rosa Herrero Antón" userId="551c624b-0aef-424c-bc1c-ab23a9051f0c" providerId="ADAL" clId="{9F7C49E1-D85F-4C20-AE9B-6A1B41C34DC1}" dt="2025-04-01T09:31:36.884" v="63" actId="680"/>
        <pc:sldMkLst>
          <pc:docMk/>
          <pc:sldMk cId="705769449" sldId="261"/>
        </pc:sldMkLst>
      </pc:sldChg>
      <pc:sldChg chg="new">
        <pc:chgData name="Rosa Herrero Antón" userId="551c624b-0aef-424c-bc1c-ab23a9051f0c" providerId="ADAL" clId="{9F7C49E1-D85F-4C20-AE9B-6A1B41C34DC1}" dt="2025-04-01T09:32:16.132" v="66" actId="680"/>
        <pc:sldMkLst>
          <pc:docMk/>
          <pc:sldMk cId="696709380" sldId="262"/>
        </pc:sldMkLst>
      </pc:sldChg>
      <pc:sldMasterChg chg="modSldLayout">
        <pc:chgData name="Rosa Herrero Antón" userId="551c624b-0aef-424c-bc1c-ab23a9051f0c" providerId="ADAL" clId="{9F7C49E1-D85F-4C20-AE9B-6A1B41C34DC1}" dt="2025-04-01T09:32:07.803" v="65"/>
        <pc:sldMasterMkLst>
          <pc:docMk/>
          <pc:sldMasterMk cId="1243085453" sldId="2147483648"/>
        </pc:sldMasterMkLst>
        <pc:sldLayoutChg chg="modSp">
          <pc:chgData name="Rosa Herrero Antón" userId="551c624b-0aef-424c-bc1c-ab23a9051f0c" providerId="ADAL" clId="{9F7C49E1-D85F-4C20-AE9B-6A1B41C34DC1}" dt="2025-04-01T09:31:01.772" v="60"/>
          <pc:sldLayoutMkLst>
            <pc:docMk/>
            <pc:sldMasterMk cId="1243085453" sldId="2147483648"/>
            <pc:sldLayoutMk cId="1693982574" sldId="2147483679"/>
          </pc:sldLayoutMkLst>
          <pc:spChg chg="mod">
            <ac:chgData name="Rosa Herrero Antón" userId="551c624b-0aef-424c-bc1c-ab23a9051f0c" providerId="ADAL" clId="{9F7C49E1-D85F-4C20-AE9B-6A1B41C34DC1}" dt="2025-04-01T09:31:01.772" v="60"/>
            <ac:spMkLst>
              <pc:docMk/>
              <pc:sldMasterMk cId="1243085453" sldId="2147483648"/>
              <pc:sldLayoutMk cId="1693982574" sldId="2147483679"/>
              <ac:spMk id="99" creationId="{00000000-0000-0000-0000-000000000000}"/>
            </ac:spMkLst>
          </pc:spChg>
          <pc:spChg chg="mod">
            <ac:chgData name="Rosa Herrero Antón" userId="551c624b-0aef-424c-bc1c-ab23a9051f0c" providerId="ADAL" clId="{9F7C49E1-D85F-4C20-AE9B-6A1B41C34DC1}" dt="2025-04-01T09:31:01.772" v="60"/>
            <ac:spMkLst>
              <pc:docMk/>
              <pc:sldMasterMk cId="1243085453" sldId="2147483648"/>
              <pc:sldLayoutMk cId="1693982574" sldId="2147483679"/>
              <ac:spMk id="100" creationId="{00000000-0000-0000-0000-000000000000}"/>
            </ac:spMkLst>
          </pc:spChg>
        </pc:sldLayoutChg>
        <pc:sldLayoutChg chg="modSp">
          <pc:chgData name="Rosa Herrero Antón" userId="551c624b-0aef-424c-bc1c-ab23a9051f0c" providerId="ADAL" clId="{9F7C49E1-D85F-4C20-AE9B-6A1B41C34DC1}" dt="2025-04-01T09:31:11.771" v="61"/>
          <pc:sldLayoutMkLst>
            <pc:docMk/>
            <pc:sldMasterMk cId="1243085453" sldId="2147483648"/>
            <pc:sldLayoutMk cId="3535396934" sldId="2147483680"/>
          </pc:sldLayoutMkLst>
          <pc:spChg chg="mod">
            <ac:chgData name="Rosa Herrero Antón" userId="551c624b-0aef-424c-bc1c-ab23a9051f0c" providerId="ADAL" clId="{9F7C49E1-D85F-4C20-AE9B-6A1B41C34DC1}" dt="2025-04-01T09:31:11.771" v="61"/>
            <ac:spMkLst>
              <pc:docMk/>
              <pc:sldMasterMk cId="1243085453" sldId="2147483648"/>
              <pc:sldLayoutMk cId="3535396934" sldId="2147483680"/>
              <ac:spMk id="99" creationId="{00000000-0000-0000-0000-000000000000}"/>
            </ac:spMkLst>
          </pc:spChg>
          <pc:spChg chg="mod">
            <ac:chgData name="Rosa Herrero Antón" userId="551c624b-0aef-424c-bc1c-ab23a9051f0c" providerId="ADAL" clId="{9F7C49E1-D85F-4C20-AE9B-6A1B41C34DC1}" dt="2025-04-01T09:31:11.771" v="61"/>
            <ac:spMkLst>
              <pc:docMk/>
              <pc:sldMasterMk cId="1243085453" sldId="2147483648"/>
              <pc:sldLayoutMk cId="3535396934" sldId="2147483680"/>
              <ac:spMk id="100" creationId="{00000000-0000-0000-0000-000000000000}"/>
            </ac:spMkLst>
          </pc:spChg>
        </pc:sldLayoutChg>
        <pc:sldLayoutChg chg="addSp delSp modSp mod">
          <pc:chgData name="Rosa Herrero Antón" userId="551c624b-0aef-424c-bc1c-ab23a9051f0c" providerId="ADAL" clId="{9F7C49E1-D85F-4C20-AE9B-6A1B41C34DC1}" dt="2025-04-01T09:32:07.803" v="65"/>
          <pc:sldLayoutMkLst>
            <pc:docMk/>
            <pc:sldMasterMk cId="1243085453" sldId="2147483648"/>
            <pc:sldLayoutMk cId="617183480" sldId="2147483681"/>
          </pc:sldLayoutMkLst>
          <pc:spChg chg="del">
            <ac:chgData name="Rosa Herrero Antón" userId="551c624b-0aef-424c-bc1c-ab23a9051f0c" providerId="ADAL" clId="{9F7C49E1-D85F-4C20-AE9B-6A1B41C34DC1}" dt="2025-04-01T09:31:57.454" v="64" actId="478"/>
            <ac:spMkLst>
              <pc:docMk/>
              <pc:sldMasterMk cId="1243085453" sldId="2147483648"/>
              <pc:sldLayoutMk cId="617183480" sldId="2147483681"/>
              <ac:spMk id="2" creationId="{00000000-0000-0000-0000-000000000000}"/>
            </ac:spMkLst>
          </pc:spChg>
          <pc:spChg chg="del">
            <ac:chgData name="Rosa Herrero Antón" userId="551c624b-0aef-424c-bc1c-ab23a9051f0c" providerId="ADAL" clId="{9F7C49E1-D85F-4C20-AE9B-6A1B41C34DC1}" dt="2025-04-01T09:31:57.454" v="64" actId="478"/>
            <ac:spMkLst>
              <pc:docMk/>
              <pc:sldMasterMk cId="1243085453" sldId="2147483648"/>
              <pc:sldLayoutMk cId="617183480" sldId="2147483681"/>
              <ac:spMk id="3" creationId="{00000000-0000-0000-0000-000000000000}"/>
            </ac:spMkLst>
          </pc:spChg>
          <pc:spChg chg="del">
            <ac:chgData name="Rosa Herrero Antón" userId="551c624b-0aef-424c-bc1c-ab23a9051f0c" providerId="ADAL" clId="{9F7C49E1-D85F-4C20-AE9B-6A1B41C34DC1}" dt="2025-04-01T09:31:57.454" v="64" actId="478"/>
            <ac:spMkLst>
              <pc:docMk/>
              <pc:sldMasterMk cId="1243085453" sldId="2147483648"/>
              <pc:sldLayoutMk cId="617183480" sldId="2147483681"/>
              <ac:spMk id="7" creationId="{00000000-0000-0000-0000-000000000000}"/>
            </ac:spMkLst>
          </pc:spChg>
          <pc:picChg chg="add mod">
            <ac:chgData name="Rosa Herrero Antón" userId="551c624b-0aef-424c-bc1c-ab23a9051f0c" providerId="ADAL" clId="{9F7C49E1-D85F-4C20-AE9B-6A1B41C34DC1}" dt="2025-04-01T09:32:07.803" v="65"/>
            <ac:picMkLst>
              <pc:docMk/>
              <pc:sldMasterMk cId="1243085453" sldId="2147483648"/>
              <pc:sldLayoutMk cId="617183480" sldId="2147483681"/>
              <ac:picMk id="4" creationId="{032B9F69-81F7-A89F-0802-5C6D6AE3F4BF}"/>
            </ac:picMkLst>
          </pc:picChg>
          <pc:picChg chg="del">
            <ac:chgData name="Rosa Herrero Antón" userId="551c624b-0aef-424c-bc1c-ab23a9051f0c" providerId="ADAL" clId="{9F7C49E1-D85F-4C20-AE9B-6A1B41C34DC1}" dt="2025-04-01T09:31:57.454" v="64" actId="478"/>
            <ac:picMkLst>
              <pc:docMk/>
              <pc:sldMasterMk cId="1243085453" sldId="2147483648"/>
              <pc:sldLayoutMk cId="617183480" sldId="2147483681"/>
              <ac:picMk id="5" creationId="{501A13F7-9A89-4A18-3A2C-19C90336601A}"/>
            </ac:picMkLst>
          </pc:picChg>
          <pc:picChg chg="del">
            <ac:chgData name="Rosa Herrero Antón" userId="551c624b-0aef-424c-bc1c-ab23a9051f0c" providerId="ADAL" clId="{9F7C49E1-D85F-4C20-AE9B-6A1B41C34DC1}" dt="2025-04-01T09:31:57.454" v="64" actId="478"/>
            <ac:picMkLst>
              <pc:docMk/>
              <pc:sldMasterMk cId="1243085453" sldId="2147483648"/>
              <pc:sldLayoutMk cId="617183480" sldId="2147483681"/>
              <ac:picMk id="8" creationId="{00000000-0000-0000-0000-000000000000}"/>
            </ac:picMkLst>
          </pc:picChg>
          <pc:cxnChg chg="del">
            <ac:chgData name="Rosa Herrero Antón" userId="551c624b-0aef-424c-bc1c-ab23a9051f0c" providerId="ADAL" clId="{9F7C49E1-D85F-4C20-AE9B-6A1B41C34DC1}" dt="2025-04-01T09:31:57.454" v="64" actId="478"/>
            <ac:cxnSpMkLst>
              <pc:docMk/>
              <pc:sldMasterMk cId="1243085453" sldId="2147483648"/>
              <pc:sldLayoutMk cId="617183480" sldId="2147483681"/>
              <ac:cxnSpMk id="13" creationId="{00000000-0000-0000-0000-000000000000}"/>
            </ac:cxnSpMkLst>
          </pc:cxnChg>
          <pc:cxnChg chg="del">
            <ac:chgData name="Rosa Herrero Antón" userId="551c624b-0aef-424c-bc1c-ab23a9051f0c" providerId="ADAL" clId="{9F7C49E1-D85F-4C20-AE9B-6A1B41C34DC1}" dt="2025-04-01T09:31:57.454" v="64" actId="478"/>
            <ac:cxnSpMkLst>
              <pc:docMk/>
              <pc:sldMasterMk cId="1243085453" sldId="2147483648"/>
              <pc:sldLayoutMk cId="617183480" sldId="2147483681"/>
              <ac:cxnSpMk id="14" creationId="{00000000-0000-0000-0000-000000000000}"/>
            </ac:cxnSpMkLst>
          </pc:cxnChg>
        </pc:sldLayoutChg>
      </pc:sldMasterChg>
    </pc:docChg>
  </pc:docChgLst>
  <pc:docChgLst>
    <pc:chgData name="Rosa Herrero Antón" userId="551c624b-0aef-424c-bc1c-ab23a9051f0c" providerId="ADAL" clId="{4E9DC94C-612A-4EF2-9479-E907DBAD581A}"/>
    <pc:docChg chg="modMainMaster">
      <pc:chgData name="Rosa Herrero Antón" userId="551c624b-0aef-424c-bc1c-ab23a9051f0c" providerId="ADAL" clId="{4E9DC94C-612A-4EF2-9479-E907DBAD581A}" dt="2024-06-13T16:32:05.745" v="0" actId="108"/>
      <pc:docMkLst>
        <pc:docMk/>
      </pc:docMkLst>
      <pc:sldMasterChg chg="modSldLayout">
        <pc:chgData name="Rosa Herrero Antón" userId="551c624b-0aef-424c-bc1c-ab23a9051f0c" providerId="ADAL" clId="{4E9DC94C-612A-4EF2-9479-E907DBAD581A}" dt="2024-06-13T16:32:05.745" v="0" actId="108"/>
        <pc:sldMasterMkLst>
          <pc:docMk/>
          <pc:sldMasterMk cId="1243085453" sldId="2147483648"/>
        </pc:sldMasterMkLst>
        <pc:sldLayoutChg chg="modSp">
          <pc:chgData name="Rosa Herrero Antón" userId="551c624b-0aef-424c-bc1c-ab23a9051f0c" providerId="ADAL" clId="{4E9DC94C-612A-4EF2-9479-E907DBAD581A}" dt="2024-06-13T16:32:05.745" v="0" actId="108"/>
          <pc:sldLayoutMkLst>
            <pc:docMk/>
            <pc:sldMasterMk cId="1243085453" sldId="2147483648"/>
            <pc:sldLayoutMk cId="0" sldId="2147483673"/>
          </pc:sldLayoutMkLst>
        </pc:sldLayoutChg>
      </pc:sldMasterChg>
    </pc:docChg>
  </pc:docChgLst>
  <pc:docChgLst>
    <pc:chgData name="Rosa Herrero Antón" userId="551c624b-0aef-424c-bc1c-ab23a9051f0c" providerId="ADAL" clId="{CBD18ED8-3DAF-4002-BBCA-41B17F0E8EB2}"/>
    <pc:docChg chg="addSld modMainMaster">
      <pc:chgData name="Rosa Herrero Antón" userId="551c624b-0aef-424c-bc1c-ab23a9051f0c" providerId="ADAL" clId="{CBD18ED8-3DAF-4002-BBCA-41B17F0E8EB2}" dt="2025-03-28T10:20:17.334" v="5" actId="1036"/>
      <pc:docMkLst>
        <pc:docMk/>
      </pc:docMkLst>
      <pc:sldChg chg="new">
        <pc:chgData name="Rosa Herrero Antón" userId="551c624b-0aef-424c-bc1c-ab23a9051f0c" providerId="ADAL" clId="{CBD18ED8-3DAF-4002-BBCA-41B17F0E8EB2}" dt="2024-10-01T09:16:25.962" v="0" actId="680"/>
        <pc:sldMkLst>
          <pc:docMk/>
          <pc:sldMk cId="547415656" sldId="257"/>
        </pc:sldMkLst>
      </pc:sldChg>
      <pc:sldChg chg="new">
        <pc:chgData name="Rosa Herrero Antón" userId="551c624b-0aef-424c-bc1c-ab23a9051f0c" providerId="ADAL" clId="{CBD18ED8-3DAF-4002-BBCA-41B17F0E8EB2}" dt="2024-10-01T09:16:33.955" v="1" actId="680"/>
        <pc:sldMkLst>
          <pc:docMk/>
          <pc:sldMk cId="2640733126" sldId="258"/>
        </pc:sldMkLst>
      </pc:sldChg>
      <pc:sldChg chg="new">
        <pc:chgData name="Rosa Herrero Antón" userId="551c624b-0aef-424c-bc1c-ab23a9051f0c" providerId="ADAL" clId="{CBD18ED8-3DAF-4002-BBCA-41B17F0E8EB2}" dt="2024-10-01T09:16:37.926" v="2" actId="680"/>
        <pc:sldMkLst>
          <pc:docMk/>
          <pc:sldMk cId="1332519169" sldId="259"/>
        </pc:sldMkLst>
      </pc:sldChg>
      <pc:sldMasterChg chg="modSp mod modSldLayout">
        <pc:chgData name="Rosa Herrero Antón" userId="551c624b-0aef-424c-bc1c-ab23a9051f0c" providerId="ADAL" clId="{CBD18ED8-3DAF-4002-BBCA-41B17F0E8EB2}" dt="2025-03-28T10:20:17.334" v="5" actId="1036"/>
        <pc:sldMasterMkLst>
          <pc:docMk/>
          <pc:sldMasterMk cId="1243085453" sldId="2147483648"/>
        </pc:sldMasterMkLst>
        <pc:picChg chg="mod">
          <ac:chgData name="Rosa Herrero Antón" userId="551c624b-0aef-424c-bc1c-ab23a9051f0c" providerId="ADAL" clId="{CBD18ED8-3DAF-4002-BBCA-41B17F0E8EB2}" dt="2025-03-28T10:20:17.334" v="5" actId="1036"/>
          <ac:picMkLst>
            <pc:docMk/>
            <pc:sldMasterMk cId="1243085453" sldId="2147483648"/>
            <ac:picMk id="7" creationId="{449F757A-8E84-D326-975E-523431C4CE11}"/>
          </ac:picMkLst>
        </pc:picChg>
        <pc:sldLayoutChg chg="modSp mod">
          <pc:chgData name="Rosa Herrero Antón" userId="551c624b-0aef-424c-bc1c-ab23a9051f0c" providerId="ADAL" clId="{CBD18ED8-3DAF-4002-BBCA-41B17F0E8EB2}" dt="2025-03-28T10:20:08.905" v="4" actId="13822"/>
          <pc:sldLayoutMkLst>
            <pc:docMk/>
            <pc:sldMasterMk cId="1243085453" sldId="2147483648"/>
            <pc:sldLayoutMk cId="0" sldId="2147483664"/>
          </pc:sldLayoutMkLst>
          <pc:cxnChg chg="mod ord">
            <ac:chgData name="Rosa Herrero Antón" userId="551c624b-0aef-424c-bc1c-ab23a9051f0c" providerId="ADAL" clId="{CBD18ED8-3DAF-4002-BBCA-41B17F0E8EB2}" dt="2025-03-28T10:20:08.905" v="4" actId="13822"/>
            <ac:cxnSpMkLst>
              <pc:docMk/>
              <pc:sldMasterMk cId="1243085453" sldId="2147483648"/>
              <pc:sldLayoutMk cId="0" sldId="2147483664"/>
              <ac:cxnSpMk id="13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9B5BD1-F951-594A-87C3-89055F116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98E7C3-366F-FE46-8BF1-80898558D8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423E-A959-684F-B0F8-A9E51C54332C}" type="datetimeFigureOut">
              <a:rPr lang="ca-ES" smtClean="0"/>
              <a:t>1/4/25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376D70-8FA8-A847-BCDC-C8BE7A7256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43042C-F101-FB40-9734-9E179F626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F7923-52ED-704B-8738-60DB3C33478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073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10890-522B-D44C-A23C-73FF0580CE40}" type="datetimeFigureOut">
              <a:rPr lang="ca-ES" smtClean="0"/>
              <a:t>1/4/25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904E-D5CC-A743-9898-299D5961FF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4638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2722"/>
            <a:ext cx="12192000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76382" y="747212"/>
            <a:ext cx="11239235" cy="75303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i="0" baseline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dirty="0"/>
              <a:t>Agregueu aquí el títol principal de la presentació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76382" y="1686892"/>
            <a:ext cx="11239235" cy="42473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err="1"/>
              <a:t>Agregueu</a:t>
            </a:r>
            <a:r>
              <a:rPr lang="es-ES_tradnl" dirty="0"/>
              <a:t> aquí el </a:t>
            </a:r>
            <a:r>
              <a:rPr lang="es-ES_tradnl" dirty="0" err="1"/>
              <a:t>subtítol</a:t>
            </a:r>
            <a:r>
              <a:rPr lang="es-ES_tradnl" dirty="0"/>
              <a:t> de la </a:t>
            </a:r>
            <a:r>
              <a:rPr lang="es-ES_tradnl" dirty="0" err="1"/>
              <a:t>presentació</a:t>
            </a:r>
            <a:endParaRPr lang="ca-ES" dirty="0"/>
          </a:p>
        </p:txBody>
      </p:sp>
      <p:sp>
        <p:nvSpPr>
          <p:cNvPr id="7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0" y="3422722"/>
            <a:ext cx="12192000" cy="3435278"/>
          </a:xfrm>
          <a:noFill/>
        </p:spPr>
        <p:txBody>
          <a:bodyPr anchor="ctr">
            <a:normAutofit/>
          </a:bodyPr>
          <a:lstStyle>
            <a:lvl1pPr marL="0" indent="0" algn="ctr">
              <a:buClr>
                <a:schemeClr val="tx2"/>
              </a:buClr>
              <a:buSzPct val="86000"/>
              <a:buFont typeface="Arial" charset="0"/>
              <a:buNone/>
              <a:defRPr sz="1800" b="1" i="0">
                <a:solidFill>
                  <a:schemeClr val="accent2"/>
                </a:solidFill>
                <a:latin typeface="Jigsaw Light" charset="0"/>
                <a:ea typeface="Jigsaw Light" charset="0"/>
                <a:cs typeface="Jigsaw Light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la imatge de portada (si voleu modificar-la)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0" y="68517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501A13F7-9A89-4A18-3A2C-19C903366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82" y="2399298"/>
            <a:ext cx="5024086" cy="9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2 columnes ju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9C82751-7D12-C843-ABEF-47A8370266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  <p:sp>
        <p:nvSpPr>
          <p:cNvPr id="11" name="Marcador de contenido 16">
            <a:extLst>
              <a:ext uri="{FF2B5EF4-FFF2-40B4-BE49-F238E27FC236}">
                <a16:creationId xmlns:a16="http://schemas.microsoft.com/office/drawing/2014/main" id="{9BEE0223-47A2-064C-BF7E-543DE36F50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828553"/>
            <a:ext cx="10515600" cy="5218235"/>
          </a:xfrm>
        </p:spPr>
        <p:txBody>
          <a:bodyPr numCol="2" spcCol="360000"/>
          <a:lstStyle>
            <a:lvl1pPr marL="285750" indent="-28575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aquí el text de dues columnes juntes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2 columnes separ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56FFE32B-04BF-FC41-91B7-BDE3D86C9E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01A9CA27-1C93-E641-8534-18A38545183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828553"/>
            <a:ext cx="4778829" cy="5218235"/>
          </a:xfrm>
        </p:spPr>
        <p:txBody>
          <a:bodyPr numCol="1" spcCol="360000"/>
          <a:lstStyle>
            <a:lvl1pPr marL="285750" indent="-28575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el text de la primera columna</a:t>
            </a:r>
          </a:p>
        </p:txBody>
      </p:sp>
      <p:sp>
        <p:nvSpPr>
          <p:cNvPr id="18" name="Marcador de contenido 16">
            <a:extLst>
              <a:ext uri="{FF2B5EF4-FFF2-40B4-BE49-F238E27FC236}">
                <a16:creationId xmlns:a16="http://schemas.microsoft.com/office/drawing/2014/main" id="{B3632C6B-C13D-0847-AB69-4A2BE216283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63591" y="828553"/>
            <a:ext cx="4778829" cy="5218235"/>
          </a:xfrm>
        </p:spPr>
        <p:txBody>
          <a:bodyPr numCol="1" spcCol="360000"/>
          <a:lstStyle>
            <a:lvl1pPr marL="285750" indent="-28575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el text de la segona columna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 + grà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gráfico 4"/>
          <p:cNvSpPr>
            <a:spLocks noGrp="1"/>
          </p:cNvSpPr>
          <p:nvPr>
            <p:ph type="chart" sz="quarter" idx="13" hasCustomPrompt="1"/>
          </p:nvPr>
        </p:nvSpPr>
        <p:spPr>
          <a:xfrm>
            <a:off x="6626942" y="828553"/>
            <a:ext cx="4726858" cy="514838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Jigsaw" charset="0"/>
                <a:ea typeface="Jigsaw" charset="0"/>
                <a:cs typeface="Jigsaw" charset="0"/>
              </a:defRPr>
            </a:lvl1pPr>
          </a:lstStyle>
          <a:p>
            <a:r>
              <a:rPr lang="ca-ES" dirty="0"/>
              <a:t>Gràfic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0072802-57BF-0A4B-A55B-E6E9F1511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  <p:sp>
        <p:nvSpPr>
          <p:cNvPr id="14" name="Marcador de contenido 16">
            <a:extLst>
              <a:ext uri="{FF2B5EF4-FFF2-40B4-BE49-F238E27FC236}">
                <a16:creationId xmlns:a16="http://schemas.microsoft.com/office/drawing/2014/main" id="{F4AF251F-2915-0842-8F0C-02AC580F55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199" y="828553"/>
            <a:ext cx="4793673" cy="5218235"/>
          </a:xfrm>
        </p:spPr>
        <p:txBody>
          <a:bodyPr/>
          <a:lstStyle>
            <a:lvl1pPr marL="0" indent="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aquí el text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 + 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229600" y="828553"/>
            <a:ext cx="3124200" cy="521823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Jigsaw" charset="0"/>
                <a:ea typeface="Jigsaw" charset="0"/>
                <a:cs typeface="Jigsaw" charset="0"/>
              </a:defRPr>
            </a:lvl1pPr>
          </a:lstStyle>
          <a:p>
            <a:r>
              <a:rPr lang="es-ES"/>
              <a:t>Haga clic en el icono para agregar una imagen</a:t>
            </a:r>
            <a:endParaRPr lang="ca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AAFEB46-EE85-3240-A03A-D8A3C3EE31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  <p:sp>
        <p:nvSpPr>
          <p:cNvPr id="15" name="Marcador de contenido 16">
            <a:extLst>
              <a:ext uri="{FF2B5EF4-FFF2-40B4-BE49-F238E27FC236}">
                <a16:creationId xmlns:a16="http://schemas.microsoft.com/office/drawing/2014/main" id="{00DFFD63-E9A1-0F43-ABFC-2D512AF0EF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198" y="828553"/>
            <a:ext cx="7162801" cy="5218235"/>
          </a:xfrm>
        </p:spPr>
        <p:txBody>
          <a:bodyPr/>
          <a:lstStyle>
            <a:lvl1pPr marL="0" indent="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aquí el text</a:t>
            </a:r>
          </a:p>
        </p:txBody>
      </p:sp>
    </p:spTree>
    <p:extLst>
      <p:ext uri="{BB962C8B-B14F-4D97-AF65-F5344CB8AC3E}">
        <p14:creationId xmlns:p14="http://schemas.microsoft.com/office/powerpoint/2010/main" val="2270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imagen 8"/>
          <p:cNvSpPr>
            <a:spLocks noGrp="1"/>
          </p:cNvSpPr>
          <p:nvPr>
            <p:ph type="pic" sz="quarter" idx="14" hasCustomPrompt="1"/>
          </p:nvPr>
        </p:nvSpPr>
        <p:spPr>
          <a:xfrm>
            <a:off x="2278911" y="938945"/>
            <a:ext cx="7485321" cy="49482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Jigsaw" charset="0"/>
                <a:ea typeface="Jigsaw" charset="0"/>
                <a:cs typeface="Jigsaw" charset="0"/>
              </a:defRPr>
            </a:lvl1pPr>
          </a:lstStyle>
          <a:p>
            <a:r>
              <a:rPr lang="ca-ES" dirty="0"/>
              <a:t>Imatge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21AF510-AA06-014F-AFE1-379679E57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SmartArt 3">
            <a:extLst>
              <a:ext uri="{FF2B5EF4-FFF2-40B4-BE49-F238E27FC236}">
                <a16:creationId xmlns:a16="http://schemas.microsoft.com/office/drawing/2014/main" id="{E77C4553-6055-B34B-BD5F-B702F76D2D1B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2254250" y="925513"/>
            <a:ext cx="7513638" cy="4956175"/>
          </a:xfrm>
        </p:spPr>
        <p:txBody>
          <a:bodyPr>
            <a:normAutofit/>
          </a:bodyPr>
          <a:lstStyle>
            <a:lvl1pPr>
              <a:buClr>
                <a:srgbClr val="EEA400"/>
              </a:buClr>
              <a:defRPr sz="1800"/>
            </a:lvl1pPr>
          </a:lstStyle>
          <a:p>
            <a:r>
              <a:rPr lang="es-ES"/>
              <a:t>Haga clic en el icono para agregar un elemento gráfico SmartArt</a:t>
            </a:r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21AF510-AA06-014F-AFE1-379679E57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</p:spTree>
    <p:extLst>
      <p:ext uri="{BB962C8B-B14F-4D97-AF65-F5344CB8AC3E}">
        <p14:creationId xmlns:p14="http://schemas.microsoft.com/office/powerpoint/2010/main" val="240522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à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DF33B87A-E1AA-9C41-A573-0283686B777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2265363" y="922338"/>
            <a:ext cx="7499350" cy="4967287"/>
          </a:xfrm>
        </p:spPr>
        <p:txBody>
          <a:bodyPr>
            <a:normAutofit/>
          </a:bodyPr>
          <a:lstStyle>
            <a:lvl1pPr>
              <a:buClr>
                <a:srgbClr val="EEA400"/>
              </a:buClr>
              <a:defRPr sz="1800"/>
            </a:lvl1pPr>
          </a:lstStyle>
          <a:p>
            <a:r>
              <a:rPr lang="es-ES"/>
              <a:t>Haga clic en el icono para agregar un gráfico</a:t>
            </a:r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121AF510-AA06-014F-AFE1-379679E57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</p:spTree>
    <p:extLst>
      <p:ext uri="{BB962C8B-B14F-4D97-AF65-F5344CB8AC3E}">
        <p14:creationId xmlns:p14="http://schemas.microsoft.com/office/powerpoint/2010/main" val="19248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94847BC7-C799-5F41-A903-6A62E5DE538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254250" y="925513"/>
            <a:ext cx="7513638" cy="4956175"/>
          </a:xfrm>
        </p:spPr>
        <p:txBody>
          <a:bodyPr>
            <a:normAutofit/>
          </a:bodyPr>
          <a:lstStyle>
            <a:lvl1pPr>
              <a:buClr>
                <a:srgbClr val="EEA400"/>
              </a:buClr>
              <a:defRPr sz="1800"/>
            </a:lvl1pPr>
          </a:lstStyle>
          <a:p>
            <a:r>
              <a:rPr lang="es-ES"/>
              <a:t>Haga clic en el icono para agregar una tabla</a:t>
            </a:r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1078EBB3-A1A1-134C-8E6F-A1004609DE8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0C8120-F89F-A045-A6A9-3D690CF4D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ca-ES" sz="3200" i="0" baseline="0" noProof="0" dirty="0">
                <a:solidFill>
                  <a:srgbClr val="333333"/>
                </a:solidFill>
                <a:ea typeface="Calibri" panose="020F0502020204030204" pitchFamily="34" charset="0"/>
              </a:defRPr>
            </a:lvl1pPr>
          </a:lstStyle>
          <a:p>
            <a:pPr lvl="0"/>
            <a:r>
              <a:rPr lang="ca-ES" noProof="0" dirty="0"/>
              <a:t>Agregueu aquí el títol de la diapositiva</a:t>
            </a:r>
          </a:p>
        </p:txBody>
      </p:sp>
    </p:spTree>
    <p:extLst>
      <p:ext uri="{BB962C8B-B14F-4D97-AF65-F5344CB8AC3E}">
        <p14:creationId xmlns:p14="http://schemas.microsoft.com/office/powerpoint/2010/main" val="2172512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especial (1)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0555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9983"/>
            <a:ext cx="7655641" cy="5901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 i="0" baseline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Agregueu aquí el títol de la diapositiva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199" y="3755923"/>
            <a:ext cx="7655642" cy="2221365"/>
          </a:xfrm>
        </p:spPr>
        <p:txBody>
          <a:bodyPr numCol="1">
            <a:normAutofit/>
          </a:bodyPr>
          <a:lstStyle>
            <a:lvl1pPr marL="0" indent="0">
              <a:buClr>
                <a:schemeClr val="bg2"/>
              </a:buClr>
              <a:buSzPct val="86000"/>
              <a:buFont typeface="+mj-lt"/>
              <a:buNone/>
              <a:defRPr sz="1600" b="0" i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el text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9497961" y="61549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9330813" y="61746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53729" y="3397013"/>
            <a:ext cx="806245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3F9CC801-2ED2-73AD-6023-69E7B2A3F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3082" y="5125851"/>
            <a:ext cx="2439488" cy="15534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especial (2) dues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0555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9983"/>
            <a:ext cx="7655641" cy="5901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 i="0" baseline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Agregueu aquí el títol de la diapositiva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199" y="3755923"/>
            <a:ext cx="7655642" cy="2221365"/>
          </a:xfrm>
        </p:spPr>
        <p:txBody>
          <a:bodyPr numCol="2" spcCol="720000">
            <a:normAutofit/>
          </a:bodyPr>
          <a:lstStyle>
            <a:lvl1pPr marL="0" indent="0">
              <a:buClr>
                <a:schemeClr val="bg2"/>
              </a:buClr>
              <a:buSzPct val="86000"/>
              <a:buFont typeface="+mj-lt"/>
              <a:buNone/>
              <a:defRPr sz="1600" b="0" i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el text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9497961" y="61549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9330813" y="61746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53729" y="3397013"/>
            <a:ext cx="806245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615B20A-9735-FE65-F52C-E04CE751D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3082" y="5125851"/>
            <a:ext cx="2439488" cy="15534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 descr="Imatge que conté text, Font, pòster, captura de pantalla&#10;&#10;Pot ser que el contingut generat amb IA no sigui correcte.">
            <a:extLst>
              <a:ext uri="{FF2B5EF4-FFF2-40B4-BE49-F238E27FC236}">
                <a16:creationId xmlns:a16="http://schemas.microsoft.com/office/drawing/2014/main" id="{032B9F69-81F7-A89F-0802-5C6D6AE3F4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8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 especial (3) 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636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9983"/>
            <a:ext cx="7655641" cy="5901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ca-ES" sz="2400" b="0" i="0" kern="1200" baseline="0" noProof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Agregueu aquí el títol de la diapositiva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199" y="3755923"/>
            <a:ext cx="7655642" cy="2221365"/>
          </a:xfrm>
        </p:spPr>
        <p:txBody>
          <a:bodyPr numCol="1">
            <a:normAutofit/>
          </a:bodyPr>
          <a:lstStyle>
            <a:lvl1pPr marL="0" indent="0">
              <a:buClr>
                <a:schemeClr val="bg2"/>
              </a:buClr>
              <a:buSzPct val="86000"/>
              <a:buFont typeface="+mj-lt"/>
              <a:buNone/>
              <a:defRPr sz="1600" b="0" i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el text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9497961" y="61549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9330813" y="61746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53729" y="3397013"/>
            <a:ext cx="80624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Forma&#10;&#10;Descripción generada automáticamente">
            <a:extLst>
              <a:ext uri="{FF2B5EF4-FFF2-40B4-BE49-F238E27FC236}">
                <a16:creationId xmlns:a16="http://schemas.microsoft.com/office/drawing/2014/main" id="{0DCD9CD3-6B63-EBF1-7475-31A64BEE3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106" y="6219884"/>
            <a:ext cx="3213295" cy="5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 especial (4) dues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636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9983"/>
            <a:ext cx="7655641" cy="5901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 i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Agregueu aquí el títol de la diapositiva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199" y="3755923"/>
            <a:ext cx="7655642" cy="2221365"/>
          </a:xfrm>
        </p:spPr>
        <p:txBody>
          <a:bodyPr numCol="2" spcCol="720000">
            <a:normAutofit/>
          </a:bodyPr>
          <a:lstStyle>
            <a:lvl1pPr marL="0" indent="0">
              <a:buClr>
                <a:schemeClr val="bg2"/>
              </a:buClr>
              <a:buSzPct val="86000"/>
              <a:buFont typeface="+mj-lt"/>
              <a:buNone/>
              <a:defRPr sz="1600" b="0" i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el text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9497961" y="61549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9330813" y="61746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endParaRPr lang="ca-ES" sz="3200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53729" y="3397013"/>
            <a:ext cx="80624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5F73AD-B797-0B87-F536-85E5322B8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106" y="6219884"/>
            <a:ext cx="3213295" cy="5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resent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2722"/>
            <a:ext cx="12192000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76382" y="770962"/>
            <a:ext cx="11239235" cy="75303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400" b="0" i="0" baseline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dirty="0"/>
              <a:t>Agregueu aquí el text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76382" y="1686892"/>
            <a:ext cx="11239235" cy="424732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err="1"/>
              <a:t>Agregueu</a:t>
            </a:r>
            <a:r>
              <a:rPr lang="es-ES_tradnl" dirty="0"/>
              <a:t> aquí el </a:t>
            </a:r>
            <a:r>
              <a:rPr lang="es-ES_tradnl" dirty="0" err="1"/>
              <a:t>subtext</a:t>
            </a:r>
            <a:r>
              <a:rPr lang="es-ES_tradnl" dirty="0"/>
              <a:t> final de la </a:t>
            </a:r>
            <a:r>
              <a:rPr lang="es-ES_tradnl" dirty="0" err="1"/>
              <a:t>presentació</a:t>
            </a:r>
            <a:endParaRPr lang="ca-ES" dirty="0"/>
          </a:p>
        </p:txBody>
      </p:sp>
      <p:sp>
        <p:nvSpPr>
          <p:cNvPr id="7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0" y="3422722"/>
            <a:ext cx="12192000" cy="3435278"/>
          </a:xfrm>
          <a:noFill/>
        </p:spPr>
        <p:txBody>
          <a:bodyPr anchor="ctr">
            <a:normAutofit/>
          </a:bodyPr>
          <a:lstStyle>
            <a:lvl1pPr marL="0" indent="0" algn="ctr">
              <a:buClr>
                <a:schemeClr val="tx2"/>
              </a:buClr>
              <a:buSzPct val="86000"/>
              <a:buFont typeface="Arial" charset="0"/>
              <a:buNone/>
              <a:defRPr sz="1800" b="1" i="0">
                <a:solidFill>
                  <a:schemeClr val="accent2"/>
                </a:solidFill>
                <a:latin typeface="Jigsaw Light" charset="0"/>
                <a:ea typeface="Jigsaw Light" charset="0"/>
                <a:cs typeface="Jigsaw Light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ca-ES" dirty="0"/>
              <a:t>Agregueu aquí la imatge de portada (si voleu modificar-la)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0" y="68517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BABA9EC9-5B74-8028-3C68-A3555AFACA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82" y="2399298"/>
            <a:ext cx="5024086" cy="946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de la present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24024" y="6356350"/>
            <a:ext cx="2329375" cy="365125"/>
          </a:xfrm>
          <a:prstGeom prst="rect">
            <a:avLst/>
          </a:prstGeom>
        </p:spPr>
        <p:txBody>
          <a:bodyPr/>
          <a:lstStyle/>
          <a:p>
            <a:endParaRPr lang="ca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838201" y="365125"/>
            <a:ext cx="4844844" cy="50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rgbClr val="333333"/>
                </a:solidFill>
                <a:latin typeface="Jigsaw Stencil Med" charset="0"/>
                <a:ea typeface="Jigsaw Stencil Med" charset="0"/>
                <a:cs typeface="Jigsaw Stencil Med" charset="0"/>
              </a:defRPr>
            </a:lvl1pPr>
          </a:lstStyle>
          <a:p>
            <a:r>
              <a:rPr lang="ca-ES" sz="3200" dirty="0">
                <a:latin typeface="Calibri" panose="020F0502020204030204" pitchFamily="34" charset="0"/>
                <a:cs typeface="Calibri" panose="020F0502020204030204" pitchFamily="34" charset="0"/>
              </a:rPr>
              <a:t>Continguts</a:t>
            </a:r>
            <a:r>
              <a:rPr lang="ca-E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 de la presentació</a:t>
            </a:r>
            <a:endParaRPr lang="ca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sz="half" idx="13"/>
          </p:nvPr>
        </p:nvSpPr>
        <p:spPr>
          <a:xfrm>
            <a:off x="838201" y="1324180"/>
            <a:ext cx="10515599" cy="4151663"/>
          </a:xfrm>
          <a:ln>
            <a:noFill/>
          </a:ln>
        </p:spPr>
        <p:txBody>
          <a:bodyPr numCol="2">
            <a:normAutofit/>
          </a:bodyPr>
          <a:lstStyle>
            <a:lvl1pPr marL="342900" indent="-342900">
              <a:lnSpc>
                <a:spcPct val="200000"/>
              </a:lnSpc>
              <a:buClr>
                <a:schemeClr val="tx2"/>
              </a:buClr>
              <a:buSzPct val="86000"/>
              <a:buFont typeface="+mj-lt"/>
              <a:buAutoNum type="arabicPeriod"/>
              <a:defRPr sz="1800" b="0" i="0">
                <a:solidFill>
                  <a:srgbClr val="33333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Clr>
                <a:schemeClr val="tx2"/>
              </a:buClr>
              <a:buSzPct val="86000"/>
              <a:buFont typeface="Arial" charset="0"/>
              <a:buNone/>
              <a:defRPr sz="16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2pPr>
            <a:lvl3pPr marL="914400" indent="0">
              <a:buClr>
                <a:schemeClr val="tx2"/>
              </a:buClr>
              <a:buSzPct val="86000"/>
              <a:buFont typeface="Arial" charset="0"/>
              <a:buNone/>
              <a:defRPr sz="14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3pPr>
            <a:lvl4pPr marL="13716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4pPr>
            <a:lvl5pPr marL="1828800" indent="0">
              <a:buClr>
                <a:schemeClr val="tx2"/>
              </a:buClr>
              <a:buSzPct val="86000"/>
              <a:buFont typeface="Arial" charset="0"/>
              <a:buNone/>
              <a:defRPr sz="1200" b="0" i="0">
                <a:solidFill>
                  <a:srgbClr val="333333"/>
                </a:solidFill>
                <a:latin typeface="Jigsaw Light" charset="0"/>
                <a:ea typeface="Jigsaw Light" charset="0"/>
                <a:cs typeface="Jigsaw Light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0" name="Conector recto 9"/>
          <p:cNvCxnSpPr>
            <a:cxnSpLocks/>
          </p:cNvCxnSpPr>
          <p:nvPr userDrawn="1"/>
        </p:nvCxnSpPr>
        <p:spPr>
          <a:xfrm>
            <a:off x="960699" y="865239"/>
            <a:ext cx="43746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AE61ABF-97D7-F1C6-86D9-54B52A8C871C}"/>
              </a:ext>
            </a:extLst>
          </p:cNvPr>
          <p:cNvSpPr txBox="1"/>
          <p:nvPr userDrawn="1"/>
        </p:nvSpPr>
        <p:spPr>
          <a:xfrm>
            <a:off x="3681351" y="638892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endParaRPr lang="es-ES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853E69-0202-A349-818B-9C8B7E5FCFDB}"/>
              </a:ext>
            </a:extLst>
          </p:cNvPr>
          <p:cNvSpPr txBox="1"/>
          <p:nvPr userDrawn="1"/>
        </p:nvSpPr>
        <p:spPr>
          <a:xfrm>
            <a:off x="3063834" y="649580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endParaRPr lang="es-ES" sz="3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(1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1" y="4711701"/>
            <a:ext cx="10515599" cy="62721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0" i="0" baseline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Títol del separador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43897" y="5358581"/>
            <a:ext cx="806245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Diapositiva de títul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3b0189ac_0_517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213b0189ac_0_5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g1213b0189ac_0_5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g1213b0189ac_0_5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512;g1213b0189ac_0_82">
            <a:extLst>
              <a:ext uri="{FF2B5EF4-FFF2-40B4-BE49-F238E27FC236}">
                <a16:creationId xmlns:a16="http://schemas.microsoft.com/office/drawing/2014/main" id="{54359522-0CCC-9EF8-AB33-AAE72F0062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213b0189ac_0_5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" name="Imatge 2" descr="Imatge que conté text, Font, Groc, nombre&#10;&#10;Pot ser que el contingut generat amb IA no sigui correcte.">
            <a:extLst>
              <a:ext uri="{FF2B5EF4-FFF2-40B4-BE49-F238E27FC236}">
                <a16:creationId xmlns:a16="http://schemas.microsoft.com/office/drawing/2014/main" id="{04A302EB-C818-8FCA-BAEB-DF9464C825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2" y="5772175"/>
            <a:ext cx="3505197" cy="618564"/>
          </a:xfrm>
          <a:prstGeom prst="rect">
            <a:avLst/>
          </a:prstGeom>
        </p:spPr>
      </p:pic>
      <p:sp>
        <p:nvSpPr>
          <p:cNvPr id="5" name="Google Shape;1514;g1213b0189ac_0_82">
            <a:extLst>
              <a:ext uri="{FF2B5EF4-FFF2-40B4-BE49-F238E27FC236}">
                <a16:creationId xmlns:a16="http://schemas.microsoft.com/office/drawing/2014/main" id="{E2F246BE-7F05-9235-8E07-B5D065437B99}"/>
              </a:ext>
            </a:extLst>
          </p:cNvPr>
          <p:cNvSpPr/>
          <p:nvPr userDrawn="1"/>
        </p:nvSpPr>
        <p:spPr>
          <a:xfrm>
            <a:off x="1619250" y="6286500"/>
            <a:ext cx="10572850" cy="104239"/>
          </a:xfrm>
          <a:prstGeom prst="rect">
            <a:avLst/>
          </a:prstGeom>
          <a:solidFill>
            <a:srgbClr val="22333C"/>
          </a:solidFill>
          <a:ln w="9525" cap="flat" cmpd="sng">
            <a:solidFill>
              <a:srgbClr val="2233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(2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1" y="4711701"/>
            <a:ext cx="10515599" cy="62721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0" i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Títol del separador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943897" y="5358581"/>
            <a:ext cx="80624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(3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-7784"/>
            <a:ext cx="12192000" cy="6865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1" y="3053022"/>
            <a:ext cx="10515599" cy="62721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Títol del separador</a:t>
            </a:r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5696650" y="3699902"/>
            <a:ext cx="80624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 userDrawn="1"/>
        </p:nvSpPr>
        <p:spPr>
          <a:xfrm>
            <a:off x="0" y="-10633"/>
            <a:ext cx="12192000" cy="233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ángulo 9"/>
          <p:cNvSpPr/>
          <p:nvPr userDrawn="1"/>
        </p:nvSpPr>
        <p:spPr>
          <a:xfrm>
            <a:off x="0" y="6624084"/>
            <a:ext cx="12192000" cy="233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 preserve="1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898643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3" name="Imatge 2" descr="Imatge que conté text, Font, Groc, nombre&#10;&#10;Pot ser que el contingut generat amb IA no sigui correcte.">
            <a:extLst>
              <a:ext uri="{FF2B5EF4-FFF2-40B4-BE49-F238E27FC236}">
                <a16:creationId xmlns:a16="http://schemas.microsoft.com/office/drawing/2014/main" id="{AB5333BA-D34D-8997-6C4D-D4B73018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95356"/>
            <a:ext cx="4114800" cy="726141"/>
          </a:xfrm>
          <a:prstGeom prst="rect">
            <a:avLst/>
          </a:prstGeom>
        </p:spPr>
      </p:pic>
      <p:cxnSp>
        <p:nvCxnSpPr>
          <p:cNvPr id="4" name="Google Shape;1531;g1213b0189ac_0_593">
            <a:extLst>
              <a:ext uri="{FF2B5EF4-FFF2-40B4-BE49-F238E27FC236}">
                <a16:creationId xmlns:a16="http://schemas.microsoft.com/office/drawing/2014/main" id="{5FF3F91E-8C46-0E64-3A54-38750C344E71}"/>
              </a:ext>
            </a:extLst>
          </p:cNvPr>
          <p:cNvCxnSpPr/>
          <p:nvPr userDrawn="1"/>
        </p:nvCxnSpPr>
        <p:spPr>
          <a:xfrm>
            <a:off x="442737" y="777766"/>
            <a:ext cx="11286900" cy="0"/>
          </a:xfrm>
          <a:prstGeom prst="straightConnector1">
            <a:avLst/>
          </a:prstGeom>
          <a:noFill/>
          <a:ln w="158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61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guts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5F50FDED-E3B7-834D-8A5E-4EF9D8CBD9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828553"/>
            <a:ext cx="10515600" cy="5218235"/>
          </a:xfrm>
        </p:spPr>
        <p:txBody>
          <a:bodyPr/>
          <a:lstStyle>
            <a:lvl1pPr marL="0" indent="0" fontAlgn="t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 b="0" i="0" baseline="0">
                <a:latin typeface="+mn-lt"/>
              </a:defRPr>
            </a:lvl1pPr>
            <a:lvl2pPr>
              <a:lnSpc>
                <a:spcPct val="150000"/>
              </a:lnSpc>
              <a:defRPr/>
            </a:lvl2pPr>
          </a:lstStyle>
          <a:p>
            <a:r>
              <a:rPr lang="ca-ES" dirty="0"/>
              <a:t>Introduïu aquí el text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‹Nº›</a:t>
            </a:fld>
            <a:endParaRPr lang="ca-ES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0" y="64916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0" y="11291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9FE1ACD9-C863-D545-8BBF-15DB78B8A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992"/>
            <a:ext cx="10515600" cy="5901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i="0" baseline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a-ES" noProof="0" dirty="0"/>
              <a:t>Agregueu aquí el títol de la diapositiva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8992"/>
            <a:ext cx="10515600" cy="65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028700"/>
            <a:ext cx="10515600" cy="514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3"/>
                </a:solidFill>
                <a:latin typeface="Jigsaw" charset="0"/>
                <a:ea typeface="Jigsaw" charset="0"/>
                <a:cs typeface="Jigsaw" charset="0"/>
              </a:defRPr>
            </a:lvl1pPr>
          </a:lstStyle>
          <a:p>
            <a:fld id="{BE953A22-4E5B-B745-9FA0-1DD58406192C}" type="slidenum">
              <a:rPr lang="ca-ES" smtClean="0"/>
              <a:pPr/>
              <a:t>‹Nº›</a:t>
            </a:fld>
            <a:endParaRPr lang="ca-ES" dirty="0"/>
          </a:p>
        </p:txBody>
      </p:sp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449F757A-8E84-D326-975E-523431C4CE11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8106" y="6229409"/>
            <a:ext cx="3213295" cy="5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8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61" r:id="rId4"/>
    <p:sldLayoutId id="2147483679" r:id="rId5"/>
    <p:sldLayoutId id="2147483662" r:id="rId6"/>
    <p:sldLayoutId id="2147483666" r:id="rId7"/>
    <p:sldLayoutId id="2147483680" r:id="rId8"/>
    <p:sldLayoutId id="2147483664" r:id="rId9"/>
    <p:sldLayoutId id="2147483671" r:id="rId10"/>
    <p:sldLayoutId id="2147483667" r:id="rId11"/>
    <p:sldLayoutId id="2147483668" r:id="rId12"/>
    <p:sldLayoutId id="2147483652" r:id="rId13"/>
    <p:sldLayoutId id="2147483670" r:id="rId14"/>
    <p:sldLayoutId id="2147483677" r:id="rId15"/>
    <p:sldLayoutId id="2147483676" r:id="rId16"/>
    <p:sldLayoutId id="2147483678" r:id="rId17"/>
    <p:sldLayoutId id="2147483672" r:id="rId18"/>
    <p:sldLayoutId id="2147483663" r:id="rId19"/>
    <p:sldLayoutId id="2147483673" r:id="rId20"/>
    <p:sldLayoutId id="2147483665" r:id="rId21"/>
    <p:sldLayoutId id="214748367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1000"/>
        </a:spcBef>
        <a:spcAft>
          <a:spcPts val="1000"/>
        </a:spcAft>
        <a:buClr>
          <a:srgbClr val="EEA4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EEA400"/>
        </a:buClr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EEA400"/>
        </a:buClr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EEA400"/>
        </a:buClr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EEA400"/>
        </a:buClr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2965-727B-8E44-855D-683FDD12E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1117F-723A-DE42-A20C-6031191A2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9B70A1-D98D-BF49-A86B-8A8DB9D5BAA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440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7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número de diapositiva 1">
            <a:extLst>
              <a:ext uri="{FF2B5EF4-FFF2-40B4-BE49-F238E27FC236}">
                <a16:creationId xmlns:a16="http://schemas.microsoft.com/office/drawing/2014/main" id="{E925430C-1311-B8C2-BDF6-1B477FF6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3</a:t>
            </a:fld>
            <a:endParaRPr lang="ca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4743A6A5-F87B-518D-F893-766544D4B1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ca-ES" dirty="0"/>
              <a:t>Qui sou, nom equip i dels membres</a:t>
            </a:r>
          </a:p>
          <a:p>
            <a:r>
              <a:rPr lang="ca-ES" dirty="0"/>
              <a:t>El títol del projecte</a:t>
            </a:r>
          </a:p>
          <a:p>
            <a:r>
              <a:rPr lang="ca-ES" dirty="0"/>
              <a:t>El problema que voleu resoldre</a:t>
            </a:r>
          </a:p>
          <a:p>
            <a:r>
              <a:rPr lang="ca-ES" dirty="0"/>
              <a:t>La solució que proposeu</a:t>
            </a:r>
          </a:p>
          <a:p>
            <a:r>
              <a:rPr lang="ca-ES" dirty="0"/>
              <a:t>Conclusió </a:t>
            </a:r>
          </a:p>
          <a:p>
            <a:endParaRPr lang="ca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8F0FB6-61ED-EC65-F661-FC6C9842642D}"/>
              </a:ext>
            </a:extLst>
          </p:cNvPr>
          <p:cNvSpPr txBox="1"/>
          <p:nvPr/>
        </p:nvSpPr>
        <p:spPr>
          <a:xfrm>
            <a:off x="8534400" y="4484914"/>
            <a:ext cx="1828801" cy="11538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/>
          <a:p>
            <a:r>
              <a:rPr lang="es-ES" sz="3200" dirty="0" err="1"/>
              <a:t>Indiqueu</a:t>
            </a:r>
            <a:r>
              <a:rPr lang="es-ES" sz="3200" dirty="0"/>
              <a:t> les ODS que </a:t>
            </a:r>
            <a:r>
              <a:rPr lang="es-ES" sz="3200" dirty="0" err="1"/>
              <a:t>heu</a:t>
            </a:r>
            <a:r>
              <a:rPr lang="es-ES" sz="3200" dirty="0"/>
              <a:t> </a:t>
            </a:r>
            <a:r>
              <a:rPr lang="es-ES" sz="3200" dirty="0" err="1"/>
              <a:t>tingut</a:t>
            </a:r>
            <a:r>
              <a:rPr lang="es-ES" sz="3200" dirty="0"/>
              <a:t> en </a:t>
            </a:r>
            <a:r>
              <a:rPr lang="es-ES" sz="3200" dirty="0" err="1"/>
              <a:t>compte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474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7008CC9-C971-20D3-03F1-01D8E652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3535D987-7A31-5C21-D70C-E8CB599FB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25F3C40E-76A1-9CE6-7B1B-97D997BAF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número de diapositiva 1">
            <a:extLst>
              <a:ext uri="{FF2B5EF4-FFF2-40B4-BE49-F238E27FC236}">
                <a16:creationId xmlns:a16="http://schemas.microsoft.com/office/drawing/2014/main" id="{C3BB9502-9B28-FBA0-939F-8741FC8C3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33D18E0-4C44-ED32-EDAF-573F3A3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idor de número de diapositiva 2">
            <a:extLst>
              <a:ext uri="{FF2B5EF4-FFF2-40B4-BE49-F238E27FC236}">
                <a16:creationId xmlns:a16="http://schemas.microsoft.com/office/drawing/2014/main" id="{D9BA617A-0D06-9202-CD1C-F4F9D23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073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32CA5B2E-2A26-BA67-C7AF-7184A354DA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idor de número de diapositiva 2">
            <a:extLst>
              <a:ext uri="{FF2B5EF4-FFF2-40B4-BE49-F238E27FC236}">
                <a16:creationId xmlns:a16="http://schemas.microsoft.com/office/drawing/2014/main" id="{7C4DFA4B-EB2D-38BB-9ABB-1DAFBF47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3A22-4E5B-B745-9FA0-1DD58406192C}" type="slidenum">
              <a:rPr lang="ca-ES" smtClean="0"/>
              <a:t>7</a:t>
            </a:fld>
            <a:endParaRPr lang="ca-ES"/>
          </a:p>
        </p:txBody>
      </p:sp>
      <p:sp>
        <p:nvSpPr>
          <p:cNvPr id="4" name="Títol 3">
            <a:extLst>
              <a:ext uri="{FF2B5EF4-FFF2-40B4-BE49-F238E27FC236}">
                <a16:creationId xmlns:a16="http://schemas.microsoft.com/office/drawing/2014/main" id="{916E295B-F917-DD9B-D7D9-73073A26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3251916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Tecnocampus">
  <a:themeElements>
    <a:clrScheme name="Diapositives amb fons blanc">
      <a:dk1>
        <a:srgbClr val="333333"/>
      </a:dk1>
      <a:lt1>
        <a:srgbClr val="333333"/>
      </a:lt1>
      <a:dk2>
        <a:srgbClr val="EDA300"/>
      </a:dk2>
      <a:lt2>
        <a:srgbClr val="FFFFFF"/>
      </a:lt2>
      <a:accent1>
        <a:srgbClr val="EDA300"/>
      </a:accent1>
      <a:accent2>
        <a:srgbClr val="FF7D78"/>
      </a:accent2>
      <a:accent3>
        <a:srgbClr val="70C8CB"/>
      </a:accent3>
      <a:accent4>
        <a:srgbClr val="15C287"/>
      </a:accent4>
      <a:accent5>
        <a:srgbClr val="DDE432"/>
      </a:accent5>
      <a:accent6>
        <a:srgbClr val="DDA1E5"/>
      </a:accent6>
      <a:hlink>
        <a:srgbClr val="EDA300"/>
      </a:hlink>
      <a:folHlink>
        <a:srgbClr val="FF7D7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 lnSpcReduction="10000"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3" id="{8FAEC3F6-A714-A742-97C4-5A4BD03C267D}" vid="{A184B823-A34E-D24C-8F55-B364CDEBF89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0d08c9f-0771-4974-bb3d-b11991785953">F62UASW6MD7H-27-974</_dlc_DocId>
    <_dlc_DocIdUrl xmlns="20d08c9f-0771-4974-bb3d-b11991785953">
      <Url>https://intranet.tecnocampus.cat/_layouts/15/DocIdRedir.aspx?ID=F62UASW6MD7H-27-974</Url>
      <Description>F62UASW6MD7H-27-974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8BC53FF6BA348A4E6617989361C8C" ma:contentTypeVersion="5" ma:contentTypeDescription="Crea un document nou" ma:contentTypeScope="" ma:versionID="15688d4910aca567848c7131b4937938">
  <xsd:schema xmlns:xsd="http://www.w3.org/2001/XMLSchema" xmlns:xs="http://www.w3.org/2001/XMLSchema" xmlns:p="http://schemas.microsoft.com/office/2006/metadata/properties" xmlns:ns2="20d08c9f-0771-4974-bb3d-b11991785953" targetNamespace="http://schemas.microsoft.com/office/2006/metadata/properties" ma:root="true" ma:fieldsID="b3c900d015e4cde318eb7793f53794e9" ns2:_="">
    <xsd:import namespace="20d08c9f-0771-4974-bb3d-b1199178595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08c9f-0771-4974-bb3d-b1199178595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l'ID de document" ma:description="Valor de l'ID de document assignat a aquest ele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Enllaç permanent a aques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7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24A522-6FC1-4FCE-B59D-7934E601A37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2A8ADFC-2C79-4045-9761-8F88B9CF8E33}">
  <ds:schemaRefs>
    <ds:schemaRef ds:uri="http://schemas.microsoft.com/office/2006/metadata/properties"/>
    <ds:schemaRef ds:uri="http://schemas.microsoft.com/office/infopath/2007/PartnerControls"/>
    <ds:schemaRef ds:uri="20d08c9f-0771-4974-bb3d-b11991785953"/>
  </ds:schemaRefs>
</ds:datastoreItem>
</file>

<file path=customXml/itemProps3.xml><?xml version="1.0" encoding="utf-8"?>
<ds:datastoreItem xmlns:ds="http://schemas.openxmlformats.org/officeDocument/2006/customXml" ds:itemID="{9F8AA465-F4C9-4F9B-9457-9512BDCAE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08c9f-0771-4974-bb3d-b11991785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E2B08A5-1DC2-4CA2-B765-981BA2D9E4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35</Words>
  <Application>Microsoft Macintosh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Jigsaw</vt:lpstr>
      <vt:lpstr>Jigsaw Light</vt:lpstr>
      <vt:lpstr>Plantilla Tecnocampus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Perez Rubio</dc:creator>
  <cp:lastModifiedBy>Josep Roure Alcobé</cp:lastModifiedBy>
  <cp:revision>2</cp:revision>
  <cp:lastPrinted>2018-12-17T11:47:28Z</cp:lastPrinted>
  <dcterms:created xsi:type="dcterms:W3CDTF">2023-03-13T10:21:18Z</dcterms:created>
  <dcterms:modified xsi:type="dcterms:W3CDTF">2025-04-01T09:53:21Z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0x0101001E98BC53FF6BA348A4E6617989361C8C</vt:lpwstr>
  </property>
  <property fmtid="{D5CDD505-2E9C-101B-9397-08002B2CF9AE}" pid="3" name="_dlc_DocIdItemGuid">
    <vt:lpwstr>c392cfe7-4285-45c1-b38e-52cef6aa6758</vt:lpwstr>
  </property>
</Properties>
</file>