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3" r:id="rId4"/>
    <p:sldId id="262" r:id="rId5"/>
    <p:sldId id="274" r:id="rId6"/>
    <p:sldId id="275" r:id="rId7"/>
    <p:sldId id="265" r:id="rId8"/>
    <p:sldId id="266" r:id="rId9"/>
    <p:sldId id="267" r:id="rId10"/>
    <p:sldId id="268" r:id="rId11"/>
    <p:sldId id="269" r:id="rId12"/>
    <p:sldId id="264" r:id="rId13"/>
    <p:sldId id="270" r:id="rId14"/>
    <p:sldId id="272" r:id="rId15"/>
    <p:sldId id="276" r:id="rId16"/>
    <p:sldId id="257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5970"/>
  </p:normalViewPr>
  <p:slideViewPr>
    <p:cSldViewPr snapToGrid="0" snapToObjects="1">
      <p:cViewPr varScale="1">
        <p:scale>
          <a:sx n="98" d="100"/>
          <a:sy n="98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F580-C23B-4947-B0C3-609C7B841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DE6740-E282-434F-93FA-545D97345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7E339-9416-3249-B4A0-CBF0B187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725D9-63F5-964D-B2B8-DC526138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4B5DF-E14E-EC46-9FF8-0D207A3A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5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5DCA0-4663-7E48-A1CE-F1EAF639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00DAA-D323-7840-9C68-84B1A5B48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7AFFF-7E1D-D541-A9CF-F4E138C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1F1E3-8CEF-FF44-B644-A9A98AB3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91636-19FD-B04F-8687-1D8730D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83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B1A46E-2191-F146-9A9A-DFA3DE8AC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90BA9-47BF-9B41-8244-5298E697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4EE14-B92E-9341-B439-D7235BCF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24102-24A1-0D4D-B294-304B6BA0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7523D-C256-1E4D-ABE3-18C37D2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29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9614A-D4F9-C24F-9EB7-F455FF85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EB8C-AFA9-074A-A34A-6A717662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035B0-F9B3-F94E-9944-DD3E0F52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D41E2-0F63-C24A-AC23-7CEF3B21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1AE83-2B49-6541-A0F4-A291D640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5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D30C-BD28-2C47-9E40-81A6291D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9DFA3-82D0-7D47-926A-3B535FBE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2ED44-8162-9A45-8921-7E355FF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0EC3F-6218-6C4C-BB7C-6C36EF0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EDDE0-2033-EA43-B5CB-7D874E8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63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6241C-1EA2-CD44-A6FC-EFBE2DDA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D7ED2-5874-DF42-989A-0337F7A2E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01439-0776-454E-9F3F-27BBCBD03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CC996-8DEB-AA47-8976-69DF5DBE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4B911-8B92-994A-8AE6-13563E6E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D0C23-7991-674B-AB82-3524E764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31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95D0C-6094-B448-A22A-AB5C68A0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83BD8-9179-0D47-80C5-1B2817EE3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0BEC9-725C-7547-B7AE-08E1C638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31DE4-764F-9144-AF5B-D7F928C57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BC881C-04B0-9A4A-B1BC-E0BDBDA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D98B3F-4B3D-BA41-9BAF-302A9674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EF462-9CC4-0C44-9163-FD09695D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4D593E-5ECE-164C-8B14-38AFC578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58E77-6FB8-9544-841B-8F32E69F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6AE76-7BEB-5D40-90D3-05BA600B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78B4A-B544-7F49-8F15-2CF09A4F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710417-B61A-FE49-85F2-EFCCC90E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65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A2444-B5D8-AA4E-AFAB-B4D5E7A8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34B5BA-826B-3641-86A5-571ADEE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E8EBC-8398-254A-90D4-231D3F4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8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B084-5CED-DE45-8F47-61A4375F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4569C-1201-4745-87B6-EE1979FC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271E2-2FA5-8643-B33C-648E2FC99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4C8F8-52F7-0E43-9CC6-9D29886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53FB4-B6C0-334E-8A57-0F2484C0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369A5-DD1B-9047-8881-A8D3C188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1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008C-D63B-F34C-85C6-0F5BB0AE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34446-5B9E-B44C-BC96-D3C23ACA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CDD6B-E5C3-AF49-903F-AEF028214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51ED9-17ED-D04C-B65B-A6A8BB26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E107E-888B-7449-B59C-CB29AE7F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D9A2E-E2B4-E147-9083-8D65971D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343DC5-F2A9-7E4B-BEC8-FA0FD86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29D58-24C9-4244-843D-6AE212F53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7DAE0-C8BF-554E-8BA9-ADADAC311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186A-F376-E840-83BC-57E18D2AF6FC}" type="datetimeFigureOut">
              <a:rPr kumimoji="1" lang="zh-CN" altLang="en-US" smtClean="0"/>
              <a:t>2019/11/24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E6EDF-4BC1-8C46-B056-1FFF5AF31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5C595-28E5-764A-85BF-2116D49AE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EAFE-B948-2F42-AEE2-CB4554B86F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39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yako.mo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3BB13D4-5DA6-9649-9A21-FA6AB71C5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的云端代码问答社区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59374C-1FC5-ED4E-B0D9-46EA25E989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2292" y="1600200"/>
            <a:ext cx="5288692" cy="17628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40F58E-C89C-B046-9918-82653C8628A2}"/>
              </a:ext>
            </a:extLst>
          </p:cNvPr>
          <p:cNvSpPr txBox="1"/>
          <p:nvPr/>
        </p:nvSpPr>
        <p:spPr>
          <a:xfrm>
            <a:off x="8662087" y="4934634"/>
            <a:ext cx="224893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南京大学软件学院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萘乙芴队</a:t>
            </a:r>
          </a:p>
        </p:txBody>
      </p:sp>
    </p:spTree>
    <p:extLst>
      <p:ext uri="{BB962C8B-B14F-4D97-AF65-F5344CB8AC3E}">
        <p14:creationId xmlns:p14="http://schemas.microsoft.com/office/powerpoint/2010/main" val="167989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797F2-EE59-8D44-B33B-C1AA855C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提交回答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AE1FE-CBB5-2C4E-9746-1B64BEABEEE0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-228600">
              <a:lnSpc>
                <a:spcPct val="15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提交后，系统会自动对回答者提交的代码与原本的代码进行比较 ，并以 </a:t>
            </a:r>
            <a:r>
              <a:rPr lang="en-US" altLang="zh-CN" dirty="0"/>
              <a:t>diff</a:t>
            </a:r>
            <a:r>
              <a:rPr lang="zh-CN" altLang="en-US" dirty="0"/>
              <a:t> 形式展示在回答下方</a:t>
            </a:r>
            <a:endParaRPr lang="en-US" altLang="zh-CN" dirty="0"/>
          </a:p>
          <a:p>
            <a:r>
              <a:rPr lang="zh-CN" altLang="en-US" dirty="0"/>
              <a:t>后来者与提问者可以以此为参考，修改自己的代码</a:t>
            </a:r>
            <a:endParaRPr lang="en-US" altLang="zh-CN" dirty="0"/>
          </a:p>
        </p:txBody>
      </p:sp>
      <p:pic>
        <p:nvPicPr>
          <p:cNvPr id="5" name="内容占位符 4" descr="手机截图图社交软件的信息&#10;&#10;描述已自动生成">
            <a:extLst>
              <a:ext uri="{FF2B5EF4-FFF2-40B4-BE49-F238E27FC236}">
                <a16:creationId xmlns:a16="http://schemas.microsoft.com/office/drawing/2014/main" id="{6AB92E02-DB21-5A47-9E6C-3811D0034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666" y="841248"/>
            <a:ext cx="5065044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9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31E52A-09EC-3844-938E-4669E06D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280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多人回答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6CA530-647A-1044-BFEF-A76489E9DD3A}"/>
              </a:ext>
            </a:extLst>
          </p:cNvPr>
          <p:cNvSpPr txBox="1"/>
          <p:nvPr/>
        </p:nvSpPr>
        <p:spPr>
          <a:xfrm>
            <a:off x="371093" y="2718054"/>
            <a:ext cx="3830203" cy="3207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-228600">
              <a:lnSpc>
                <a:spcPct val="15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可以有多位回答者回答同一个问题</a:t>
            </a:r>
            <a:endParaRPr lang="en-US" altLang="zh-CN" dirty="0"/>
          </a:p>
          <a:p>
            <a:r>
              <a:rPr lang="zh-CN" altLang="en-US" dirty="0"/>
              <a:t>每个人都可看到提问者最初的代码并进行修改</a:t>
            </a:r>
            <a:endParaRPr lang="en-US" altLang="zh-CN" dirty="0"/>
          </a:p>
          <a:p>
            <a:r>
              <a:rPr lang="zh-CN" altLang="en-US" dirty="0"/>
              <a:t>不同回答者互不影响（图为另一位回答者给出的另一种修改方式）</a:t>
            </a:r>
            <a:endParaRPr lang="en-US" altLang="zh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578EEA-A50B-FE4D-ACA3-22A46C220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666" y="841248"/>
            <a:ext cx="5065044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4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9145EDD-B21F-F248-A418-5C10BB8EF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搜索问题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CAC91-EAC4-5741-A192-F4B3834D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搜索建议由必应自动推荐服务提供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搜索结果由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Azure 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认知搜索服务提供，得益于此，对于所有问题的题目、描述、回答以及涉及到的代码，系统都可以迅速给出索引并按权重排序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6372A401-EB1E-6740-BB68-28D05C73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82" y="2020824"/>
            <a:ext cx="3127248" cy="28163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1A86D5-A427-664E-8E0F-CBDCD948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740" y="1166972"/>
            <a:ext cx="4232553" cy="45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DE70A-A680-D643-8911-965C9996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46" y="365125"/>
            <a:ext cx="3634946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最新问题列表</a:t>
            </a:r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543A1DD0-5D29-B44B-AE14-504A3FD26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204" y="1690688"/>
            <a:ext cx="4931915" cy="4351338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A4168F2-223D-BB4B-8F5E-3977C0C444CA}"/>
              </a:ext>
            </a:extLst>
          </p:cNvPr>
          <p:cNvSpPr txBox="1">
            <a:spLocks/>
          </p:cNvSpPr>
          <p:nvPr/>
        </p:nvSpPr>
        <p:spPr>
          <a:xfrm>
            <a:off x="6971270" y="365124"/>
            <a:ext cx="3634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我的提问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回答</a:t>
            </a: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36221629-1DDF-FA42-A94F-659D77CB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96" y="1690687"/>
            <a:ext cx="5451594" cy="3089678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F5D4F8C-A1F3-D145-949E-902C668045B3}"/>
              </a:ext>
            </a:extLst>
          </p:cNvPr>
          <p:cNvCxnSpPr/>
          <p:nvPr/>
        </p:nvCxnSpPr>
        <p:spPr>
          <a:xfrm>
            <a:off x="5955956" y="318486"/>
            <a:ext cx="0" cy="62210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2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BAAF-46C4-5D43-A5E7-E339E197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019" y="2766218"/>
            <a:ext cx="3115962" cy="1325563"/>
          </a:xfrm>
        </p:spPr>
        <p:txBody>
          <a:bodyPr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技术栈分享</a:t>
            </a:r>
          </a:p>
        </p:txBody>
      </p:sp>
    </p:spTree>
    <p:extLst>
      <p:ext uri="{BB962C8B-B14F-4D97-AF65-F5344CB8AC3E}">
        <p14:creationId xmlns:p14="http://schemas.microsoft.com/office/powerpoint/2010/main" val="71425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F533-AD9F-CA4A-A4F2-CCCFCBC5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76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项目设计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难点与挑战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8468E-F102-4C49-800F-720B1611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6" y="1445740"/>
            <a:ext cx="10715368" cy="48874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只支持单一用户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运行不同用户所需要的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，并转发至随机端口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储存大量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占用很多资源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的挂载机制，本地仅储存源代码，需要使用时，将代码目录挂载至新的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中进行使用，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用完即可销毁，源代码则会保存在本地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可能出现用户长时间占用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资源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每过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分钟，上述随机端口便会更换，要求用户回到网站重新点击进入才能继续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大量数据储存、搜索难以实现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Azure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云服务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83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CEFB61-2BAF-8340-9963-5F62562F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ED21DE-EF20-7242-8053-4FE31F46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077" y="2483440"/>
            <a:ext cx="5889962" cy="34256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8DDF9D-30E2-3A47-B1B8-4A6A04589B70}"/>
              </a:ext>
            </a:extLst>
          </p:cNvPr>
          <p:cNvSpPr/>
          <p:nvPr/>
        </p:nvSpPr>
        <p:spPr>
          <a:xfrm>
            <a:off x="822892" y="2950251"/>
            <a:ext cx="2381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dirty="0">
                <a:solidFill>
                  <a:srgbClr val="FFFFFF"/>
                </a:solidFill>
              </a:rPr>
              <a:t>项目中应用的</a:t>
            </a:r>
            <a:br>
              <a:rPr kumimoji="1" lang="en-US" altLang="zh-CN" sz="2800" dirty="0">
                <a:solidFill>
                  <a:srgbClr val="FFFFFF"/>
                </a:solidFill>
              </a:rPr>
            </a:br>
            <a:r>
              <a:rPr kumimoji="1" lang="zh-CN" altLang="en-US" sz="2800" dirty="0">
                <a:solidFill>
                  <a:srgbClr val="FFFFFF"/>
                </a:solidFill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</a:rPr>
              <a:t>Azure </a:t>
            </a:r>
            <a:r>
              <a:rPr kumimoji="1" lang="zh-CN" altLang="en-US" sz="2800" dirty="0">
                <a:solidFill>
                  <a:srgbClr val="FFFFFF"/>
                </a:solidFill>
              </a:rPr>
              <a:t>服务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57CC0C-5B14-254E-A81F-D568C8D0F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347" y="699912"/>
            <a:ext cx="1728869" cy="13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AD725A8-0CF1-1A42-93A2-349123D5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60" y="320142"/>
            <a:ext cx="1588946" cy="1588946"/>
          </a:xfrm>
          <a:prstGeom prst="rect">
            <a:avLst/>
          </a:prstGeom>
        </p:spPr>
      </p:pic>
      <p:pic>
        <p:nvPicPr>
          <p:cNvPr id="14" name="图片 13" descr="卡通画&#10;&#10;描述已自动生成">
            <a:extLst>
              <a:ext uri="{FF2B5EF4-FFF2-40B4-BE49-F238E27FC236}">
                <a16:creationId xmlns:a16="http://schemas.microsoft.com/office/drawing/2014/main" id="{D928ADA3-9915-4C4F-8705-29AE749E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1" y="2934507"/>
            <a:ext cx="3251032" cy="1003175"/>
          </a:xfrm>
          <a:prstGeom prst="rect">
            <a:avLst/>
          </a:prstGeom>
        </p:spPr>
      </p:pic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3A526A1E-E1DF-554D-AEFF-840DA0EAE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41" y="706518"/>
            <a:ext cx="3520438" cy="8258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C48CBF-F385-B44C-9539-BEF47D8C6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640" y="320142"/>
            <a:ext cx="2837382" cy="15889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8701F4-6A10-FB40-8529-F2C1AC549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10" y="4930536"/>
            <a:ext cx="3165328" cy="15826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6173FC-F4DE-1749-8049-C5DD2BEE4808}"/>
              </a:ext>
            </a:extLst>
          </p:cNvPr>
          <p:cNvSpPr txBox="1"/>
          <p:nvPr/>
        </p:nvSpPr>
        <p:spPr>
          <a:xfrm>
            <a:off x="4657256" y="2916520"/>
            <a:ext cx="6785101" cy="2309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搭建于 </a:t>
            </a:r>
            <a:r>
              <a:rPr kumimoji="1" lang="en-US" altLang="zh-CN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Azure </a:t>
            </a: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的项目主服务器</a:t>
            </a:r>
            <a:endParaRPr kumimoji="1" lang="en-US" altLang="zh-CN" sz="2600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2600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管理后端逻辑</a:t>
            </a:r>
            <a:endParaRPr kumimoji="1" lang="en-US" altLang="zh-CN" sz="2600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2600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通过 </a:t>
            </a:r>
            <a:r>
              <a:rPr kumimoji="1" lang="en-US" altLang="zh-CN" sz="2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</a:t>
            </a:r>
            <a:r>
              <a:rPr kumimoji="1" lang="en-US" altLang="zh-CN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ython</a:t>
            </a: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kumimoji="1" lang="en-US" altLang="zh-CN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flask</a:t>
            </a: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与前端进行交互</a:t>
            </a:r>
            <a:endParaRPr kumimoji="1" lang="en-US" altLang="zh-CN" sz="2600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2600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根据用户需求，在 </a:t>
            </a:r>
            <a:r>
              <a:rPr kumimoji="1" lang="en-US" altLang="zh-CN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docker</a:t>
            </a: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中创建 </a:t>
            </a:r>
            <a:r>
              <a:rPr kumimoji="1" lang="en-US" altLang="zh-CN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code</a:t>
            </a: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kumimoji="1" lang="en-US" altLang="zh-CN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server</a:t>
            </a:r>
            <a:r>
              <a:rPr kumimoji="1" lang="zh-CN" altLang="en-US" sz="2600" kern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运行环境</a:t>
            </a:r>
            <a:endParaRPr kumimoji="1" lang="en-US" altLang="zh-CN" sz="2600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2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FF515A-8BE4-034B-97BA-B04485B1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3" y="1306727"/>
            <a:ext cx="5359400" cy="1257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41F85E-A880-BA4A-AFE8-48ED82B039AB}"/>
              </a:ext>
            </a:extLst>
          </p:cNvPr>
          <p:cNvSpPr txBox="1"/>
          <p:nvPr/>
        </p:nvSpPr>
        <p:spPr>
          <a:xfrm>
            <a:off x="2782159" y="3429000"/>
            <a:ext cx="6880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项目主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Cosmos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数据库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与主服务器进行交互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非关系型数据库，易于储存层级型数据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FA8C4F-4AEA-E04D-98AC-55C6BC2C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71" y="1306727"/>
            <a:ext cx="3810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1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525577-EDD0-414F-8673-5EC85800787C}"/>
              </a:ext>
            </a:extLst>
          </p:cNvPr>
          <p:cNvSpPr txBox="1"/>
          <p:nvPr/>
        </p:nvSpPr>
        <p:spPr>
          <a:xfrm>
            <a:off x="438912" y="2512611"/>
            <a:ext cx="5492331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algn="ctr">
              <a:defRPr kumimoji="1" sz="2800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pPr indent="-228600" algn="l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索引数据库储存全站问题经处理后的纯文本文档，问题与条目对应，与主数据库同步更新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228600" algn="l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Azure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认知搜索服务定时自动从索引数据库建立索引，为全站问题、解答、代码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实现全文搜索以及权重排序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228600" algn="l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的索引正在开发中</a:t>
            </a:r>
          </a:p>
        </p:txBody>
      </p:sp>
      <p:pic>
        <p:nvPicPr>
          <p:cNvPr id="5" name="图片 4" descr="图片包含 游戏机, 桌子&#10;&#10;描述已自动生成">
            <a:extLst>
              <a:ext uri="{FF2B5EF4-FFF2-40B4-BE49-F238E27FC236}">
                <a16:creationId xmlns:a16="http://schemas.microsoft.com/office/drawing/2014/main" id="{2D672459-BC61-1E49-90F1-AAFE7D09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52" y="2469324"/>
            <a:ext cx="4202135" cy="1296659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A89FD820-EA6F-3748-AFD1-1300A6E8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4280284"/>
            <a:ext cx="5138928" cy="10406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828A679-0056-AD48-99F8-4429EDAF78CC}"/>
              </a:ext>
            </a:extLst>
          </p:cNvPr>
          <p:cNvSpPr txBox="1"/>
          <p:nvPr/>
        </p:nvSpPr>
        <p:spPr>
          <a:xfrm>
            <a:off x="465492" y="968222"/>
            <a:ext cx="10022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Azure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认知搜索服务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索引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Cosmos DB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6A0190-E574-E44E-AC29-4BD349BD927E}"/>
              </a:ext>
            </a:extLst>
          </p:cNvPr>
          <p:cNvSpPr/>
          <p:nvPr/>
        </p:nvSpPr>
        <p:spPr>
          <a:xfrm>
            <a:off x="839888" y="1602119"/>
            <a:ext cx="418896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基于人工智能的搜索即服务云解决方案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48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6FFBFC-81D5-0045-84BC-ECC3FCBD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现有问答社区的问题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45AF8-8444-AA4E-B71B-51803DA8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760231" cy="320725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提问者往往无法找到代码出错的关键部分，不能提供足够的信息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环境不同，回答者难以复现提问者的问题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回答者无法看到实时的执行结果，沟通效率低</a:t>
            </a:r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69111BDB-AE06-8A41-8DC4-2DE27294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848929"/>
            <a:ext cx="6922008" cy="5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77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1D932C-D907-2743-BB06-BA10D371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2008"/>
            <a:ext cx="4954503" cy="13755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873D29-C847-C043-9B25-84EB9BF191D5}"/>
              </a:ext>
            </a:extLst>
          </p:cNvPr>
          <p:cNvSpPr txBox="1"/>
          <p:nvPr/>
        </p:nvSpPr>
        <p:spPr>
          <a:xfrm>
            <a:off x="740645" y="3429000"/>
            <a:ext cx="4901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根据用户输入自动为用户推荐相关建议词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TODO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：加强推荐词与软件行业的相关性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B1C48-ADFE-F141-AEB6-7B7875BF8329}"/>
              </a:ext>
            </a:extLst>
          </p:cNvPr>
          <p:cNvSpPr txBox="1"/>
          <p:nvPr/>
        </p:nvSpPr>
        <p:spPr>
          <a:xfrm>
            <a:off x="945634" y="595005"/>
            <a:ext cx="345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必应自动推荐服务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3D9EF0-EAAE-6240-95CA-80C3DBC25F24}"/>
              </a:ext>
            </a:extLst>
          </p:cNvPr>
          <p:cNvSpPr/>
          <p:nvPr/>
        </p:nvSpPr>
        <p:spPr>
          <a:xfrm>
            <a:off x="1194991" y="145373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基于云的实时搜索结果推荐</a:t>
            </a:r>
          </a:p>
        </p:txBody>
      </p:sp>
      <p:pic>
        <p:nvPicPr>
          <p:cNvPr id="36" name="图片 35" descr="手机屏幕截图&#10;&#10;描述已自动生成">
            <a:extLst>
              <a:ext uri="{FF2B5EF4-FFF2-40B4-BE49-F238E27FC236}">
                <a16:creationId xmlns:a16="http://schemas.microsoft.com/office/drawing/2014/main" id="{8DA677E7-A074-4345-8616-75D9B43B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47" y="2466871"/>
            <a:ext cx="4045808" cy="36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BAAF-46C4-5D43-A5E7-E339E197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019" y="2766218"/>
            <a:ext cx="3115962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功能展示</a:t>
            </a:r>
          </a:p>
        </p:txBody>
      </p:sp>
    </p:spTree>
    <p:extLst>
      <p:ext uri="{BB962C8B-B14F-4D97-AF65-F5344CB8AC3E}">
        <p14:creationId xmlns:p14="http://schemas.microsoft.com/office/powerpoint/2010/main" val="236318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截图里有图片&#10;&#10;描述已自动生成">
            <a:extLst>
              <a:ext uri="{FF2B5EF4-FFF2-40B4-BE49-F238E27FC236}">
                <a16:creationId xmlns:a16="http://schemas.microsoft.com/office/drawing/2014/main" id="{DF09340F-D928-0340-BB9F-25475E3A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965279"/>
            <a:ext cx="8686801" cy="44989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A52FDC-DE1C-9A43-B98E-33612DAC4A68}"/>
              </a:ext>
            </a:extLst>
          </p:cNvPr>
          <p:cNvSpPr txBox="1"/>
          <p:nvPr/>
        </p:nvSpPr>
        <p:spPr>
          <a:xfrm>
            <a:off x="685799" y="393779"/>
            <a:ext cx="1297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BE0E32-2C74-8746-97F6-DA6F2EC42477}"/>
              </a:ext>
            </a:extLst>
          </p:cNvPr>
          <p:cNvSpPr txBox="1"/>
          <p:nvPr/>
        </p:nvSpPr>
        <p:spPr>
          <a:xfrm>
            <a:off x="1582680" y="1348806"/>
            <a:ext cx="902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已部署于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http://nyako.moe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（本地网络直连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Azure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服务器较慢，对于体验会有影响）</a:t>
            </a:r>
          </a:p>
        </p:txBody>
      </p:sp>
    </p:spTree>
    <p:extLst>
      <p:ext uri="{BB962C8B-B14F-4D97-AF65-F5344CB8AC3E}">
        <p14:creationId xmlns:p14="http://schemas.microsoft.com/office/powerpoint/2010/main" val="54570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145EDD-B21F-F248-A418-5C10BB8EFD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6571" y="455716"/>
            <a:ext cx="11201400" cy="110648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CAC91-EAC4-5741-A192-F4B3834D05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72240" y="1478948"/>
            <a:ext cx="4836530" cy="223090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如果没有满意答案，点击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 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提出新问题，同时系统自动创建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，供提问者复现问题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输入问题详细描述（支持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markdown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），点击进入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895469-DE63-A04A-A0D2-057799F1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88" y="3209487"/>
            <a:ext cx="4836530" cy="3375993"/>
          </a:xfrm>
          <a:prstGeom prst="rect">
            <a:avLst/>
          </a:prstGeom>
        </p:spPr>
      </p:pic>
      <p:pic>
        <p:nvPicPr>
          <p:cNvPr id="5" name="图片 4" descr="社交网站的手机截图&#10;&#10;描述已自动生成">
            <a:extLst>
              <a:ext uri="{FF2B5EF4-FFF2-40B4-BE49-F238E27FC236}">
                <a16:creationId xmlns:a16="http://schemas.microsoft.com/office/drawing/2014/main" id="{B555D14C-7037-8E43-8428-0F19E7D95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50" r="30456"/>
          <a:stretch/>
        </p:blipFill>
        <p:spPr>
          <a:xfrm>
            <a:off x="6472240" y="3851573"/>
            <a:ext cx="4836530" cy="273390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F61A97A-3B61-B442-8540-C075452D797E}"/>
              </a:ext>
            </a:extLst>
          </p:cNvPr>
          <p:cNvSpPr/>
          <p:nvPr/>
        </p:nvSpPr>
        <p:spPr>
          <a:xfrm>
            <a:off x="848544" y="1719992"/>
            <a:ext cx="487121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Azure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认知搜索服务根据输入内容自动提示相关问题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98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B057FE-2ABF-FB4A-B2D4-40683D39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场景复现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 descr="电脑萤幕的截图&#10;&#10;描述已自动生成">
            <a:extLst>
              <a:ext uri="{FF2B5EF4-FFF2-40B4-BE49-F238E27FC236}">
                <a16:creationId xmlns:a16="http://schemas.microsoft.com/office/drawing/2014/main" id="{E089BFE3-4021-914B-872F-2C0423DAE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74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5AA966A-7D47-A240-875F-291BE7AF2658}"/>
              </a:ext>
            </a:extLst>
          </p:cNvPr>
          <p:cNvSpPr txBox="1">
            <a:spLocks/>
          </p:cNvSpPr>
          <p:nvPr/>
        </p:nvSpPr>
        <p:spPr>
          <a:xfrm>
            <a:off x="7641259" y="1721922"/>
            <a:ext cx="4023516" cy="464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用户输入个人密码后，便可进入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环境，此时用户可以使用拥有完整功能的 </a:t>
            </a:r>
            <a:r>
              <a:rPr kumimoji="1"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vscode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网页端进行代码错误复现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用户可以自由安装扩展、配置环境而不必在本地安装任何应用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>
              <a:lnSpc>
                <a:spcPct val="150000"/>
              </a:lnSpc>
              <a:spcAft>
                <a:spcPts val="1800"/>
              </a:spcAft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用户输入的内容会被自动保存，直到最终提交问题前，用户可以随时进行修改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1F4AA-C7B2-064A-B33A-9FF8A602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出现问题的代码</a:t>
            </a:r>
          </a:p>
        </p:txBody>
      </p:sp>
      <p:pic>
        <p:nvPicPr>
          <p:cNvPr id="5" name="内容占位符 4" descr="截图里有图片&#10;&#10;描述已自动生成">
            <a:extLst>
              <a:ext uri="{FF2B5EF4-FFF2-40B4-BE49-F238E27FC236}">
                <a16:creationId xmlns:a16="http://schemas.microsoft.com/office/drawing/2014/main" id="{63689FE2-55E9-FC42-82A0-2962E729E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731" b="46256"/>
          <a:stretch/>
        </p:blipFill>
        <p:spPr>
          <a:xfrm>
            <a:off x="2011817" y="1936837"/>
            <a:ext cx="8168366" cy="4019120"/>
          </a:xfrm>
        </p:spPr>
      </p:pic>
    </p:spTree>
    <p:extLst>
      <p:ext uri="{BB962C8B-B14F-4D97-AF65-F5344CB8AC3E}">
        <p14:creationId xmlns:p14="http://schemas.microsoft.com/office/powerpoint/2010/main" val="40624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8C5897-0D19-1645-8826-FE4D8B55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60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回答问题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1BF650D-EF35-A449-BD71-D4170C6D2705}"/>
              </a:ext>
            </a:extLst>
          </p:cNvPr>
          <p:cNvSpPr txBox="1">
            <a:spLocks/>
          </p:cNvSpPr>
          <p:nvPr/>
        </p:nvSpPr>
        <p:spPr>
          <a:xfrm>
            <a:off x="7938752" y="2020824"/>
            <a:ext cx="3530437" cy="3959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-228600">
              <a:lnSpc>
                <a:spcPct val="15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回答者进入问题，点击回答按钮，即可获得一个新的 </a:t>
            </a:r>
            <a:r>
              <a:rPr lang="en-US" altLang="zh-CN" dirty="0"/>
              <a:t>docker</a:t>
            </a:r>
            <a:r>
              <a:rPr lang="zh-CN" altLang="en-US" dirty="0"/>
              <a:t>，输入个人密码后，即可进入 </a:t>
            </a:r>
            <a:r>
              <a:rPr lang="en-US" altLang="zh-CN" dirty="0"/>
              <a:t>code server </a:t>
            </a:r>
            <a:r>
              <a:rPr lang="zh-CN" altLang="en-US" dirty="0"/>
              <a:t>环境，其中包含提问者的代码</a:t>
            </a:r>
            <a:endParaRPr lang="en-US" altLang="zh-CN" dirty="0"/>
          </a:p>
          <a:p>
            <a:r>
              <a:rPr lang="zh-CN" altLang="en-US" dirty="0"/>
              <a:t>回答者修改完代码后，可以输入描述内容（支持 </a:t>
            </a:r>
            <a:r>
              <a:rPr lang="en-US" altLang="zh-CN" dirty="0"/>
              <a:t>markdown</a:t>
            </a:r>
            <a:r>
              <a:rPr lang="zh-CN" altLang="en-US" dirty="0"/>
              <a:t>），直到最终提交前，代码与内容均可被修改</a:t>
            </a:r>
            <a:endParaRPr lang="en-US" altLang="zh-CN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D4EB1E8-4333-FD41-9F60-44CF8852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4" y="1406869"/>
            <a:ext cx="4658830" cy="51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1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AE11-51A1-E047-A972-6A917D52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提问者的初始工作区与修改后的代码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08D4F7-A5BB-5348-94E9-F949280D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406"/>
            <a:ext cx="6134100" cy="2387600"/>
          </a:xfrm>
          <a:prstGeom prst="rect">
            <a:avLst/>
          </a:prstGeom>
        </p:spPr>
      </p:pic>
      <p:pic>
        <p:nvPicPr>
          <p:cNvPr id="8" name="图片 7" descr="屏幕上有字&#10;&#10;描述已自动生成">
            <a:extLst>
              <a:ext uri="{FF2B5EF4-FFF2-40B4-BE49-F238E27FC236}">
                <a16:creationId xmlns:a16="http://schemas.microsoft.com/office/drawing/2014/main" id="{5D168575-7667-484D-9200-6D872CF2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15" y="2519406"/>
            <a:ext cx="3340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1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710</Words>
  <Application>Microsoft Macintosh PowerPoint</Application>
  <PresentationFormat>宽屏</PresentationFormat>
  <Paragraphs>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Microsoft YaHei</vt:lpstr>
      <vt:lpstr>Arial</vt:lpstr>
      <vt:lpstr>Calibri</vt:lpstr>
      <vt:lpstr>Office 主题​​</vt:lpstr>
      <vt:lpstr>PowerPoint 演示文稿</vt:lpstr>
      <vt:lpstr>现有问答社区的问题</vt:lpstr>
      <vt:lpstr>功能展示</vt:lpstr>
      <vt:lpstr>PowerPoint 演示文稿</vt:lpstr>
      <vt:lpstr>提出问题</vt:lpstr>
      <vt:lpstr>场景复现</vt:lpstr>
      <vt:lpstr>出现问题的代码</vt:lpstr>
      <vt:lpstr>回答问题</vt:lpstr>
      <vt:lpstr>提问者的初始工作区与修改后的代码</vt:lpstr>
      <vt:lpstr>提交回答</vt:lpstr>
      <vt:lpstr>多人回答</vt:lpstr>
      <vt:lpstr>搜索问题</vt:lpstr>
      <vt:lpstr>最新问题列表</vt:lpstr>
      <vt:lpstr>技术栈分享</vt:lpstr>
      <vt:lpstr>项目设计——难点与挑战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洪禹</dc:creator>
  <cp:lastModifiedBy>刘 洪禹</cp:lastModifiedBy>
  <cp:revision>4</cp:revision>
  <dcterms:created xsi:type="dcterms:W3CDTF">2019-11-23T21:47:54Z</dcterms:created>
  <dcterms:modified xsi:type="dcterms:W3CDTF">2019-11-24T03:54:13Z</dcterms:modified>
</cp:coreProperties>
</file>