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04"/>
    <a:srgbClr val="66A0D0"/>
    <a:srgbClr val="497498"/>
    <a:srgbClr val="94D3AB"/>
    <a:srgbClr val="76BEC0"/>
    <a:srgbClr val="DCDCDC"/>
    <a:srgbClr val="F0F0F0"/>
    <a:srgbClr val="E6E6E6"/>
    <a:srgbClr val="C8C8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image" Target="../media/image2.png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_时尚演示出品_2"/>
          <p:cNvSpPr/>
          <p:nvPr>
            <p:custDataLst>
              <p:tags r:id="rId2"/>
            </p:custDataLst>
          </p:nvPr>
        </p:nvSpPr>
        <p:spPr>
          <a:xfrm>
            <a:off x="1431925" y="1169035"/>
            <a:ext cx="4833620" cy="4892040"/>
          </a:xfrm>
          <a:custGeom>
            <a:avLst/>
            <a:gdLst>
              <a:gd name="connsiteX0" fmla="*/ 1117953 w 4344124"/>
              <a:gd name="connsiteY0" fmla="*/ 4390383 h 4396577"/>
              <a:gd name="connsiteX1" fmla="*/ 4331937 w 4344124"/>
              <a:gd name="connsiteY1" fmla="*/ 1278922 h 4396577"/>
              <a:gd name="connsiteX2" fmla="*/ 4307141 w 4344124"/>
              <a:gd name="connsiteY2" fmla="*/ 1161140 h 4396577"/>
              <a:gd name="connsiteX3" fmla="*/ 79368 w 4344124"/>
              <a:gd name="connsiteY3" fmla="*/ 4 h 4396577"/>
              <a:gd name="connsiteX4" fmla="*/ 211 w 4344124"/>
              <a:gd name="connsiteY4" fmla="*/ 84407 h 4396577"/>
              <a:gd name="connsiteX5" fmla="*/ 1006369 w 4344124"/>
              <a:gd name="connsiteY5" fmla="*/ 4355096 h 4396577"/>
              <a:gd name="connsiteX6" fmla="*/ 1006369 w 4344124"/>
              <a:gd name="connsiteY6" fmla="*/ 4355096 h 4396577"/>
              <a:gd name="connsiteX7" fmla="*/ 1117953 w 4344124"/>
              <a:gd name="connsiteY7" fmla="*/ 4390383 h 439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4124" h="4396577">
                <a:moveTo>
                  <a:pt x="1117953" y="4390383"/>
                </a:moveTo>
                <a:cubicBezTo>
                  <a:pt x="2415945" y="3618836"/>
                  <a:pt x="3423534" y="2466284"/>
                  <a:pt x="4331937" y="1278922"/>
                </a:cubicBezTo>
                <a:cubicBezTo>
                  <a:pt x="4361502" y="1240297"/>
                  <a:pt x="4349581" y="1184505"/>
                  <a:pt x="4307141" y="1161140"/>
                </a:cubicBezTo>
                <a:cubicBezTo>
                  <a:pt x="3006288" y="452060"/>
                  <a:pt x="1554273" y="11449"/>
                  <a:pt x="79368" y="4"/>
                </a:cubicBezTo>
                <a:cubicBezTo>
                  <a:pt x="33591" y="-473"/>
                  <a:pt x="-3127" y="38629"/>
                  <a:pt x="211" y="84407"/>
                </a:cubicBezTo>
                <a:cubicBezTo>
                  <a:pt x="99873" y="1561696"/>
                  <a:pt x="313026" y="3039938"/>
                  <a:pt x="1006369" y="4355096"/>
                </a:cubicBezTo>
                <a:lnTo>
                  <a:pt x="1006369" y="4355096"/>
                </a:lnTo>
                <a:cubicBezTo>
                  <a:pt x="1025443" y="4397536"/>
                  <a:pt x="1077897" y="4414226"/>
                  <a:pt x="1117953" y="439038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十字形 18"/>
          <p:cNvSpPr/>
          <p:nvPr>
            <p:custDataLst>
              <p:tags r:id="rId3"/>
            </p:custDataLst>
          </p:nvPr>
        </p:nvSpPr>
        <p:spPr>
          <a:xfrm>
            <a:off x="3149799" y="4689731"/>
            <a:ext cx="432035" cy="419092"/>
          </a:xfrm>
          <a:prstGeom prst="plus">
            <a:avLst>
              <a:gd name="adj" fmla="val 360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6" name="十字形 5"/>
          <p:cNvSpPr/>
          <p:nvPr>
            <p:custDataLst>
              <p:tags r:id="rId4"/>
            </p:custDataLst>
          </p:nvPr>
        </p:nvSpPr>
        <p:spPr>
          <a:xfrm>
            <a:off x="3807429" y="4899277"/>
            <a:ext cx="1040765" cy="1052992"/>
          </a:xfrm>
          <a:prstGeom prst="plus">
            <a:avLst>
              <a:gd name="adj" fmla="val 363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十字形 3"/>
          <p:cNvSpPr/>
          <p:nvPr>
            <p:custDataLst>
              <p:tags r:id="rId5"/>
            </p:custDataLst>
          </p:nvPr>
        </p:nvSpPr>
        <p:spPr>
          <a:xfrm>
            <a:off x="859790" y="746760"/>
            <a:ext cx="426203" cy="418454"/>
          </a:xfrm>
          <a:prstGeom prst="plus">
            <a:avLst>
              <a:gd name="adj" fmla="val 377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_时尚演示出品_1"/>
          <p:cNvSpPr/>
          <p:nvPr>
            <p:custDataLst>
              <p:tags r:id="rId6"/>
            </p:custDataLst>
          </p:nvPr>
        </p:nvSpPr>
        <p:spPr>
          <a:xfrm rot="20793374">
            <a:off x="400050" y="4523105"/>
            <a:ext cx="1825625" cy="1919605"/>
          </a:xfrm>
          <a:custGeom>
            <a:avLst/>
            <a:gdLst>
              <a:gd name="connsiteX0" fmla="*/ 3336237 w 3347502"/>
              <a:gd name="connsiteY0" fmla="*/ 2051525 h 3519169"/>
              <a:gd name="connsiteX1" fmla="*/ 480845 w 3347502"/>
              <a:gd name="connsiteY1" fmla="*/ 6782 h 3519169"/>
              <a:gd name="connsiteX2" fmla="*/ 393581 w 3347502"/>
              <a:gd name="connsiteY2" fmla="*/ 42546 h 3519169"/>
              <a:gd name="connsiteX3" fmla="*/ 91257 w 3347502"/>
              <a:gd name="connsiteY3" fmla="*/ 3471114 h 3519169"/>
              <a:gd name="connsiteX4" fmla="*/ 167553 w 3347502"/>
              <a:gd name="connsiteY4" fmla="*/ 3520707 h 3519169"/>
              <a:gd name="connsiteX5" fmla="*/ 3324316 w 3347502"/>
              <a:gd name="connsiteY5" fmla="*/ 2143080 h 3519169"/>
              <a:gd name="connsiteX6" fmla="*/ 3324316 w 3347502"/>
              <a:gd name="connsiteY6" fmla="*/ 2143080 h 3519169"/>
              <a:gd name="connsiteX7" fmla="*/ 3336237 w 3347502"/>
              <a:gd name="connsiteY7" fmla="*/ 2051525 h 351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7502" h="3519169">
                <a:moveTo>
                  <a:pt x="3336237" y="2051525"/>
                </a:moveTo>
                <a:cubicBezTo>
                  <a:pt x="2557537" y="1157427"/>
                  <a:pt x="1525629" y="541334"/>
                  <a:pt x="480845" y="6782"/>
                </a:cubicBezTo>
                <a:cubicBezTo>
                  <a:pt x="446989" y="-10384"/>
                  <a:pt x="405503" y="6305"/>
                  <a:pt x="393581" y="42546"/>
                </a:cubicBezTo>
                <a:cubicBezTo>
                  <a:pt x="28789" y="1146936"/>
                  <a:pt x="-107114" y="2330483"/>
                  <a:pt x="91257" y="3471114"/>
                </a:cubicBezTo>
                <a:cubicBezTo>
                  <a:pt x="97456" y="3506401"/>
                  <a:pt x="132743" y="3529290"/>
                  <a:pt x="167553" y="3520707"/>
                </a:cubicBezTo>
                <a:cubicBezTo>
                  <a:pt x="1294832" y="3236026"/>
                  <a:pt x="2406375" y="2863604"/>
                  <a:pt x="3324316" y="2143080"/>
                </a:cubicBezTo>
                <a:lnTo>
                  <a:pt x="3324316" y="2143080"/>
                </a:lnTo>
                <a:cubicBezTo>
                  <a:pt x="3354834" y="2121622"/>
                  <a:pt x="3360079" y="2079182"/>
                  <a:pt x="3336237" y="2051525"/>
                </a:cubicBezTo>
                <a:close/>
              </a:path>
            </a:pathLst>
          </a:custGeom>
          <a:noFill/>
          <a:ln w="12700" cap="flat">
            <a:solidFill>
              <a:schemeClr val="accent1"/>
            </a:solidFill>
            <a:prstDash val="dash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稻壳儿_时尚演示出品_3"/>
          <p:cNvSpPr/>
          <p:nvPr>
            <p:custDataLst>
              <p:tags r:id="rId7"/>
            </p:custDataLst>
          </p:nvPr>
        </p:nvSpPr>
        <p:spPr>
          <a:xfrm>
            <a:off x="1758315" y="5443220"/>
            <a:ext cx="360680" cy="339725"/>
          </a:xfrm>
          <a:custGeom>
            <a:avLst/>
            <a:gdLst>
              <a:gd name="connsiteX0" fmla="*/ 325265 w 324259"/>
              <a:gd name="connsiteY0" fmla="*/ 256165 h 305185"/>
              <a:gd name="connsiteX1" fmla="*/ 122126 w 324259"/>
              <a:gd name="connsiteY1" fmla="*/ 1527 h 305185"/>
              <a:gd name="connsiteX2" fmla="*/ 113543 w 324259"/>
              <a:gd name="connsiteY2" fmla="*/ 2480 h 305185"/>
              <a:gd name="connsiteX3" fmla="*/ 52 w 324259"/>
              <a:gd name="connsiteY3" fmla="*/ 300513 h 305185"/>
              <a:gd name="connsiteX4" fmla="*/ 5774 w 324259"/>
              <a:gd name="connsiteY4" fmla="*/ 306712 h 305185"/>
              <a:gd name="connsiteX5" fmla="*/ 321927 w 324259"/>
              <a:gd name="connsiteY5" fmla="*/ 263796 h 305185"/>
              <a:gd name="connsiteX6" fmla="*/ 321927 w 324259"/>
              <a:gd name="connsiteY6" fmla="*/ 263796 h 305185"/>
              <a:gd name="connsiteX7" fmla="*/ 325265 w 324259"/>
              <a:gd name="connsiteY7" fmla="*/ 256165 h 30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59" h="305185">
                <a:moveTo>
                  <a:pt x="325265" y="256165"/>
                </a:moveTo>
                <a:cubicBezTo>
                  <a:pt x="278534" y="156981"/>
                  <a:pt x="201761" y="75916"/>
                  <a:pt x="122126" y="1527"/>
                </a:cubicBezTo>
                <a:cubicBezTo>
                  <a:pt x="119742" y="-858"/>
                  <a:pt x="115450" y="-381"/>
                  <a:pt x="113543" y="2480"/>
                </a:cubicBezTo>
                <a:cubicBezTo>
                  <a:pt x="52983" y="91652"/>
                  <a:pt x="11020" y="193698"/>
                  <a:pt x="52" y="300513"/>
                </a:cubicBezTo>
                <a:cubicBezTo>
                  <a:pt x="-425" y="303851"/>
                  <a:pt x="2436" y="306712"/>
                  <a:pt x="5774" y="306712"/>
                </a:cubicBezTo>
                <a:cubicBezTo>
                  <a:pt x="113543" y="309573"/>
                  <a:pt x="221789" y="304805"/>
                  <a:pt x="321927" y="263796"/>
                </a:cubicBezTo>
                <a:lnTo>
                  <a:pt x="321927" y="263796"/>
                </a:lnTo>
                <a:cubicBezTo>
                  <a:pt x="325265" y="263318"/>
                  <a:pt x="326696" y="259504"/>
                  <a:pt x="325265" y="256165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稻壳儿_时尚演示出品_4"/>
          <p:cNvSpPr/>
          <p:nvPr>
            <p:custDataLst>
              <p:tags r:id="rId8"/>
            </p:custDataLst>
          </p:nvPr>
        </p:nvSpPr>
        <p:spPr>
          <a:xfrm rot="21439421">
            <a:off x="2502535" y="156845"/>
            <a:ext cx="3206750" cy="3371215"/>
          </a:xfrm>
          <a:custGeom>
            <a:avLst/>
            <a:gdLst>
              <a:gd name="connsiteX0" fmla="*/ 3336237 w 3347502"/>
              <a:gd name="connsiteY0" fmla="*/ 2051525 h 3519169"/>
              <a:gd name="connsiteX1" fmla="*/ 480845 w 3347502"/>
              <a:gd name="connsiteY1" fmla="*/ 6782 h 3519169"/>
              <a:gd name="connsiteX2" fmla="*/ 393581 w 3347502"/>
              <a:gd name="connsiteY2" fmla="*/ 42546 h 3519169"/>
              <a:gd name="connsiteX3" fmla="*/ 91257 w 3347502"/>
              <a:gd name="connsiteY3" fmla="*/ 3471114 h 3519169"/>
              <a:gd name="connsiteX4" fmla="*/ 167553 w 3347502"/>
              <a:gd name="connsiteY4" fmla="*/ 3520707 h 3519169"/>
              <a:gd name="connsiteX5" fmla="*/ 3324316 w 3347502"/>
              <a:gd name="connsiteY5" fmla="*/ 2143080 h 3519169"/>
              <a:gd name="connsiteX6" fmla="*/ 3324316 w 3347502"/>
              <a:gd name="connsiteY6" fmla="*/ 2143080 h 3519169"/>
              <a:gd name="connsiteX7" fmla="*/ 3336237 w 3347502"/>
              <a:gd name="connsiteY7" fmla="*/ 2051525 h 351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7502" h="3519169">
                <a:moveTo>
                  <a:pt x="3336237" y="2051525"/>
                </a:moveTo>
                <a:cubicBezTo>
                  <a:pt x="2557537" y="1157427"/>
                  <a:pt x="1525629" y="541334"/>
                  <a:pt x="480845" y="6782"/>
                </a:cubicBezTo>
                <a:cubicBezTo>
                  <a:pt x="446989" y="-10384"/>
                  <a:pt x="405503" y="6305"/>
                  <a:pt x="393581" y="42546"/>
                </a:cubicBezTo>
                <a:cubicBezTo>
                  <a:pt x="28789" y="1146936"/>
                  <a:pt x="-107114" y="2330483"/>
                  <a:pt x="91257" y="3471114"/>
                </a:cubicBezTo>
                <a:cubicBezTo>
                  <a:pt x="97456" y="3506401"/>
                  <a:pt x="132743" y="3529290"/>
                  <a:pt x="167553" y="3520707"/>
                </a:cubicBezTo>
                <a:cubicBezTo>
                  <a:pt x="1294832" y="3236026"/>
                  <a:pt x="2406375" y="2863604"/>
                  <a:pt x="3324316" y="2143080"/>
                </a:cubicBezTo>
                <a:lnTo>
                  <a:pt x="3324316" y="2143080"/>
                </a:lnTo>
                <a:cubicBezTo>
                  <a:pt x="3354834" y="2121622"/>
                  <a:pt x="3360079" y="2079182"/>
                  <a:pt x="3336237" y="2051525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ash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图片 14" descr="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 rot="21060000">
            <a:off x="807085" y="1863725"/>
            <a:ext cx="3112135" cy="28155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6318885" y="3637280"/>
            <a:ext cx="2980055" cy="432000"/>
          </a:xfrm>
        </p:spPr>
        <p:txBody>
          <a:bodyPr lIns="90000" tIns="46800" rIns="90000" bIns="46800" anchor="ctr" anchorCtr="0"/>
          <a:lstStyle>
            <a:lvl1pPr marL="0" indent="0">
              <a:lnSpc>
                <a:spcPct val="100000"/>
              </a:lnSpc>
              <a:buNone/>
              <a:defRPr sz="18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6318885" y="4087060"/>
            <a:ext cx="2980055" cy="431800"/>
          </a:xfrm>
        </p:spPr>
        <p:txBody>
          <a:bodyPr lIns="90000" tIns="46800" rIns="90000" bIns="46800" anchor="ctr" anchorCtr="0"/>
          <a:lstStyle>
            <a:lvl1pPr marL="0" indent="0">
              <a:lnSpc>
                <a:spcPct val="100000"/>
              </a:lnSpc>
              <a:buNone/>
              <a:defRPr sz="18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6318885" y="4536640"/>
            <a:ext cx="2980055" cy="431800"/>
          </a:xfrm>
        </p:spPr>
        <p:txBody>
          <a:bodyPr lIns="90000" tIns="46800" rIns="90000" bIns="46800" anchor="ctr" anchorCtr="0"/>
          <a:lstStyle>
            <a:lvl1pPr marL="0" indent="0">
              <a:lnSpc>
                <a:spcPct val="100000"/>
              </a:lnSpc>
              <a:buNone/>
              <a:defRPr sz="18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6318885" y="2045335"/>
            <a:ext cx="5576570" cy="940435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4800" spc="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6318885" y="3059430"/>
            <a:ext cx="5576570" cy="541020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0" normalizeH="0" baseline="0">
                <a:solidFill>
                  <a:schemeClr val="bg2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十字形 18"/>
          <p:cNvSpPr/>
          <p:nvPr>
            <p:custDataLst>
              <p:tags r:id="rId2"/>
            </p:custDataLst>
          </p:nvPr>
        </p:nvSpPr>
        <p:spPr>
          <a:xfrm>
            <a:off x="11123295" y="875665"/>
            <a:ext cx="432035" cy="419092"/>
          </a:xfrm>
          <a:prstGeom prst="plus">
            <a:avLst>
              <a:gd name="adj" fmla="val 360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6143625" y="285750"/>
            <a:ext cx="5865495" cy="6285865"/>
            <a:chOff x="630" y="247"/>
            <a:chExt cx="9237" cy="9899"/>
          </a:xfrm>
        </p:grpSpPr>
        <p:sp>
          <p:nvSpPr>
            <p:cNvPr id="8" name="稻壳儿_时尚演示出品_1"/>
            <p:cNvSpPr/>
            <p:nvPr>
              <p:custDataLst>
                <p:tags r:id="rId4"/>
              </p:custDataLst>
            </p:nvPr>
          </p:nvSpPr>
          <p:spPr>
            <a:xfrm rot="20793374">
              <a:off x="630" y="7123"/>
              <a:ext cx="2875" cy="3023"/>
            </a:xfrm>
            <a:custGeom>
              <a:avLst/>
              <a:gdLst>
                <a:gd name="connsiteX0" fmla="*/ 3336237 w 3347502"/>
                <a:gd name="connsiteY0" fmla="*/ 2051525 h 3519169"/>
                <a:gd name="connsiteX1" fmla="*/ 480845 w 3347502"/>
                <a:gd name="connsiteY1" fmla="*/ 6782 h 3519169"/>
                <a:gd name="connsiteX2" fmla="*/ 393581 w 3347502"/>
                <a:gd name="connsiteY2" fmla="*/ 42546 h 3519169"/>
                <a:gd name="connsiteX3" fmla="*/ 91257 w 3347502"/>
                <a:gd name="connsiteY3" fmla="*/ 3471114 h 3519169"/>
                <a:gd name="connsiteX4" fmla="*/ 167553 w 3347502"/>
                <a:gd name="connsiteY4" fmla="*/ 3520707 h 3519169"/>
                <a:gd name="connsiteX5" fmla="*/ 3324316 w 3347502"/>
                <a:gd name="connsiteY5" fmla="*/ 2143080 h 3519169"/>
                <a:gd name="connsiteX6" fmla="*/ 3324316 w 3347502"/>
                <a:gd name="connsiteY6" fmla="*/ 2143080 h 3519169"/>
                <a:gd name="connsiteX7" fmla="*/ 3336237 w 3347502"/>
                <a:gd name="connsiteY7" fmla="*/ 2051525 h 351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7502" h="3519169">
                  <a:moveTo>
                    <a:pt x="3336237" y="2051525"/>
                  </a:moveTo>
                  <a:cubicBezTo>
                    <a:pt x="2557537" y="1157427"/>
                    <a:pt x="1525629" y="541334"/>
                    <a:pt x="480845" y="6782"/>
                  </a:cubicBezTo>
                  <a:cubicBezTo>
                    <a:pt x="446989" y="-10384"/>
                    <a:pt x="405503" y="6305"/>
                    <a:pt x="393581" y="42546"/>
                  </a:cubicBezTo>
                  <a:cubicBezTo>
                    <a:pt x="28789" y="1146936"/>
                    <a:pt x="-107114" y="2330483"/>
                    <a:pt x="91257" y="3471114"/>
                  </a:cubicBezTo>
                  <a:cubicBezTo>
                    <a:pt x="97456" y="3506401"/>
                    <a:pt x="132743" y="3529290"/>
                    <a:pt x="167553" y="3520707"/>
                  </a:cubicBezTo>
                  <a:cubicBezTo>
                    <a:pt x="1294832" y="3236026"/>
                    <a:pt x="2406375" y="2863604"/>
                    <a:pt x="3324316" y="2143080"/>
                  </a:cubicBezTo>
                  <a:lnTo>
                    <a:pt x="3324316" y="2143080"/>
                  </a:lnTo>
                  <a:cubicBezTo>
                    <a:pt x="3354834" y="2121622"/>
                    <a:pt x="3360079" y="2079182"/>
                    <a:pt x="3336237" y="2051525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稻壳儿_时尚演示出品_2"/>
            <p:cNvSpPr/>
            <p:nvPr>
              <p:custDataLst>
                <p:tags r:id="rId5"/>
              </p:custDataLst>
            </p:nvPr>
          </p:nvSpPr>
          <p:spPr>
            <a:xfrm>
              <a:off x="2255" y="1841"/>
              <a:ext cx="7612" cy="7704"/>
            </a:xfrm>
            <a:custGeom>
              <a:avLst/>
              <a:gdLst>
                <a:gd name="connsiteX0" fmla="*/ 1117953 w 4344124"/>
                <a:gd name="connsiteY0" fmla="*/ 4390383 h 4396577"/>
                <a:gd name="connsiteX1" fmla="*/ 4331937 w 4344124"/>
                <a:gd name="connsiteY1" fmla="*/ 1278922 h 4396577"/>
                <a:gd name="connsiteX2" fmla="*/ 4307141 w 4344124"/>
                <a:gd name="connsiteY2" fmla="*/ 1161140 h 4396577"/>
                <a:gd name="connsiteX3" fmla="*/ 79368 w 4344124"/>
                <a:gd name="connsiteY3" fmla="*/ 4 h 4396577"/>
                <a:gd name="connsiteX4" fmla="*/ 211 w 4344124"/>
                <a:gd name="connsiteY4" fmla="*/ 84407 h 4396577"/>
                <a:gd name="connsiteX5" fmla="*/ 1006369 w 4344124"/>
                <a:gd name="connsiteY5" fmla="*/ 4355096 h 4396577"/>
                <a:gd name="connsiteX6" fmla="*/ 1006369 w 4344124"/>
                <a:gd name="connsiteY6" fmla="*/ 4355096 h 4396577"/>
                <a:gd name="connsiteX7" fmla="*/ 1117953 w 4344124"/>
                <a:gd name="connsiteY7" fmla="*/ 4390383 h 43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44124" h="4396577">
                  <a:moveTo>
                    <a:pt x="1117953" y="4390383"/>
                  </a:moveTo>
                  <a:cubicBezTo>
                    <a:pt x="2415945" y="3618836"/>
                    <a:pt x="3423534" y="2466284"/>
                    <a:pt x="4331937" y="1278922"/>
                  </a:cubicBezTo>
                  <a:cubicBezTo>
                    <a:pt x="4361502" y="1240297"/>
                    <a:pt x="4349581" y="1184505"/>
                    <a:pt x="4307141" y="1161140"/>
                  </a:cubicBezTo>
                  <a:cubicBezTo>
                    <a:pt x="3006288" y="452060"/>
                    <a:pt x="1554273" y="11449"/>
                    <a:pt x="79368" y="4"/>
                  </a:cubicBezTo>
                  <a:cubicBezTo>
                    <a:pt x="33591" y="-473"/>
                    <a:pt x="-3127" y="38629"/>
                    <a:pt x="211" y="84407"/>
                  </a:cubicBezTo>
                  <a:cubicBezTo>
                    <a:pt x="99873" y="1561696"/>
                    <a:pt x="313026" y="3039938"/>
                    <a:pt x="1006369" y="4355096"/>
                  </a:cubicBezTo>
                  <a:lnTo>
                    <a:pt x="1006369" y="4355096"/>
                  </a:lnTo>
                  <a:cubicBezTo>
                    <a:pt x="1025443" y="4397536"/>
                    <a:pt x="1077897" y="4414226"/>
                    <a:pt x="1117953" y="439038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稻壳儿_时尚演示出品_3"/>
            <p:cNvSpPr/>
            <p:nvPr>
              <p:custDataLst>
                <p:tags r:id="rId6"/>
              </p:custDataLst>
            </p:nvPr>
          </p:nvSpPr>
          <p:spPr>
            <a:xfrm>
              <a:off x="2769" y="8572"/>
              <a:ext cx="568" cy="535"/>
            </a:xfrm>
            <a:custGeom>
              <a:avLst/>
              <a:gdLst>
                <a:gd name="connsiteX0" fmla="*/ 325265 w 324259"/>
                <a:gd name="connsiteY0" fmla="*/ 256165 h 305185"/>
                <a:gd name="connsiteX1" fmla="*/ 122126 w 324259"/>
                <a:gd name="connsiteY1" fmla="*/ 1527 h 305185"/>
                <a:gd name="connsiteX2" fmla="*/ 113543 w 324259"/>
                <a:gd name="connsiteY2" fmla="*/ 2480 h 305185"/>
                <a:gd name="connsiteX3" fmla="*/ 52 w 324259"/>
                <a:gd name="connsiteY3" fmla="*/ 300513 h 305185"/>
                <a:gd name="connsiteX4" fmla="*/ 5774 w 324259"/>
                <a:gd name="connsiteY4" fmla="*/ 306712 h 305185"/>
                <a:gd name="connsiteX5" fmla="*/ 321927 w 324259"/>
                <a:gd name="connsiteY5" fmla="*/ 263796 h 305185"/>
                <a:gd name="connsiteX6" fmla="*/ 321927 w 324259"/>
                <a:gd name="connsiteY6" fmla="*/ 263796 h 305185"/>
                <a:gd name="connsiteX7" fmla="*/ 325265 w 324259"/>
                <a:gd name="connsiteY7" fmla="*/ 256165 h 30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259" h="305185">
                  <a:moveTo>
                    <a:pt x="325265" y="256165"/>
                  </a:moveTo>
                  <a:cubicBezTo>
                    <a:pt x="278534" y="156981"/>
                    <a:pt x="201761" y="75916"/>
                    <a:pt x="122126" y="1527"/>
                  </a:cubicBezTo>
                  <a:cubicBezTo>
                    <a:pt x="119742" y="-858"/>
                    <a:pt x="115450" y="-381"/>
                    <a:pt x="113543" y="2480"/>
                  </a:cubicBezTo>
                  <a:cubicBezTo>
                    <a:pt x="52983" y="91652"/>
                    <a:pt x="11020" y="193698"/>
                    <a:pt x="52" y="300513"/>
                  </a:cubicBezTo>
                  <a:cubicBezTo>
                    <a:pt x="-425" y="303851"/>
                    <a:pt x="2436" y="306712"/>
                    <a:pt x="5774" y="306712"/>
                  </a:cubicBezTo>
                  <a:cubicBezTo>
                    <a:pt x="113543" y="309573"/>
                    <a:pt x="221789" y="304805"/>
                    <a:pt x="321927" y="263796"/>
                  </a:cubicBezTo>
                  <a:lnTo>
                    <a:pt x="321927" y="263796"/>
                  </a:lnTo>
                  <a:cubicBezTo>
                    <a:pt x="325265" y="263318"/>
                    <a:pt x="326696" y="259504"/>
                    <a:pt x="325265" y="256165"/>
                  </a:cubicBezTo>
                  <a:close/>
                </a:path>
              </a:pathLst>
            </a:custGeom>
            <a:solidFill>
              <a:schemeClr val="accent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稻壳儿_时尚演示出品_4"/>
            <p:cNvSpPr/>
            <p:nvPr>
              <p:custDataLst>
                <p:tags r:id="rId7"/>
              </p:custDataLst>
            </p:nvPr>
          </p:nvSpPr>
          <p:spPr>
            <a:xfrm rot="21439421">
              <a:off x="3941" y="247"/>
              <a:ext cx="5050" cy="5309"/>
            </a:xfrm>
            <a:custGeom>
              <a:avLst/>
              <a:gdLst>
                <a:gd name="connsiteX0" fmla="*/ 3336237 w 3347502"/>
                <a:gd name="connsiteY0" fmla="*/ 2051525 h 3519169"/>
                <a:gd name="connsiteX1" fmla="*/ 480845 w 3347502"/>
                <a:gd name="connsiteY1" fmla="*/ 6782 h 3519169"/>
                <a:gd name="connsiteX2" fmla="*/ 393581 w 3347502"/>
                <a:gd name="connsiteY2" fmla="*/ 42546 h 3519169"/>
                <a:gd name="connsiteX3" fmla="*/ 91257 w 3347502"/>
                <a:gd name="connsiteY3" fmla="*/ 3471114 h 3519169"/>
                <a:gd name="connsiteX4" fmla="*/ 167553 w 3347502"/>
                <a:gd name="connsiteY4" fmla="*/ 3520707 h 3519169"/>
                <a:gd name="connsiteX5" fmla="*/ 3324316 w 3347502"/>
                <a:gd name="connsiteY5" fmla="*/ 2143080 h 3519169"/>
                <a:gd name="connsiteX6" fmla="*/ 3324316 w 3347502"/>
                <a:gd name="connsiteY6" fmla="*/ 2143080 h 3519169"/>
                <a:gd name="connsiteX7" fmla="*/ 3336237 w 3347502"/>
                <a:gd name="connsiteY7" fmla="*/ 2051525 h 351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7502" h="3519169">
                  <a:moveTo>
                    <a:pt x="3336237" y="2051525"/>
                  </a:moveTo>
                  <a:cubicBezTo>
                    <a:pt x="2557537" y="1157427"/>
                    <a:pt x="1525629" y="541334"/>
                    <a:pt x="480845" y="6782"/>
                  </a:cubicBezTo>
                  <a:cubicBezTo>
                    <a:pt x="446989" y="-10384"/>
                    <a:pt x="405503" y="6305"/>
                    <a:pt x="393581" y="42546"/>
                  </a:cubicBezTo>
                  <a:cubicBezTo>
                    <a:pt x="28789" y="1146936"/>
                    <a:pt x="-107114" y="2330483"/>
                    <a:pt x="91257" y="3471114"/>
                  </a:cubicBezTo>
                  <a:cubicBezTo>
                    <a:pt x="97456" y="3506401"/>
                    <a:pt x="132743" y="3529290"/>
                    <a:pt x="167553" y="3520707"/>
                  </a:cubicBezTo>
                  <a:cubicBezTo>
                    <a:pt x="1294832" y="3236026"/>
                    <a:pt x="2406375" y="2863604"/>
                    <a:pt x="3324316" y="2143080"/>
                  </a:cubicBezTo>
                  <a:lnTo>
                    <a:pt x="3324316" y="2143080"/>
                  </a:lnTo>
                  <a:cubicBezTo>
                    <a:pt x="3354834" y="2121622"/>
                    <a:pt x="3360079" y="2079182"/>
                    <a:pt x="3336237" y="2051525"/>
                  </a:cubicBez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图片 13" descr="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 rot="21060000">
              <a:off x="1271" y="2935"/>
              <a:ext cx="4901" cy="4434"/>
            </a:xfrm>
            <a:prstGeom prst="rect">
              <a:avLst/>
            </a:prstGeom>
          </p:spPr>
        </p:pic>
      </p:grpSp>
      <p:sp>
        <p:nvSpPr>
          <p:cNvPr id="18" name="十字形 17"/>
          <p:cNvSpPr/>
          <p:nvPr>
            <p:custDataLst>
              <p:tags r:id="rId10"/>
            </p:custDataLst>
          </p:nvPr>
        </p:nvSpPr>
        <p:spPr>
          <a:xfrm>
            <a:off x="8830310" y="4811716"/>
            <a:ext cx="432035" cy="419092"/>
          </a:xfrm>
          <a:prstGeom prst="plus">
            <a:avLst>
              <a:gd name="adj" fmla="val 360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7" name="十字形 16"/>
          <p:cNvSpPr/>
          <p:nvPr>
            <p:custDataLst>
              <p:tags r:id="rId11"/>
            </p:custDataLst>
          </p:nvPr>
        </p:nvSpPr>
        <p:spPr>
          <a:xfrm>
            <a:off x="7546340" y="5045629"/>
            <a:ext cx="1040765" cy="1052992"/>
          </a:xfrm>
          <a:prstGeom prst="plus">
            <a:avLst>
              <a:gd name="adj" fmla="val 363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3146662" y="4144158"/>
            <a:ext cx="2850245" cy="323165"/>
          </a:xfrm>
        </p:spPr>
        <p:txBody>
          <a:bodyPr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87985" y="3659505"/>
            <a:ext cx="5608955" cy="391160"/>
          </a:xfrm>
        </p:spPr>
        <p:txBody>
          <a:bodyPr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8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88845" y="2638425"/>
            <a:ext cx="5608061" cy="92674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4000" b="1" i="0" u="none" strike="noStrike" kern="1200" cap="none" spc="600" normalizeH="0" baseline="0" noProof="1" dirty="0">
                <a:solidFill>
                  <a:schemeClr val="bg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135370" y="3876675"/>
            <a:ext cx="5162550" cy="173545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spcAft>
                <a:spcPts val="0"/>
              </a:spcAft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148705" y="2526844"/>
            <a:ext cx="5162550" cy="1301115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1303020" y="851535"/>
            <a:ext cx="4196715" cy="4683125"/>
            <a:chOff x="630" y="247"/>
            <a:chExt cx="9237" cy="9898"/>
          </a:xfrm>
        </p:grpSpPr>
        <p:sp>
          <p:nvSpPr>
            <p:cNvPr id="7" name="稻壳儿_时尚演示出品_2"/>
            <p:cNvSpPr/>
            <p:nvPr userDrawn="1">
              <p:custDataLst>
                <p:tags r:id="rId5"/>
              </p:custDataLst>
            </p:nvPr>
          </p:nvSpPr>
          <p:spPr>
            <a:xfrm>
              <a:off x="2255" y="1841"/>
              <a:ext cx="7612" cy="7704"/>
            </a:xfrm>
            <a:custGeom>
              <a:avLst/>
              <a:gdLst>
                <a:gd name="connsiteX0" fmla="*/ 1117953 w 4344124"/>
                <a:gd name="connsiteY0" fmla="*/ 4390383 h 4396577"/>
                <a:gd name="connsiteX1" fmla="*/ 4331937 w 4344124"/>
                <a:gd name="connsiteY1" fmla="*/ 1278922 h 4396577"/>
                <a:gd name="connsiteX2" fmla="*/ 4307141 w 4344124"/>
                <a:gd name="connsiteY2" fmla="*/ 1161140 h 4396577"/>
                <a:gd name="connsiteX3" fmla="*/ 79368 w 4344124"/>
                <a:gd name="connsiteY3" fmla="*/ 4 h 4396577"/>
                <a:gd name="connsiteX4" fmla="*/ 211 w 4344124"/>
                <a:gd name="connsiteY4" fmla="*/ 84407 h 4396577"/>
                <a:gd name="connsiteX5" fmla="*/ 1006369 w 4344124"/>
                <a:gd name="connsiteY5" fmla="*/ 4355096 h 4396577"/>
                <a:gd name="connsiteX6" fmla="*/ 1006369 w 4344124"/>
                <a:gd name="connsiteY6" fmla="*/ 4355096 h 4396577"/>
                <a:gd name="connsiteX7" fmla="*/ 1117953 w 4344124"/>
                <a:gd name="connsiteY7" fmla="*/ 4390383 h 43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44124" h="4396577">
                  <a:moveTo>
                    <a:pt x="1117953" y="4390383"/>
                  </a:moveTo>
                  <a:cubicBezTo>
                    <a:pt x="2415945" y="3618836"/>
                    <a:pt x="3423534" y="2466284"/>
                    <a:pt x="4331937" y="1278922"/>
                  </a:cubicBezTo>
                  <a:cubicBezTo>
                    <a:pt x="4361502" y="1240297"/>
                    <a:pt x="4349581" y="1184505"/>
                    <a:pt x="4307141" y="1161140"/>
                  </a:cubicBezTo>
                  <a:cubicBezTo>
                    <a:pt x="3006288" y="452060"/>
                    <a:pt x="1554273" y="11449"/>
                    <a:pt x="79368" y="4"/>
                  </a:cubicBezTo>
                  <a:cubicBezTo>
                    <a:pt x="33591" y="-473"/>
                    <a:pt x="-3127" y="38629"/>
                    <a:pt x="211" y="84407"/>
                  </a:cubicBezTo>
                  <a:cubicBezTo>
                    <a:pt x="99873" y="1561696"/>
                    <a:pt x="313026" y="3039938"/>
                    <a:pt x="1006369" y="4355096"/>
                  </a:cubicBezTo>
                  <a:lnTo>
                    <a:pt x="1006369" y="4355096"/>
                  </a:lnTo>
                  <a:cubicBezTo>
                    <a:pt x="1025443" y="4397536"/>
                    <a:pt x="1077897" y="4414226"/>
                    <a:pt x="1117953" y="439038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十字形 16"/>
            <p:cNvSpPr/>
            <p:nvPr userDrawn="1">
              <p:custDataLst>
                <p:tags r:id="rId6"/>
              </p:custDataLst>
            </p:nvPr>
          </p:nvSpPr>
          <p:spPr>
            <a:xfrm>
              <a:off x="4965" y="7381"/>
              <a:ext cx="671" cy="671"/>
            </a:xfrm>
            <a:prstGeom prst="plus">
              <a:avLst>
                <a:gd name="adj" fmla="val 3954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十字形 15"/>
            <p:cNvSpPr/>
            <p:nvPr userDrawn="1">
              <p:custDataLst>
                <p:tags r:id="rId7"/>
              </p:custDataLst>
            </p:nvPr>
          </p:nvSpPr>
          <p:spPr>
            <a:xfrm>
              <a:off x="6019" y="7725"/>
              <a:ext cx="1639" cy="1639"/>
            </a:xfrm>
            <a:prstGeom prst="plus">
              <a:avLst>
                <a:gd name="adj" fmla="val 369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noFill/>
                </a:ln>
              </a:endParaRPr>
            </a:p>
          </p:txBody>
        </p:sp>
        <p:sp>
          <p:nvSpPr>
            <p:cNvPr id="15" name="十字形 14"/>
            <p:cNvSpPr/>
            <p:nvPr userDrawn="1">
              <p:custDataLst>
                <p:tags r:id="rId8"/>
              </p:custDataLst>
            </p:nvPr>
          </p:nvSpPr>
          <p:spPr>
            <a:xfrm>
              <a:off x="1354" y="1176"/>
              <a:ext cx="671" cy="671"/>
            </a:xfrm>
            <a:prstGeom prst="plus">
              <a:avLst>
                <a:gd name="adj" fmla="val 3773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noFill/>
                </a:ln>
              </a:endParaRPr>
            </a:p>
          </p:txBody>
        </p:sp>
        <p:sp>
          <p:nvSpPr>
            <p:cNvPr id="13" name="稻壳儿_时尚演示出品_1"/>
            <p:cNvSpPr/>
            <p:nvPr userDrawn="1">
              <p:custDataLst>
                <p:tags r:id="rId9"/>
              </p:custDataLst>
            </p:nvPr>
          </p:nvSpPr>
          <p:spPr>
            <a:xfrm rot="20793374">
              <a:off x="630" y="7123"/>
              <a:ext cx="2875" cy="3023"/>
            </a:xfrm>
            <a:custGeom>
              <a:avLst/>
              <a:gdLst>
                <a:gd name="connsiteX0" fmla="*/ 3336237 w 3347502"/>
                <a:gd name="connsiteY0" fmla="*/ 2051525 h 3519169"/>
                <a:gd name="connsiteX1" fmla="*/ 480845 w 3347502"/>
                <a:gd name="connsiteY1" fmla="*/ 6782 h 3519169"/>
                <a:gd name="connsiteX2" fmla="*/ 393581 w 3347502"/>
                <a:gd name="connsiteY2" fmla="*/ 42546 h 3519169"/>
                <a:gd name="connsiteX3" fmla="*/ 91257 w 3347502"/>
                <a:gd name="connsiteY3" fmla="*/ 3471114 h 3519169"/>
                <a:gd name="connsiteX4" fmla="*/ 167553 w 3347502"/>
                <a:gd name="connsiteY4" fmla="*/ 3520707 h 3519169"/>
                <a:gd name="connsiteX5" fmla="*/ 3324316 w 3347502"/>
                <a:gd name="connsiteY5" fmla="*/ 2143080 h 3519169"/>
                <a:gd name="connsiteX6" fmla="*/ 3324316 w 3347502"/>
                <a:gd name="connsiteY6" fmla="*/ 2143080 h 3519169"/>
                <a:gd name="connsiteX7" fmla="*/ 3336237 w 3347502"/>
                <a:gd name="connsiteY7" fmla="*/ 2051525 h 351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7502" h="3519169">
                  <a:moveTo>
                    <a:pt x="3336237" y="2051525"/>
                  </a:moveTo>
                  <a:cubicBezTo>
                    <a:pt x="2557537" y="1157427"/>
                    <a:pt x="1525629" y="541334"/>
                    <a:pt x="480845" y="6782"/>
                  </a:cubicBezTo>
                  <a:cubicBezTo>
                    <a:pt x="446989" y="-10384"/>
                    <a:pt x="405503" y="6305"/>
                    <a:pt x="393581" y="42546"/>
                  </a:cubicBezTo>
                  <a:cubicBezTo>
                    <a:pt x="28789" y="1146936"/>
                    <a:pt x="-107114" y="2330483"/>
                    <a:pt x="91257" y="3471114"/>
                  </a:cubicBezTo>
                  <a:cubicBezTo>
                    <a:pt x="97456" y="3506401"/>
                    <a:pt x="132743" y="3529290"/>
                    <a:pt x="167553" y="3520707"/>
                  </a:cubicBezTo>
                  <a:cubicBezTo>
                    <a:pt x="1294832" y="3236026"/>
                    <a:pt x="2406375" y="2863604"/>
                    <a:pt x="3324316" y="2143080"/>
                  </a:cubicBezTo>
                  <a:lnTo>
                    <a:pt x="3324316" y="2143080"/>
                  </a:lnTo>
                  <a:cubicBezTo>
                    <a:pt x="3354834" y="2121622"/>
                    <a:pt x="3360079" y="2079182"/>
                    <a:pt x="3336237" y="2051525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稻壳儿_时尚演示出品_4"/>
            <p:cNvSpPr/>
            <p:nvPr userDrawn="1">
              <p:custDataLst>
                <p:tags r:id="rId10"/>
              </p:custDataLst>
            </p:nvPr>
          </p:nvSpPr>
          <p:spPr>
            <a:xfrm rot="21439421">
              <a:off x="3941" y="247"/>
              <a:ext cx="5050" cy="5309"/>
            </a:xfrm>
            <a:custGeom>
              <a:avLst/>
              <a:gdLst>
                <a:gd name="connsiteX0" fmla="*/ 3336237 w 3347502"/>
                <a:gd name="connsiteY0" fmla="*/ 2051525 h 3519169"/>
                <a:gd name="connsiteX1" fmla="*/ 480845 w 3347502"/>
                <a:gd name="connsiteY1" fmla="*/ 6782 h 3519169"/>
                <a:gd name="connsiteX2" fmla="*/ 393581 w 3347502"/>
                <a:gd name="connsiteY2" fmla="*/ 42546 h 3519169"/>
                <a:gd name="connsiteX3" fmla="*/ 91257 w 3347502"/>
                <a:gd name="connsiteY3" fmla="*/ 3471114 h 3519169"/>
                <a:gd name="connsiteX4" fmla="*/ 167553 w 3347502"/>
                <a:gd name="connsiteY4" fmla="*/ 3520707 h 3519169"/>
                <a:gd name="connsiteX5" fmla="*/ 3324316 w 3347502"/>
                <a:gd name="connsiteY5" fmla="*/ 2143080 h 3519169"/>
                <a:gd name="connsiteX6" fmla="*/ 3324316 w 3347502"/>
                <a:gd name="connsiteY6" fmla="*/ 2143080 h 3519169"/>
                <a:gd name="connsiteX7" fmla="*/ 3336237 w 3347502"/>
                <a:gd name="connsiteY7" fmla="*/ 2051525 h 351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7502" h="3519169">
                  <a:moveTo>
                    <a:pt x="3336237" y="2051525"/>
                  </a:moveTo>
                  <a:cubicBezTo>
                    <a:pt x="2557537" y="1157427"/>
                    <a:pt x="1525629" y="541334"/>
                    <a:pt x="480845" y="6782"/>
                  </a:cubicBezTo>
                  <a:cubicBezTo>
                    <a:pt x="446989" y="-10384"/>
                    <a:pt x="405503" y="6305"/>
                    <a:pt x="393581" y="42546"/>
                  </a:cubicBezTo>
                  <a:cubicBezTo>
                    <a:pt x="28789" y="1146936"/>
                    <a:pt x="-107114" y="2330483"/>
                    <a:pt x="91257" y="3471114"/>
                  </a:cubicBezTo>
                  <a:cubicBezTo>
                    <a:pt x="97456" y="3506401"/>
                    <a:pt x="132743" y="3529290"/>
                    <a:pt x="167553" y="3520707"/>
                  </a:cubicBezTo>
                  <a:cubicBezTo>
                    <a:pt x="1294832" y="3236026"/>
                    <a:pt x="2406375" y="2863604"/>
                    <a:pt x="3324316" y="2143080"/>
                  </a:cubicBezTo>
                  <a:lnTo>
                    <a:pt x="3324316" y="2143080"/>
                  </a:lnTo>
                  <a:cubicBezTo>
                    <a:pt x="3354834" y="2121622"/>
                    <a:pt x="3360079" y="2079182"/>
                    <a:pt x="3336237" y="2051525"/>
                  </a:cubicBez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稻壳儿_时尚演示出品_3"/>
            <p:cNvSpPr/>
            <p:nvPr userDrawn="1">
              <p:custDataLst>
                <p:tags r:id="rId11"/>
              </p:custDataLst>
            </p:nvPr>
          </p:nvSpPr>
          <p:spPr>
            <a:xfrm>
              <a:off x="2769" y="8572"/>
              <a:ext cx="568" cy="535"/>
            </a:xfrm>
            <a:custGeom>
              <a:avLst/>
              <a:gdLst>
                <a:gd name="connsiteX0" fmla="*/ 325265 w 324259"/>
                <a:gd name="connsiteY0" fmla="*/ 256165 h 305185"/>
                <a:gd name="connsiteX1" fmla="*/ 122126 w 324259"/>
                <a:gd name="connsiteY1" fmla="*/ 1527 h 305185"/>
                <a:gd name="connsiteX2" fmla="*/ 113543 w 324259"/>
                <a:gd name="connsiteY2" fmla="*/ 2480 h 305185"/>
                <a:gd name="connsiteX3" fmla="*/ 52 w 324259"/>
                <a:gd name="connsiteY3" fmla="*/ 300513 h 305185"/>
                <a:gd name="connsiteX4" fmla="*/ 5774 w 324259"/>
                <a:gd name="connsiteY4" fmla="*/ 306712 h 305185"/>
                <a:gd name="connsiteX5" fmla="*/ 321927 w 324259"/>
                <a:gd name="connsiteY5" fmla="*/ 263796 h 305185"/>
                <a:gd name="connsiteX6" fmla="*/ 321927 w 324259"/>
                <a:gd name="connsiteY6" fmla="*/ 263796 h 305185"/>
                <a:gd name="connsiteX7" fmla="*/ 325265 w 324259"/>
                <a:gd name="connsiteY7" fmla="*/ 256165 h 30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259" h="305185">
                  <a:moveTo>
                    <a:pt x="325265" y="256165"/>
                  </a:moveTo>
                  <a:cubicBezTo>
                    <a:pt x="278534" y="156981"/>
                    <a:pt x="201761" y="75916"/>
                    <a:pt x="122126" y="1527"/>
                  </a:cubicBezTo>
                  <a:cubicBezTo>
                    <a:pt x="119742" y="-858"/>
                    <a:pt x="115450" y="-381"/>
                    <a:pt x="113543" y="2480"/>
                  </a:cubicBezTo>
                  <a:cubicBezTo>
                    <a:pt x="52983" y="91652"/>
                    <a:pt x="11020" y="193698"/>
                    <a:pt x="52" y="300513"/>
                  </a:cubicBezTo>
                  <a:cubicBezTo>
                    <a:pt x="-425" y="303851"/>
                    <a:pt x="2436" y="306712"/>
                    <a:pt x="5774" y="306712"/>
                  </a:cubicBezTo>
                  <a:cubicBezTo>
                    <a:pt x="113543" y="309573"/>
                    <a:pt x="221789" y="304805"/>
                    <a:pt x="321927" y="263796"/>
                  </a:cubicBezTo>
                  <a:lnTo>
                    <a:pt x="321927" y="263796"/>
                  </a:lnTo>
                  <a:cubicBezTo>
                    <a:pt x="325265" y="263318"/>
                    <a:pt x="326696" y="259504"/>
                    <a:pt x="325265" y="256165"/>
                  </a:cubicBezTo>
                  <a:close/>
                </a:path>
              </a:pathLst>
            </a:custGeom>
            <a:solidFill>
              <a:schemeClr val="accent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" name="图片 11" descr="1"/>
            <p:cNvPicPr>
              <a:picLocks noChangeAspect="1"/>
            </p:cNvPicPr>
            <p:nvPr userDrawn="1"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1217" y="3197"/>
              <a:ext cx="3748" cy="4172"/>
            </a:xfrm>
            <a:prstGeom prst="rect">
              <a:avLst/>
            </a:prstGeom>
          </p:spPr>
        </p:pic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96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117.xml"/><Relationship Id="rId23" Type="http://schemas.openxmlformats.org/officeDocument/2006/relationships/image" Target="../media/image9.png"/><Relationship Id="rId22" Type="http://schemas.openxmlformats.org/officeDocument/2006/relationships/image" Target="../media/image8.png"/><Relationship Id="rId21" Type="http://schemas.openxmlformats.org/officeDocument/2006/relationships/image" Target="../media/image7.png"/><Relationship Id="rId20" Type="http://schemas.openxmlformats.org/officeDocument/2006/relationships/tags" Target="../tags/tag116.xml"/><Relationship Id="rId2" Type="http://schemas.openxmlformats.org/officeDocument/2006/relationships/tags" Target="../tags/tag98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19.xml"/><Relationship Id="rId7" Type="http://schemas.openxmlformats.org/officeDocument/2006/relationships/image" Target="../media/image21.jpeg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tags" Target="../tags/tag123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22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8915400" y="5721985"/>
            <a:ext cx="2980055" cy="432000"/>
          </a:xfrm>
        </p:spPr>
        <p:txBody>
          <a:bodyPr>
            <a:normAutofit/>
          </a:bodyPr>
          <a:lstStyle/>
          <a:p>
            <a:r>
              <a:rPr lang="zh-CN" altLang="zh-CN"/>
              <a:t>组名：</a:t>
            </a:r>
            <a:r>
              <a:rPr lang="zh-CN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白给</a:t>
            </a:r>
            <a:r>
              <a:rPr lang="zh-CN" altLang="zh-CN" sz="2000"/>
              <a:t>？</a:t>
            </a:r>
            <a:r>
              <a:rPr lang="zh-CN" altLang="zh-CN">
                <a:solidFill>
                  <a:schemeClr val="bg2">
                    <a:lumMod val="75000"/>
                  </a:schemeClr>
                </a:solidFill>
              </a:rPr>
              <a:t>白给</a:t>
            </a:r>
            <a:endParaRPr lang="zh-CN" altLang="zh-CN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8915400" y="6171765"/>
            <a:ext cx="2980055" cy="431800"/>
          </a:xfrm>
        </p:spPr>
        <p:txBody>
          <a:bodyPr>
            <a:normAutofit/>
          </a:bodyPr>
          <a:lstStyle/>
          <a:p>
            <a:r>
              <a:rPr lang="zh-CN" altLang="en-US"/>
              <a:t>组员：李璟宸 车柯芩  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4953000" y="1363345"/>
            <a:ext cx="6942455" cy="1986280"/>
          </a:xfrm>
        </p:spPr>
        <p:txBody>
          <a:bodyPr>
            <a:noAutofit/>
          </a:bodyPr>
          <a:lstStyle/>
          <a:p>
            <a:r>
              <a:rPr lang="zh-CN" altLang="en-US" sz="6600">
                <a:solidFill>
                  <a:schemeClr val="bg2">
                    <a:lumMod val="75000"/>
                  </a:schemeClr>
                </a:solidFill>
                <a:latin typeface="华文隶书" panose="02010800040101010101" charset="-122"/>
                <a:ea typeface="华文隶书" panose="02010800040101010101" charset="-122"/>
              </a:rPr>
              <a:t>智</a:t>
            </a:r>
            <a:r>
              <a:rPr lang="zh-CN" altLang="en-US" sz="6600">
                <a:blipFill>
                  <a:blip r:embed="rId4"/>
                  <a:stretch>
                    <a:fillRect/>
                  </a:stretch>
                </a:blipFill>
                <a:latin typeface="华文隶书" panose="02010800040101010101" charset="-122"/>
                <a:ea typeface="华文隶书" panose="02010800040101010101" charset="-122"/>
              </a:rPr>
              <a:t>能宠物推荐系</a:t>
            </a:r>
            <a:r>
              <a:rPr lang="zh-CN" altLang="en-US" sz="6600">
                <a:solidFill>
                  <a:schemeClr val="bg2">
                    <a:lumMod val="75000"/>
                  </a:schemeClr>
                </a:solidFill>
                <a:latin typeface="华文隶书" panose="02010800040101010101" charset="-122"/>
                <a:ea typeface="华文隶书" panose="02010800040101010101" charset="-122"/>
              </a:rPr>
              <a:t>统</a:t>
            </a:r>
            <a:endParaRPr lang="zh-CN" altLang="en-US" sz="6600">
              <a:solidFill>
                <a:schemeClr val="bg2">
                  <a:lumMod val="75000"/>
                </a:schemeClr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pic>
        <p:nvPicPr>
          <p:cNvPr id="15" name="图片 14" descr="~J)FAF8GB10U{${`PS11QVH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31525" y="196850"/>
            <a:ext cx="811530" cy="803275"/>
          </a:xfrm>
          <a:prstGeom prst="rect">
            <a:avLst/>
          </a:prstGeom>
        </p:spPr>
      </p:pic>
      <p:sp>
        <p:nvSpPr>
          <p:cNvPr id="23" name="副标题 22"/>
          <p:cNvSpPr/>
          <p:nvPr>
            <p:ph type="subTitle" idx="1"/>
          </p:nvPr>
        </p:nvSpPr>
        <p:spPr>
          <a:xfrm>
            <a:off x="9469120" y="3090545"/>
            <a:ext cx="2273935" cy="541020"/>
          </a:xfrm>
        </p:spPr>
        <p:txBody>
          <a:bodyPr>
            <a:normAutofit fontScale="90000"/>
          </a:bodyPr>
          <a:p>
            <a:r>
              <a:rPr lang="en-US" altLang="zh-CN"/>
              <a:t>           </a:t>
            </a:r>
            <a:r>
              <a:rPr lang="zh-CN" altLang="en-US"/>
              <a:t>为了</a:t>
            </a:r>
            <a:r>
              <a:rPr lang="en-US" altLang="zh-CN"/>
              <a:t>pets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28625" y="1363345"/>
            <a:ext cx="708025" cy="1695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952750" y="5364480"/>
            <a:ext cx="708025" cy="16954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 descr="C:/Users/lenovo/AppData/Local/Temp/kaimatting_20191124104514/output_20191124104517..pngoutput_20191124104517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190" y="3631565"/>
            <a:ext cx="1511300" cy="1600200"/>
          </a:xfrm>
          <a:prstGeom prst="rect">
            <a:avLst/>
          </a:prstGeom>
        </p:spPr>
      </p:pic>
      <p:pic>
        <p:nvPicPr>
          <p:cNvPr id="29" name="图片 28" descr="C:/Users/lenovo/AppData/Local/Temp/kaimatting_20191124104519/output_20191124104522..pngoutput_20191124104522.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88655" y="647700"/>
            <a:ext cx="1511300" cy="16002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稻壳儿_时尚演示出品_10" descr="e7d195523061f1c07797a755f80b33936a4bdb71a1e2e9b3B62BFFCC95B79A52B69A880DC502B9E829A24DBA5CC298944ED7C125A3C86A656AA7F644DB8944AD014E04A9878B8132B29416743944FF5D80E9F3C69881563E47A7229400303B0E317F3CD81E60353DCB32383557BD34E26F81E54F87E6BEBF2D7122743F6B18C3E928D8AF02FCC859"/>
          <p:cNvSpPr txBox="1"/>
          <p:nvPr>
            <p:custDataLst>
              <p:tags r:id="rId1"/>
            </p:custDataLst>
          </p:nvPr>
        </p:nvSpPr>
        <p:spPr>
          <a:xfrm>
            <a:off x="4110355" y="499745"/>
            <a:ext cx="4055745" cy="986790"/>
          </a:xfrm>
          <a:prstGeom prst="rect">
            <a:avLst/>
          </a:prstGeom>
          <a:noFill/>
        </p:spPr>
        <p:txBody>
          <a:bodyPr wrap="none" lIns="90000" tIns="46800" rIns="90000" bIns="46800" rtlCol="0"/>
          <a:lstStyle>
            <a:defPPr>
              <a:defRPr lang="en-US"/>
            </a:defPPr>
            <a:lvl1pPr algn="ctr">
              <a:defRPr sz="3200"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sz="4800" dirty="0">
                <a:solidFill>
                  <a:schemeClr val="bg2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项目构思</a:t>
            </a:r>
            <a:endParaRPr lang="zh-CN" altLang="en-US" sz="4800" dirty="0">
              <a:solidFill>
                <a:schemeClr val="bg2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稻壳儿_时尚演示出品_20" descr="e7d195523061f1c07797a755f80b33936a4bdb71a1e2e9b3B62BFFCC95B79A52B69A880DC502B9E829A24DBA5CC298944ED7C125A3C86A656AA7F644DB8944AD014E04A9878B8132B29416743944FF5D80E9F3C69881563E47A7229400303B0E317F3CD81E60353DCB32383557BD34E26F81E54F87E6BEBF2D7122743F6B18C3E928D8AF02FCC859" hidden="1"/>
          <p:cNvSpPr txBox="1"/>
          <p:nvPr>
            <p:custDataLst>
              <p:tags r:id="rId2"/>
            </p:custDataLst>
          </p:nvPr>
        </p:nvSpPr>
        <p:spPr>
          <a:xfrm>
            <a:off x="-355600" y="1803400"/>
            <a:ext cx="288325" cy="1016000"/>
          </a:xfrm>
          <a:prstGeom prst="rect">
            <a:avLst/>
          </a:prstGeom>
          <a:noFill/>
        </p:spPr>
        <p:txBody>
          <a:bodyPr vert="wordArtVert" lIns="90000" tIns="46800" rIns="90000" bIns="46800" rtlCol="0">
            <a:spAutoFit/>
          </a:bodyPr>
          <a:lstStyle/>
          <a:p>
            <a:r>
              <a:rPr lang="en-US" sz="100"/>
              <a:t>e7d195523061f1c07797a755f80b33936a4bdb71a1e2e9b3B62BFFCC95B79A52B69A880DC502B9E829A24DBA5CC298944ED7C125A3C86A656AA7F644DB8944AD014E04A9878B8132B29416743944FF5D80E9F3C69881563E47A7229400303B0E317F3CD81E60353DCB32383557BD34E26F81E54F87E6BEBF2D7122743F6B18C3E928D8AF02FCC859</a:t>
            </a:r>
            <a:endParaRPr lang="en-US" sz="100"/>
          </a:p>
        </p:txBody>
      </p:sp>
      <p:grpSp>
        <p:nvGrpSpPr>
          <p:cNvPr id="2" name="稻壳儿_时尚演示出品_1" descr="e7d195523061f1c07797a755f80b33936a4bdb71a1e2e9b3B62BFFCC95B79A52B69A880DC502B9E829A24DBA5CC298944ED7C125A3C86A656AA7F644DB8944AD014E04A9878B8132B29416743944FF5D80E9F3C69881563E47A7229400303B0E317F3CD81E60353DCB32383557BD34E26F81E54F87E6BEBF2D7122743F6B18C3E928D8AF02FCC859"/>
          <p:cNvGrpSpPr/>
          <p:nvPr>
            <p:custDataLst>
              <p:tags r:id="rId3"/>
            </p:custDataLst>
          </p:nvPr>
        </p:nvGrpSpPr>
        <p:grpSpPr>
          <a:xfrm rot="0">
            <a:off x="4796790" y="1743710"/>
            <a:ext cx="2683510" cy="4359910"/>
            <a:chOff x="7657035" y="3048000"/>
            <a:chExt cx="4300182" cy="6986342"/>
          </a:xfrm>
        </p:grpSpPr>
        <p:sp>
          <p:nvSpPr>
            <p:cNvPr id="7" name="稻壳儿_时尚演示出品_1_1"/>
            <p:cNvSpPr/>
            <p:nvPr>
              <p:custDataLst>
                <p:tags r:id="rId4"/>
              </p:custDataLst>
            </p:nvPr>
          </p:nvSpPr>
          <p:spPr bwMode="auto">
            <a:xfrm rot="10800000" flipV="1">
              <a:off x="8298924" y="5634156"/>
              <a:ext cx="1721004" cy="1962874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158" tIns="45578" rIns="91158" bIns="45578" numCol="1" anchor="t" anchorCtr="0" compatLnSpc="1"/>
            <a:lstStyle/>
            <a:p>
              <a:endParaRPr lang="id-ID" sz="1795">
                <a:solidFill>
                  <a:schemeClr val="tx2"/>
                </a:solidFill>
              </a:endParaRPr>
            </a:p>
          </p:txBody>
        </p:sp>
        <p:sp>
          <p:nvSpPr>
            <p:cNvPr id="10" name="稻壳儿_时尚演示出品_1_2"/>
            <p:cNvSpPr/>
            <p:nvPr>
              <p:custDataLst>
                <p:tags r:id="rId5"/>
              </p:custDataLst>
            </p:nvPr>
          </p:nvSpPr>
          <p:spPr bwMode="auto">
            <a:xfrm rot="10800000" flipV="1">
              <a:off x="9831547" y="5382982"/>
              <a:ext cx="1483784" cy="2214047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158" tIns="45578" rIns="91158" bIns="45578" numCol="1" anchor="t" anchorCtr="0" compatLnSpc="1"/>
            <a:lstStyle/>
            <a:p>
              <a:endParaRPr lang="id-ID" sz="1795">
                <a:solidFill>
                  <a:schemeClr val="tx2"/>
                </a:solidFill>
              </a:endParaRPr>
            </a:p>
          </p:txBody>
        </p:sp>
        <p:sp>
          <p:nvSpPr>
            <p:cNvPr id="13" name="稻壳儿_时尚演示出品_1_3"/>
            <p:cNvSpPr/>
            <p:nvPr>
              <p:custDataLst>
                <p:tags r:id="rId6"/>
              </p:custDataLst>
            </p:nvPr>
          </p:nvSpPr>
          <p:spPr bwMode="auto">
            <a:xfrm rot="10800000" flipV="1">
              <a:off x="8194267" y="3585230"/>
              <a:ext cx="1567509" cy="2237304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158" tIns="45578" rIns="91158" bIns="45578" numCol="1" anchor="t" anchorCtr="0" compatLnSpc="1"/>
            <a:lstStyle/>
            <a:p>
              <a:endParaRPr lang="id-ID" sz="1795">
                <a:solidFill>
                  <a:schemeClr val="accent1"/>
                </a:solidFill>
              </a:endParaRPr>
            </a:p>
          </p:txBody>
        </p:sp>
        <p:sp>
          <p:nvSpPr>
            <p:cNvPr id="16" name="稻壳儿_时尚演示出品_1_4"/>
            <p:cNvSpPr/>
            <p:nvPr>
              <p:custDataLst>
                <p:tags r:id="rId7"/>
              </p:custDataLst>
            </p:nvPr>
          </p:nvSpPr>
          <p:spPr bwMode="auto">
            <a:xfrm rot="10800000" flipV="1">
              <a:off x="9575721" y="3585231"/>
              <a:ext cx="1846591" cy="1983806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158" tIns="45578" rIns="91158" bIns="45578" numCol="1" anchor="t" anchorCtr="0" compatLnSpc="1"/>
            <a:lstStyle/>
            <a:p>
              <a:endParaRPr lang="id-ID" sz="1795" dirty="0">
                <a:solidFill>
                  <a:schemeClr val="tx2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 flipV="1">
              <a:off x="7657035" y="3048000"/>
              <a:ext cx="4300182" cy="6986342"/>
              <a:chOff x="4649787" y="967712"/>
              <a:chExt cx="2935287" cy="4768849"/>
            </a:xfrm>
            <a:solidFill>
              <a:schemeClr val="bg1">
                <a:lumMod val="85000"/>
              </a:schemeClr>
            </a:solidFill>
          </p:grpSpPr>
          <p:sp>
            <p:nvSpPr>
              <p:cNvPr id="4" name="稻壳儿_时尚演示出品_1_5"/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 rot="10800000">
                <a:off x="4649787" y="2266287"/>
                <a:ext cx="2935287" cy="3470274"/>
              </a:xfrm>
              <a:custGeom>
                <a:avLst/>
                <a:gdLst>
                  <a:gd name="T0" fmla="*/ 774 w 1058"/>
                  <a:gd name="T1" fmla="*/ 1252 h 1252"/>
                  <a:gd name="T2" fmla="*/ 283 w 1058"/>
                  <a:gd name="T3" fmla="*/ 1252 h 1252"/>
                  <a:gd name="T4" fmla="*/ 248 w 1058"/>
                  <a:gd name="T5" fmla="*/ 1218 h 1252"/>
                  <a:gd name="T6" fmla="*/ 142 w 1058"/>
                  <a:gd name="T7" fmla="*/ 887 h 1252"/>
                  <a:gd name="T8" fmla="*/ 110 w 1058"/>
                  <a:gd name="T9" fmla="*/ 831 h 1252"/>
                  <a:gd name="T10" fmla="*/ 0 w 1058"/>
                  <a:gd name="T11" fmla="*/ 529 h 1252"/>
                  <a:gd name="T12" fmla="*/ 529 w 1058"/>
                  <a:gd name="T13" fmla="*/ 0 h 1252"/>
                  <a:gd name="T14" fmla="*/ 1058 w 1058"/>
                  <a:gd name="T15" fmla="*/ 529 h 1252"/>
                  <a:gd name="T16" fmla="*/ 947 w 1058"/>
                  <a:gd name="T17" fmla="*/ 831 h 1252"/>
                  <a:gd name="T18" fmla="*/ 916 w 1058"/>
                  <a:gd name="T19" fmla="*/ 887 h 1252"/>
                  <a:gd name="T20" fmla="*/ 810 w 1058"/>
                  <a:gd name="T21" fmla="*/ 1218 h 1252"/>
                  <a:gd name="T22" fmla="*/ 774 w 1058"/>
                  <a:gd name="T23" fmla="*/ 1252 h 1252"/>
                  <a:gd name="T24" fmla="*/ 315 w 1058"/>
                  <a:gd name="T25" fmla="*/ 1180 h 1252"/>
                  <a:gd name="T26" fmla="*/ 742 w 1058"/>
                  <a:gd name="T27" fmla="*/ 1180 h 1252"/>
                  <a:gd name="T28" fmla="*/ 851 w 1058"/>
                  <a:gd name="T29" fmla="*/ 857 h 1252"/>
                  <a:gd name="T30" fmla="*/ 885 w 1058"/>
                  <a:gd name="T31" fmla="*/ 794 h 1252"/>
                  <a:gd name="T32" fmla="*/ 986 w 1058"/>
                  <a:gd name="T33" fmla="*/ 529 h 1252"/>
                  <a:gd name="T34" fmla="*/ 529 w 1058"/>
                  <a:gd name="T35" fmla="*/ 72 h 1252"/>
                  <a:gd name="T36" fmla="*/ 72 w 1058"/>
                  <a:gd name="T37" fmla="*/ 529 h 1252"/>
                  <a:gd name="T38" fmla="*/ 172 w 1058"/>
                  <a:gd name="T39" fmla="*/ 794 h 1252"/>
                  <a:gd name="T40" fmla="*/ 207 w 1058"/>
                  <a:gd name="T41" fmla="*/ 857 h 1252"/>
                  <a:gd name="T42" fmla="*/ 315 w 1058"/>
                  <a:gd name="T43" fmla="*/ 1180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8" h="1252">
                    <a:moveTo>
                      <a:pt x="774" y="1252"/>
                    </a:moveTo>
                    <a:cubicBezTo>
                      <a:pt x="283" y="1252"/>
                      <a:pt x="283" y="1252"/>
                      <a:pt x="283" y="1252"/>
                    </a:cubicBezTo>
                    <a:cubicBezTo>
                      <a:pt x="264" y="1252"/>
                      <a:pt x="249" y="1237"/>
                      <a:pt x="248" y="1218"/>
                    </a:cubicBezTo>
                    <a:cubicBezTo>
                      <a:pt x="247" y="1217"/>
                      <a:pt x="239" y="1097"/>
                      <a:pt x="142" y="887"/>
                    </a:cubicBezTo>
                    <a:cubicBezTo>
                      <a:pt x="135" y="873"/>
                      <a:pt x="123" y="853"/>
                      <a:pt x="110" y="831"/>
                    </a:cubicBezTo>
                    <a:cubicBezTo>
                      <a:pt x="66" y="755"/>
                      <a:pt x="0" y="640"/>
                      <a:pt x="0" y="529"/>
                    </a:cubicBezTo>
                    <a:cubicBezTo>
                      <a:pt x="0" y="238"/>
                      <a:pt x="237" y="0"/>
                      <a:pt x="529" y="0"/>
                    </a:cubicBezTo>
                    <a:cubicBezTo>
                      <a:pt x="820" y="0"/>
                      <a:pt x="1058" y="238"/>
                      <a:pt x="1058" y="529"/>
                    </a:cubicBezTo>
                    <a:cubicBezTo>
                      <a:pt x="1058" y="640"/>
                      <a:pt x="991" y="755"/>
                      <a:pt x="947" y="831"/>
                    </a:cubicBezTo>
                    <a:cubicBezTo>
                      <a:pt x="934" y="853"/>
                      <a:pt x="923" y="873"/>
                      <a:pt x="916" y="887"/>
                    </a:cubicBezTo>
                    <a:cubicBezTo>
                      <a:pt x="818" y="1097"/>
                      <a:pt x="810" y="1217"/>
                      <a:pt x="810" y="1218"/>
                    </a:cubicBezTo>
                    <a:cubicBezTo>
                      <a:pt x="809" y="1237"/>
                      <a:pt x="793" y="1252"/>
                      <a:pt x="774" y="1252"/>
                    </a:cubicBezTo>
                    <a:close/>
                    <a:moveTo>
                      <a:pt x="315" y="1180"/>
                    </a:moveTo>
                    <a:cubicBezTo>
                      <a:pt x="742" y="1180"/>
                      <a:pt x="742" y="1180"/>
                      <a:pt x="742" y="1180"/>
                    </a:cubicBezTo>
                    <a:cubicBezTo>
                      <a:pt x="751" y="1127"/>
                      <a:pt x="776" y="1017"/>
                      <a:pt x="851" y="857"/>
                    </a:cubicBezTo>
                    <a:cubicBezTo>
                      <a:pt x="859" y="840"/>
                      <a:pt x="871" y="819"/>
                      <a:pt x="885" y="794"/>
                    </a:cubicBezTo>
                    <a:cubicBezTo>
                      <a:pt x="928" y="721"/>
                      <a:pt x="986" y="621"/>
                      <a:pt x="986" y="529"/>
                    </a:cubicBezTo>
                    <a:cubicBezTo>
                      <a:pt x="986" y="277"/>
                      <a:pt x="781" y="72"/>
                      <a:pt x="529" y="72"/>
                    </a:cubicBezTo>
                    <a:cubicBezTo>
                      <a:pt x="277" y="72"/>
                      <a:pt x="72" y="277"/>
                      <a:pt x="72" y="529"/>
                    </a:cubicBezTo>
                    <a:cubicBezTo>
                      <a:pt x="72" y="621"/>
                      <a:pt x="130" y="721"/>
                      <a:pt x="172" y="794"/>
                    </a:cubicBezTo>
                    <a:cubicBezTo>
                      <a:pt x="187" y="819"/>
                      <a:pt x="199" y="840"/>
                      <a:pt x="207" y="857"/>
                    </a:cubicBezTo>
                    <a:cubicBezTo>
                      <a:pt x="281" y="1017"/>
                      <a:pt x="307" y="1127"/>
                      <a:pt x="315" y="118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158" tIns="45578" rIns="91158" bIns="45578" numCol="1" anchor="t" anchorCtr="0" compatLnSpc="1"/>
              <a:lstStyle/>
              <a:p>
                <a:endParaRPr lang="id-ID" sz="1795"/>
              </a:p>
            </p:txBody>
          </p:sp>
          <p:sp>
            <p:nvSpPr>
              <p:cNvPr id="5" name="稻壳儿_时尚演示出品_1_6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 rot="10800000">
                <a:off x="5346701" y="967712"/>
                <a:ext cx="1500187" cy="1203325"/>
              </a:xfrm>
              <a:custGeom>
                <a:avLst/>
                <a:gdLst>
                  <a:gd name="T0" fmla="*/ 495 w 541"/>
                  <a:gd name="T1" fmla="*/ 223 h 434"/>
                  <a:gd name="T2" fmla="*/ 540 w 541"/>
                  <a:gd name="T3" fmla="*/ 168 h 434"/>
                  <a:gd name="T4" fmla="*/ 494 w 541"/>
                  <a:gd name="T5" fmla="*/ 112 h 434"/>
                  <a:gd name="T6" fmla="*/ 540 w 541"/>
                  <a:gd name="T7" fmla="*/ 57 h 434"/>
                  <a:gd name="T8" fmla="*/ 483 w 541"/>
                  <a:gd name="T9" fmla="*/ 0 h 434"/>
                  <a:gd name="T10" fmla="*/ 56 w 541"/>
                  <a:gd name="T11" fmla="*/ 0 h 434"/>
                  <a:gd name="T12" fmla="*/ 0 w 541"/>
                  <a:gd name="T13" fmla="*/ 56 h 434"/>
                  <a:gd name="T14" fmla="*/ 46 w 541"/>
                  <a:gd name="T15" fmla="*/ 112 h 434"/>
                  <a:gd name="T16" fmla="*/ 0 w 541"/>
                  <a:gd name="T17" fmla="*/ 167 h 434"/>
                  <a:gd name="T18" fmla="*/ 46 w 541"/>
                  <a:gd name="T19" fmla="*/ 223 h 434"/>
                  <a:gd name="T20" fmla="*/ 1 w 541"/>
                  <a:gd name="T21" fmla="*/ 278 h 434"/>
                  <a:gd name="T22" fmla="*/ 57 w 541"/>
                  <a:gd name="T23" fmla="*/ 334 h 434"/>
                  <a:gd name="T24" fmla="*/ 157 w 541"/>
                  <a:gd name="T25" fmla="*/ 334 h 434"/>
                  <a:gd name="T26" fmla="*/ 161 w 541"/>
                  <a:gd name="T27" fmla="*/ 351 h 434"/>
                  <a:gd name="T28" fmla="*/ 272 w 541"/>
                  <a:gd name="T29" fmla="*/ 433 h 434"/>
                  <a:gd name="T30" fmla="*/ 383 w 541"/>
                  <a:gd name="T31" fmla="*/ 335 h 434"/>
                  <a:gd name="T32" fmla="*/ 484 w 541"/>
                  <a:gd name="T33" fmla="*/ 335 h 434"/>
                  <a:gd name="T34" fmla="*/ 541 w 541"/>
                  <a:gd name="T35" fmla="*/ 278 h 434"/>
                  <a:gd name="T36" fmla="*/ 495 w 541"/>
                  <a:gd name="T37" fmla="*/ 223 h 434"/>
                  <a:gd name="T38" fmla="*/ 423 w 541"/>
                  <a:gd name="T39" fmla="*/ 241 h 434"/>
                  <a:gd name="T40" fmla="*/ 118 w 541"/>
                  <a:gd name="T41" fmla="*/ 241 h 434"/>
                  <a:gd name="T42" fmla="*/ 104 w 541"/>
                  <a:gd name="T43" fmla="*/ 227 h 434"/>
                  <a:gd name="T44" fmla="*/ 118 w 541"/>
                  <a:gd name="T45" fmla="*/ 213 h 434"/>
                  <a:gd name="T46" fmla="*/ 423 w 541"/>
                  <a:gd name="T47" fmla="*/ 213 h 434"/>
                  <a:gd name="T48" fmla="*/ 437 w 541"/>
                  <a:gd name="T49" fmla="*/ 227 h 434"/>
                  <a:gd name="T50" fmla="*/ 423 w 541"/>
                  <a:gd name="T51" fmla="*/ 241 h 434"/>
                  <a:gd name="T52" fmla="*/ 423 w 541"/>
                  <a:gd name="T53" fmla="*/ 116 h 434"/>
                  <a:gd name="T54" fmla="*/ 118 w 541"/>
                  <a:gd name="T55" fmla="*/ 116 h 434"/>
                  <a:gd name="T56" fmla="*/ 104 w 541"/>
                  <a:gd name="T57" fmla="*/ 102 h 434"/>
                  <a:gd name="T58" fmla="*/ 118 w 541"/>
                  <a:gd name="T59" fmla="*/ 88 h 434"/>
                  <a:gd name="T60" fmla="*/ 423 w 541"/>
                  <a:gd name="T61" fmla="*/ 88 h 434"/>
                  <a:gd name="T62" fmla="*/ 437 w 541"/>
                  <a:gd name="T63" fmla="*/ 102 h 434"/>
                  <a:gd name="T64" fmla="*/ 423 w 541"/>
                  <a:gd name="T65" fmla="*/ 11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1" h="434">
                    <a:moveTo>
                      <a:pt x="495" y="223"/>
                    </a:moveTo>
                    <a:cubicBezTo>
                      <a:pt x="521" y="218"/>
                      <a:pt x="540" y="195"/>
                      <a:pt x="540" y="168"/>
                    </a:cubicBezTo>
                    <a:cubicBezTo>
                      <a:pt x="540" y="140"/>
                      <a:pt x="520" y="117"/>
                      <a:pt x="494" y="112"/>
                    </a:cubicBezTo>
                    <a:cubicBezTo>
                      <a:pt x="520" y="107"/>
                      <a:pt x="540" y="84"/>
                      <a:pt x="540" y="57"/>
                    </a:cubicBezTo>
                    <a:cubicBezTo>
                      <a:pt x="540" y="26"/>
                      <a:pt x="514" y="0"/>
                      <a:pt x="48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4"/>
                      <a:pt x="20" y="107"/>
                      <a:pt x="46" y="112"/>
                    </a:cubicBezTo>
                    <a:cubicBezTo>
                      <a:pt x="20" y="117"/>
                      <a:pt x="0" y="140"/>
                      <a:pt x="0" y="167"/>
                    </a:cubicBezTo>
                    <a:cubicBezTo>
                      <a:pt x="0" y="195"/>
                      <a:pt x="20" y="218"/>
                      <a:pt x="46" y="223"/>
                    </a:cubicBezTo>
                    <a:cubicBezTo>
                      <a:pt x="20" y="228"/>
                      <a:pt x="1" y="250"/>
                      <a:pt x="1" y="278"/>
                    </a:cubicBezTo>
                    <a:cubicBezTo>
                      <a:pt x="1" y="309"/>
                      <a:pt x="26" y="334"/>
                      <a:pt x="57" y="334"/>
                    </a:cubicBezTo>
                    <a:cubicBezTo>
                      <a:pt x="157" y="334"/>
                      <a:pt x="157" y="334"/>
                      <a:pt x="157" y="334"/>
                    </a:cubicBezTo>
                    <a:cubicBezTo>
                      <a:pt x="158" y="340"/>
                      <a:pt x="159" y="345"/>
                      <a:pt x="161" y="351"/>
                    </a:cubicBezTo>
                    <a:cubicBezTo>
                      <a:pt x="175" y="399"/>
                      <a:pt x="219" y="434"/>
                      <a:pt x="272" y="433"/>
                    </a:cubicBezTo>
                    <a:cubicBezTo>
                      <a:pt x="331" y="433"/>
                      <a:pt x="380" y="392"/>
                      <a:pt x="383" y="335"/>
                    </a:cubicBezTo>
                    <a:cubicBezTo>
                      <a:pt x="484" y="335"/>
                      <a:pt x="484" y="335"/>
                      <a:pt x="484" y="335"/>
                    </a:cubicBezTo>
                    <a:cubicBezTo>
                      <a:pt x="515" y="335"/>
                      <a:pt x="541" y="309"/>
                      <a:pt x="541" y="278"/>
                    </a:cubicBezTo>
                    <a:cubicBezTo>
                      <a:pt x="541" y="251"/>
                      <a:pt x="521" y="228"/>
                      <a:pt x="495" y="223"/>
                    </a:cubicBezTo>
                    <a:close/>
                    <a:moveTo>
                      <a:pt x="423" y="241"/>
                    </a:move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0" y="241"/>
                      <a:pt x="104" y="234"/>
                      <a:pt x="104" y="227"/>
                    </a:cubicBezTo>
                    <a:cubicBezTo>
                      <a:pt x="104" y="219"/>
                      <a:pt x="110" y="213"/>
                      <a:pt x="118" y="213"/>
                    </a:cubicBezTo>
                    <a:cubicBezTo>
                      <a:pt x="423" y="213"/>
                      <a:pt x="423" y="213"/>
                      <a:pt x="423" y="213"/>
                    </a:cubicBezTo>
                    <a:cubicBezTo>
                      <a:pt x="431" y="213"/>
                      <a:pt x="437" y="219"/>
                      <a:pt x="437" y="227"/>
                    </a:cubicBezTo>
                    <a:cubicBezTo>
                      <a:pt x="437" y="234"/>
                      <a:pt x="431" y="241"/>
                      <a:pt x="423" y="241"/>
                    </a:cubicBezTo>
                    <a:close/>
                    <a:moveTo>
                      <a:pt x="423" y="116"/>
                    </a:move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10" y="116"/>
                      <a:pt x="104" y="110"/>
                      <a:pt x="104" y="102"/>
                    </a:cubicBezTo>
                    <a:cubicBezTo>
                      <a:pt x="104" y="95"/>
                      <a:pt x="110" y="88"/>
                      <a:pt x="118" y="88"/>
                    </a:cubicBezTo>
                    <a:cubicBezTo>
                      <a:pt x="423" y="88"/>
                      <a:pt x="423" y="88"/>
                      <a:pt x="423" y="88"/>
                    </a:cubicBezTo>
                    <a:cubicBezTo>
                      <a:pt x="431" y="88"/>
                      <a:pt x="437" y="95"/>
                      <a:pt x="437" y="102"/>
                    </a:cubicBezTo>
                    <a:cubicBezTo>
                      <a:pt x="437" y="110"/>
                      <a:pt x="431" y="116"/>
                      <a:pt x="423" y="1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158" tIns="45578" rIns="91158" bIns="45578" numCol="1" anchor="t" anchorCtr="0" compatLnSpc="1"/>
              <a:lstStyle/>
              <a:p>
                <a:endParaRPr lang="id-ID" sz="1795"/>
              </a:p>
            </p:txBody>
          </p:sp>
        </p:grpSp>
      </p:grpSp>
      <p:cxnSp>
        <p:nvCxnSpPr>
          <p:cNvPr id="44" name="稻壳儿_时尚演示出品_2" descr="e7d195523061f1c07797a755f80b33936a4bdb71a1e2e9b3B62BFFCC95B79A52B69A880DC502B9E829A24DBA5CC298944ED7C125A3C86A656AA7F644DB8944AD014E04A9878B8132B29416743944FF5D80E9F3C69881563E47A7229400303B0E317F3CD81E60353DCB32383557BD34E26F81E54F87E6BEBF2D7122743F6B18C3E928D8AF02FCC859"/>
          <p:cNvCxnSpPr/>
          <p:nvPr>
            <p:custDataLst>
              <p:tags r:id="rId10"/>
            </p:custDataLst>
          </p:nvPr>
        </p:nvCxnSpPr>
        <p:spPr>
          <a:xfrm flipH="1">
            <a:off x="4432300" y="4272280"/>
            <a:ext cx="1264920" cy="0"/>
          </a:xfrm>
          <a:prstGeom prst="line">
            <a:avLst/>
          </a:prstGeom>
          <a:ln w="635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稻壳儿_时尚演示出品_3" descr="e7d195523061f1c07797a755f80b33936a4bdb71a1e2e9b3B62BFFCC95B79A52B69A880DC502B9E829A24DBA5CC298944ED7C125A3C86A656AA7F644DB8944AD014E04A9878B8132B29416743944FF5D80E9F3C69881563E47A7229400303B0E317F3CD81E60353DCB32383557BD34E26F81E54F87E6BEBF2D7122743F6B18C3E928D8AF02FCC859"/>
          <p:cNvCxnSpPr/>
          <p:nvPr>
            <p:custDataLst>
              <p:tags r:id="rId11"/>
            </p:custDataLst>
          </p:nvPr>
        </p:nvCxnSpPr>
        <p:spPr>
          <a:xfrm flipH="1" flipV="1">
            <a:off x="4432300" y="2827020"/>
            <a:ext cx="835660" cy="0"/>
          </a:xfrm>
          <a:prstGeom prst="line">
            <a:avLst/>
          </a:prstGeom>
          <a:ln w="6350">
            <a:solidFill>
              <a:schemeClr val="accent1">
                <a:lumMod val="40000"/>
                <a:lumOff val="6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稻壳儿_时尚演示出品_4" descr="e7d195523061f1c07797a755f80b33936a4bdb71a1e2e9b3B62BFFCC95B79A52B69A880DC502B9E829A24DBA5CC298944ED7C125A3C86A656AA7F644DB8944AD014E04A9878B8132B29416743944FF5D80E9F3C69881563E47A7229400303B0E317F3CD81E60353DCB32383557BD34E26F81E54F87E6BEBF2D7122743F6B18C3E928D8AF02FCC859"/>
          <p:cNvCxnSpPr/>
          <p:nvPr>
            <p:custDataLst>
              <p:tags r:id="rId12"/>
            </p:custDataLst>
          </p:nvPr>
        </p:nvCxnSpPr>
        <p:spPr>
          <a:xfrm flipV="1">
            <a:off x="7100570" y="2827020"/>
            <a:ext cx="766445" cy="0"/>
          </a:xfrm>
          <a:prstGeom prst="line">
            <a:avLst/>
          </a:prstGeom>
          <a:ln w="635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稻壳儿_时尚演示出品_5" descr="e7d195523061f1c07797a755f80b33936a4bdb71a1e2e9b3B62BFFCC95B79A52B69A880DC502B9E829A24DBA5CC298944ED7C125A3C86A656AA7F644DB8944AD014E04A9878B8132B29416743944FF5D80E9F3C69881563E47A7229400303B0E317F3CD81E60353DCB32383557BD34E26F81E54F87E6BEBF2D7122743F6B18C3E928D8AF02FCC859"/>
          <p:cNvCxnSpPr/>
          <p:nvPr>
            <p:custDataLst>
              <p:tags r:id="rId13"/>
            </p:custDataLst>
          </p:nvPr>
        </p:nvCxnSpPr>
        <p:spPr>
          <a:xfrm>
            <a:off x="6627495" y="4272280"/>
            <a:ext cx="1239520" cy="0"/>
          </a:xfrm>
          <a:prstGeom prst="line">
            <a:avLst/>
          </a:prstGeom>
          <a:ln w="6350">
            <a:solidFill>
              <a:schemeClr val="accent1">
                <a:lumMod val="40000"/>
                <a:lumOff val="6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稻壳儿_时尚演示出品_12" descr="e7d195523061f1c07797a755f80b33936a4bdb71a1e2e9b3B62BFFCC95B79A52B69A880DC502B9E829A24DBA5CC298944ED7C125A3C86A656AA7F644DB8944AD014E04A9878B8132B29416743944FF5D80E9F3C69881563E47A7229400303B0E317F3CD81E60353DCB32383557BD34E26F81E54F87E6BEBF2D7122743F6B18C3E928D8AF02FCC859"/>
          <p:cNvSpPr txBox="1"/>
          <p:nvPr>
            <p:custDataLst>
              <p:tags r:id="rId14"/>
            </p:custDataLst>
          </p:nvPr>
        </p:nvSpPr>
        <p:spPr>
          <a:xfrm>
            <a:off x="8942705" y="2657475"/>
            <a:ext cx="1804670" cy="338455"/>
          </a:xfrm>
          <a:prstGeom prst="rect">
            <a:avLst/>
          </a:prstGeom>
          <a:noFill/>
        </p:spPr>
        <p:txBody>
          <a:bodyPr wrap="none" lIns="90000" tIns="46800" rIns="90000" bIns="46800" rtlCol="0"/>
          <a:lstStyle/>
          <a:p>
            <a:pPr algn="l"/>
            <a:r>
              <a:rPr lang="en-US" altLang="zh-CN">
                <a:solidFill>
                  <a:srgbClr val="66A0D0"/>
                </a:solidFill>
                <a:latin typeface="+mn-ea"/>
              </a:rPr>
              <a:t>SVD</a:t>
            </a:r>
            <a:r>
              <a:rPr lang="zh-CN" altLang="en-US">
                <a:solidFill>
                  <a:srgbClr val="66A0D0"/>
                </a:solidFill>
                <a:latin typeface="+mn-ea"/>
              </a:rPr>
              <a:t>和协同过滤的推荐引擎</a:t>
            </a:r>
            <a:endParaRPr lang="zh-CN" altLang="en-US">
              <a:solidFill>
                <a:srgbClr val="66A0D0"/>
              </a:solidFill>
              <a:latin typeface="+mn-ea"/>
            </a:endParaRPr>
          </a:p>
        </p:txBody>
      </p:sp>
      <p:sp>
        <p:nvSpPr>
          <p:cNvPr id="36" name="稻壳儿_时尚演示出品_14" descr="e7d195523061f1c07797a755f80b33936a4bdb71a1e2e9b3B62BFFCC95B79A52B69A880DC502B9E829A24DBA5CC298944ED7C125A3C86A656AA7F644DB8944AD014E04A9878B8132B29416743944FF5D80E9F3C69881563E47A7229400303B0E317F3CD81E60353DCB32383557BD34E26F81E54F87E6BEBF2D7122743F6B18C3E928D8AF02FCC859"/>
          <p:cNvSpPr txBox="1"/>
          <p:nvPr>
            <p:custDataLst>
              <p:tags r:id="rId15"/>
            </p:custDataLst>
          </p:nvPr>
        </p:nvSpPr>
        <p:spPr>
          <a:xfrm>
            <a:off x="8942705" y="4103370"/>
            <a:ext cx="1804670" cy="338455"/>
          </a:xfrm>
          <a:prstGeom prst="rect">
            <a:avLst/>
          </a:prstGeom>
          <a:noFill/>
        </p:spPr>
        <p:txBody>
          <a:bodyPr wrap="none" lIns="90000" tIns="46800" rIns="90000" bIns="46800" rtlCol="0"/>
          <a:lstStyle/>
          <a:p>
            <a:pPr algn="l"/>
            <a:r>
              <a:rPr lang="zh-CN" altLang="en-US">
                <a:solidFill>
                  <a:srgbClr val="76BEC0"/>
                </a:solidFill>
                <a:latin typeface="+mn-ea"/>
              </a:rPr>
              <a:t>利用</a:t>
            </a:r>
            <a:r>
              <a:rPr lang="en-US" altLang="zh-CN">
                <a:solidFill>
                  <a:srgbClr val="76BEC0"/>
                </a:solidFill>
                <a:latin typeface="+mn-ea"/>
              </a:rPr>
              <a:t>pyqt5</a:t>
            </a:r>
            <a:r>
              <a:rPr lang="zh-CN" altLang="en-US">
                <a:solidFill>
                  <a:srgbClr val="76BEC0"/>
                </a:solidFill>
                <a:latin typeface="+mn-ea"/>
              </a:rPr>
              <a:t>的效果初步展示</a:t>
            </a:r>
            <a:endParaRPr lang="zh-CN" altLang="en-US">
              <a:solidFill>
                <a:srgbClr val="76BEC0"/>
              </a:solidFill>
              <a:latin typeface="+mn-ea"/>
            </a:endParaRPr>
          </a:p>
        </p:txBody>
      </p:sp>
      <p:sp>
        <p:nvSpPr>
          <p:cNvPr id="38" name="稻壳儿_时尚演示出品_16" descr="e7d195523061f1c07797a755f80b33936a4bdb71a1e2e9b3B62BFFCC95B79A52B69A880DC502B9E829A24DBA5CC298944ED7C125A3C86A656AA7F644DB8944AD014E04A9878B8132B29416743944FF5D80E9F3C69881563E47A7229400303B0E317F3CD81E60353DCB32383557BD34E26F81E54F87E6BEBF2D7122743F6B18C3E928D8AF02FCC859"/>
          <p:cNvSpPr txBox="1"/>
          <p:nvPr>
            <p:custDataLst>
              <p:tags r:id="rId16"/>
            </p:custDataLst>
          </p:nvPr>
        </p:nvSpPr>
        <p:spPr>
          <a:xfrm>
            <a:off x="1483995" y="2657475"/>
            <a:ext cx="1804670" cy="338455"/>
          </a:xfrm>
          <a:prstGeom prst="rect">
            <a:avLst/>
          </a:prstGeom>
          <a:noFill/>
        </p:spPr>
        <p:txBody>
          <a:bodyPr wrap="none" lIns="90000" tIns="46800" rIns="90000" bIns="46800"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zh-CN" altLang="en-US">
                <a:ln/>
                <a:solidFill>
                  <a:srgbClr val="76BEC0"/>
                </a:solidFill>
                <a:effectLst/>
                <a:latin typeface="+mn-ea"/>
              </a:rPr>
              <a:t>中宠</a:t>
            </a:r>
            <a:r>
              <a:rPr lang="zh-CN" altLang="en-US" sz="2000">
                <a:ln/>
                <a:solidFill>
                  <a:srgbClr val="76BEC0"/>
                </a:solidFill>
                <a:effectLst/>
                <a:latin typeface="+mn-ea"/>
              </a:rPr>
              <a:t>数据</a:t>
            </a:r>
            <a:r>
              <a:rPr lang="zh-CN" altLang="en-US">
                <a:ln/>
                <a:solidFill>
                  <a:srgbClr val="76BEC0"/>
                </a:solidFill>
                <a:effectLst/>
                <a:latin typeface="+mn-ea"/>
              </a:rPr>
              <a:t>集</a:t>
            </a:r>
            <a:endParaRPr lang="zh-CN" altLang="en-US">
              <a:ln/>
              <a:solidFill>
                <a:srgbClr val="76BEC0"/>
              </a:solidFill>
              <a:effectLst/>
              <a:latin typeface="+mn-ea"/>
            </a:endParaRPr>
          </a:p>
        </p:txBody>
      </p:sp>
      <p:sp>
        <p:nvSpPr>
          <p:cNvPr id="40" name="稻壳儿_时尚演示出品_18" descr="e7d195523061f1c07797a755f80b33936a4bdb71a1e2e9b3B62BFFCC95B79A52B69A880DC502B9E829A24DBA5CC298944ED7C125A3C86A656AA7F644DB8944AD014E04A9878B8132B29416743944FF5D80E9F3C69881563E47A7229400303B0E317F3CD81E60353DCB32383557BD34E26F81E54F87E6BEBF2D7122743F6B18C3E928D8AF02FCC859"/>
          <p:cNvSpPr txBox="1"/>
          <p:nvPr>
            <p:custDataLst>
              <p:tags r:id="rId17"/>
            </p:custDataLst>
          </p:nvPr>
        </p:nvSpPr>
        <p:spPr>
          <a:xfrm>
            <a:off x="1484630" y="4102735"/>
            <a:ext cx="1804670" cy="338455"/>
          </a:xfrm>
          <a:prstGeom prst="rect">
            <a:avLst/>
          </a:prstGeom>
          <a:noFill/>
        </p:spPr>
        <p:txBody>
          <a:bodyPr wrap="none" lIns="90000" tIns="46800" rIns="90000" bIns="46800" rtlCol="0"/>
          <a:lstStyle/>
          <a:p>
            <a:pPr algn="r"/>
            <a:r>
              <a:rPr lang="en-US" altLang="zh-CN" sz="2000">
                <a:solidFill>
                  <a:srgbClr val="66A0D0"/>
                </a:solidFill>
                <a:latin typeface="+mn-ea"/>
              </a:rPr>
              <a:t>Apriori(FP-growth)</a:t>
            </a:r>
            <a:r>
              <a:rPr lang="zh-CN" altLang="en-US">
                <a:solidFill>
                  <a:srgbClr val="66A0D0"/>
                </a:solidFill>
                <a:latin typeface="+mn-ea"/>
              </a:rPr>
              <a:t>算法</a:t>
            </a:r>
            <a:endParaRPr lang="zh-CN" altLang="en-US">
              <a:solidFill>
                <a:srgbClr val="66A0D0"/>
              </a:solidFill>
              <a:latin typeface="+mn-ea"/>
            </a:endParaRPr>
          </a:p>
        </p:txBody>
      </p:sp>
      <p:sp>
        <p:nvSpPr>
          <p:cNvPr id="104" name="Freeform 149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8294370" y="2702560"/>
            <a:ext cx="288925" cy="258445"/>
          </a:xfrm>
          <a:custGeom>
            <a:avLst/>
            <a:gdLst>
              <a:gd name="T0" fmla="*/ 26 w 244"/>
              <a:gd name="T1" fmla="*/ 219 h 219"/>
              <a:gd name="T2" fmla="*/ 10 w 244"/>
              <a:gd name="T3" fmla="*/ 214 h 219"/>
              <a:gd name="T4" fmla="*/ 1 w 244"/>
              <a:gd name="T5" fmla="*/ 203 h 219"/>
              <a:gd name="T6" fmla="*/ 0 w 244"/>
              <a:gd name="T7" fmla="*/ 78 h 219"/>
              <a:gd name="T8" fmla="*/ 1 w 244"/>
              <a:gd name="T9" fmla="*/ 68 h 219"/>
              <a:gd name="T10" fmla="*/ 10 w 244"/>
              <a:gd name="T11" fmla="*/ 56 h 219"/>
              <a:gd name="T12" fmla="*/ 26 w 244"/>
              <a:gd name="T13" fmla="*/ 52 h 219"/>
              <a:gd name="T14" fmla="*/ 223 w 244"/>
              <a:gd name="T15" fmla="*/ 52 h 219"/>
              <a:gd name="T16" fmla="*/ 236 w 244"/>
              <a:gd name="T17" fmla="*/ 60 h 219"/>
              <a:gd name="T18" fmla="*/ 243 w 244"/>
              <a:gd name="T19" fmla="*/ 73 h 219"/>
              <a:gd name="T20" fmla="*/ 244 w 244"/>
              <a:gd name="T21" fmla="*/ 193 h 219"/>
              <a:gd name="T22" fmla="*/ 239 w 244"/>
              <a:gd name="T23" fmla="*/ 207 h 219"/>
              <a:gd name="T24" fmla="*/ 227 w 244"/>
              <a:gd name="T25" fmla="*/ 216 h 219"/>
              <a:gd name="T26" fmla="*/ 218 w 244"/>
              <a:gd name="T27" fmla="*/ 219 h 219"/>
              <a:gd name="T28" fmla="*/ 26 w 244"/>
              <a:gd name="T29" fmla="*/ 203 h 219"/>
              <a:gd name="T30" fmla="*/ 124 w 244"/>
              <a:gd name="T31" fmla="*/ 84 h 219"/>
              <a:gd name="T32" fmla="*/ 104 w 244"/>
              <a:gd name="T33" fmla="*/ 87 h 219"/>
              <a:gd name="T34" fmla="*/ 80 w 244"/>
              <a:gd name="T35" fmla="*/ 107 h 219"/>
              <a:gd name="T36" fmla="*/ 71 w 244"/>
              <a:gd name="T37" fmla="*/ 137 h 219"/>
              <a:gd name="T38" fmla="*/ 75 w 244"/>
              <a:gd name="T39" fmla="*/ 156 h 219"/>
              <a:gd name="T40" fmla="*/ 94 w 244"/>
              <a:gd name="T41" fmla="*/ 180 h 219"/>
              <a:gd name="T42" fmla="*/ 124 w 244"/>
              <a:gd name="T43" fmla="*/ 189 h 219"/>
              <a:gd name="T44" fmla="*/ 144 w 244"/>
              <a:gd name="T45" fmla="*/ 185 h 219"/>
              <a:gd name="T46" fmla="*/ 167 w 244"/>
              <a:gd name="T47" fmla="*/ 165 h 219"/>
              <a:gd name="T48" fmla="*/ 176 w 244"/>
              <a:gd name="T49" fmla="*/ 137 h 219"/>
              <a:gd name="T50" fmla="*/ 172 w 244"/>
              <a:gd name="T51" fmla="*/ 116 h 219"/>
              <a:gd name="T52" fmla="*/ 153 w 244"/>
              <a:gd name="T53" fmla="*/ 93 h 219"/>
              <a:gd name="T54" fmla="*/ 124 w 244"/>
              <a:gd name="T55" fmla="*/ 84 h 219"/>
              <a:gd name="T56" fmla="*/ 208 w 244"/>
              <a:gd name="T57" fmla="*/ 68 h 219"/>
              <a:gd name="T58" fmla="*/ 218 w 244"/>
              <a:gd name="T59" fmla="*/ 68 h 219"/>
              <a:gd name="T60" fmla="*/ 114 w 244"/>
              <a:gd name="T61" fmla="*/ 146 h 219"/>
              <a:gd name="T62" fmla="*/ 114 w 244"/>
              <a:gd name="T63" fmla="*/ 125 h 219"/>
              <a:gd name="T64" fmla="*/ 135 w 244"/>
              <a:gd name="T65" fmla="*/ 125 h 219"/>
              <a:gd name="T66" fmla="*/ 135 w 244"/>
              <a:gd name="T67" fmla="*/ 146 h 219"/>
              <a:gd name="T68" fmla="*/ 154 w 244"/>
              <a:gd name="T69" fmla="*/ 26 h 219"/>
              <a:gd name="T70" fmla="*/ 149 w 244"/>
              <a:gd name="T71" fmla="*/ 16 h 219"/>
              <a:gd name="T72" fmla="*/ 98 w 244"/>
              <a:gd name="T73" fmla="*/ 16 h 219"/>
              <a:gd name="T74" fmla="*/ 88 w 244"/>
              <a:gd name="T75" fmla="*/ 22 h 219"/>
              <a:gd name="T76" fmla="*/ 67 w 244"/>
              <a:gd name="T77" fmla="*/ 47 h 219"/>
              <a:gd name="T78" fmla="*/ 67 w 244"/>
              <a:gd name="T79" fmla="*/ 7 h 219"/>
              <a:gd name="T80" fmla="*/ 79 w 244"/>
              <a:gd name="T81" fmla="*/ 0 h 219"/>
              <a:gd name="T82" fmla="*/ 169 w 244"/>
              <a:gd name="T83" fmla="*/ 0 h 219"/>
              <a:gd name="T84" fmla="*/ 176 w 244"/>
              <a:gd name="T85" fmla="*/ 12 h 219"/>
              <a:gd name="T86" fmla="*/ 154 w 244"/>
              <a:gd name="T87" fmla="*/ 26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4" h="219">
                <a:moveTo>
                  <a:pt x="218" y="219"/>
                </a:moveTo>
                <a:lnTo>
                  <a:pt x="26" y="219"/>
                </a:lnTo>
                <a:lnTo>
                  <a:pt x="26" y="219"/>
                </a:lnTo>
                <a:lnTo>
                  <a:pt x="19" y="217"/>
                </a:lnTo>
                <a:lnTo>
                  <a:pt x="15" y="216"/>
                </a:lnTo>
                <a:lnTo>
                  <a:pt x="10" y="214"/>
                </a:lnTo>
                <a:lnTo>
                  <a:pt x="6" y="211"/>
                </a:lnTo>
                <a:lnTo>
                  <a:pt x="3" y="207"/>
                </a:lnTo>
                <a:lnTo>
                  <a:pt x="1" y="203"/>
                </a:lnTo>
                <a:lnTo>
                  <a:pt x="0" y="198"/>
                </a:lnTo>
                <a:lnTo>
                  <a:pt x="0" y="193"/>
                </a:lnTo>
                <a:lnTo>
                  <a:pt x="0" y="78"/>
                </a:lnTo>
                <a:lnTo>
                  <a:pt x="0" y="78"/>
                </a:lnTo>
                <a:lnTo>
                  <a:pt x="0" y="73"/>
                </a:lnTo>
                <a:lnTo>
                  <a:pt x="1" y="68"/>
                </a:lnTo>
                <a:lnTo>
                  <a:pt x="3" y="64"/>
                </a:lnTo>
                <a:lnTo>
                  <a:pt x="6" y="60"/>
                </a:lnTo>
                <a:lnTo>
                  <a:pt x="10" y="56"/>
                </a:lnTo>
                <a:lnTo>
                  <a:pt x="15" y="54"/>
                </a:lnTo>
                <a:lnTo>
                  <a:pt x="19" y="52"/>
                </a:lnTo>
                <a:lnTo>
                  <a:pt x="26" y="52"/>
                </a:lnTo>
                <a:lnTo>
                  <a:pt x="218" y="52"/>
                </a:lnTo>
                <a:lnTo>
                  <a:pt x="218" y="52"/>
                </a:lnTo>
                <a:lnTo>
                  <a:pt x="223" y="52"/>
                </a:lnTo>
                <a:lnTo>
                  <a:pt x="227" y="54"/>
                </a:lnTo>
                <a:lnTo>
                  <a:pt x="232" y="56"/>
                </a:lnTo>
                <a:lnTo>
                  <a:pt x="236" y="60"/>
                </a:lnTo>
                <a:lnTo>
                  <a:pt x="239" y="64"/>
                </a:lnTo>
                <a:lnTo>
                  <a:pt x="241" y="68"/>
                </a:lnTo>
                <a:lnTo>
                  <a:pt x="243" y="73"/>
                </a:lnTo>
                <a:lnTo>
                  <a:pt x="244" y="78"/>
                </a:lnTo>
                <a:lnTo>
                  <a:pt x="244" y="193"/>
                </a:lnTo>
                <a:lnTo>
                  <a:pt x="244" y="193"/>
                </a:lnTo>
                <a:lnTo>
                  <a:pt x="243" y="198"/>
                </a:lnTo>
                <a:lnTo>
                  <a:pt x="241" y="203"/>
                </a:lnTo>
                <a:lnTo>
                  <a:pt x="239" y="207"/>
                </a:lnTo>
                <a:lnTo>
                  <a:pt x="236" y="211"/>
                </a:lnTo>
                <a:lnTo>
                  <a:pt x="232" y="214"/>
                </a:lnTo>
                <a:lnTo>
                  <a:pt x="227" y="216"/>
                </a:lnTo>
                <a:lnTo>
                  <a:pt x="223" y="217"/>
                </a:lnTo>
                <a:lnTo>
                  <a:pt x="218" y="219"/>
                </a:lnTo>
                <a:lnTo>
                  <a:pt x="218" y="219"/>
                </a:lnTo>
                <a:close/>
                <a:moveTo>
                  <a:pt x="36" y="68"/>
                </a:moveTo>
                <a:lnTo>
                  <a:pt x="26" y="68"/>
                </a:lnTo>
                <a:lnTo>
                  <a:pt x="26" y="203"/>
                </a:lnTo>
                <a:lnTo>
                  <a:pt x="36" y="203"/>
                </a:lnTo>
                <a:lnTo>
                  <a:pt x="36" y="68"/>
                </a:lnTo>
                <a:close/>
                <a:moveTo>
                  <a:pt x="124" y="84"/>
                </a:moveTo>
                <a:lnTo>
                  <a:pt x="124" y="84"/>
                </a:lnTo>
                <a:lnTo>
                  <a:pt x="113" y="85"/>
                </a:lnTo>
                <a:lnTo>
                  <a:pt x="104" y="87"/>
                </a:lnTo>
                <a:lnTo>
                  <a:pt x="94" y="93"/>
                </a:lnTo>
                <a:lnTo>
                  <a:pt x="87" y="99"/>
                </a:lnTo>
                <a:lnTo>
                  <a:pt x="80" y="107"/>
                </a:lnTo>
                <a:lnTo>
                  <a:pt x="75" y="116"/>
                </a:lnTo>
                <a:lnTo>
                  <a:pt x="72" y="125"/>
                </a:lnTo>
                <a:lnTo>
                  <a:pt x="71" y="137"/>
                </a:lnTo>
                <a:lnTo>
                  <a:pt x="71" y="137"/>
                </a:lnTo>
                <a:lnTo>
                  <a:pt x="72" y="147"/>
                </a:lnTo>
                <a:lnTo>
                  <a:pt x="75" y="156"/>
                </a:lnTo>
                <a:lnTo>
                  <a:pt x="80" y="165"/>
                </a:lnTo>
                <a:lnTo>
                  <a:pt x="87" y="173"/>
                </a:lnTo>
                <a:lnTo>
                  <a:pt x="94" y="180"/>
                </a:lnTo>
                <a:lnTo>
                  <a:pt x="104" y="185"/>
                </a:lnTo>
                <a:lnTo>
                  <a:pt x="113" y="188"/>
                </a:lnTo>
                <a:lnTo>
                  <a:pt x="124" y="189"/>
                </a:lnTo>
                <a:lnTo>
                  <a:pt x="124" y="189"/>
                </a:lnTo>
                <a:lnTo>
                  <a:pt x="135" y="188"/>
                </a:lnTo>
                <a:lnTo>
                  <a:pt x="144" y="185"/>
                </a:lnTo>
                <a:lnTo>
                  <a:pt x="153" y="180"/>
                </a:lnTo>
                <a:lnTo>
                  <a:pt x="161" y="173"/>
                </a:lnTo>
                <a:lnTo>
                  <a:pt x="167" y="165"/>
                </a:lnTo>
                <a:lnTo>
                  <a:pt x="172" y="156"/>
                </a:lnTo>
                <a:lnTo>
                  <a:pt x="175" y="147"/>
                </a:lnTo>
                <a:lnTo>
                  <a:pt x="176" y="137"/>
                </a:lnTo>
                <a:lnTo>
                  <a:pt x="176" y="137"/>
                </a:lnTo>
                <a:lnTo>
                  <a:pt x="175" y="125"/>
                </a:lnTo>
                <a:lnTo>
                  <a:pt x="172" y="116"/>
                </a:lnTo>
                <a:lnTo>
                  <a:pt x="167" y="107"/>
                </a:lnTo>
                <a:lnTo>
                  <a:pt x="161" y="99"/>
                </a:lnTo>
                <a:lnTo>
                  <a:pt x="153" y="93"/>
                </a:lnTo>
                <a:lnTo>
                  <a:pt x="144" y="87"/>
                </a:lnTo>
                <a:lnTo>
                  <a:pt x="135" y="85"/>
                </a:lnTo>
                <a:lnTo>
                  <a:pt x="124" y="84"/>
                </a:lnTo>
                <a:lnTo>
                  <a:pt x="124" y="84"/>
                </a:lnTo>
                <a:close/>
                <a:moveTo>
                  <a:pt x="218" y="68"/>
                </a:moveTo>
                <a:lnTo>
                  <a:pt x="208" y="68"/>
                </a:lnTo>
                <a:lnTo>
                  <a:pt x="208" y="203"/>
                </a:lnTo>
                <a:lnTo>
                  <a:pt x="218" y="203"/>
                </a:lnTo>
                <a:lnTo>
                  <a:pt x="218" y="68"/>
                </a:lnTo>
                <a:close/>
                <a:moveTo>
                  <a:pt x="135" y="167"/>
                </a:moveTo>
                <a:lnTo>
                  <a:pt x="114" y="167"/>
                </a:lnTo>
                <a:lnTo>
                  <a:pt x="114" y="146"/>
                </a:lnTo>
                <a:lnTo>
                  <a:pt x="93" y="146"/>
                </a:lnTo>
                <a:lnTo>
                  <a:pt x="93" y="125"/>
                </a:lnTo>
                <a:lnTo>
                  <a:pt x="114" y="125"/>
                </a:lnTo>
                <a:lnTo>
                  <a:pt x="114" y="104"/>
                </a:lnTo>
                <a:lnTo>
                  <a:pt x="135" y="104"/>
                </a:lnTo>
                <a:lnTo>
                  <a:pt x="135" y="125"/>
                </a:lnTo>
                <a:lnTo>
                  <a:pt x="156" y="125"/>
                </a:lnTo>
                <a:lnTo>
                  <a:pt x="156" y="146"/>
                </a:lnTo>
                <a:lnTo>
                  <a:pt x="135" y="146"/>
                </a:lnTo>
                <a:lnTo>
                  <a:pt x="135" y="167"/>
                </a:lnTo>
                <a:close/>
                <a:moveTo>
                  <a:pt x="154" y="26"/>
                </a:moveTo>
                <a:lnTo>
                  <a:pt x="154" y="26"/>
                </a:lnTo>
                <a:lnTo>
                  <a:pt x="154" y="22"/>
                </a:lnTo>
                <a:lnTo>
                  <a:pt x="152" y="19"/>
                </a:lnTo>
                <a:lnTo>
                  <a:pt x="149" y="16"/>
                </a:lnTo>
                <a:lnTo>
                  <a:pt x="145" y="16"/>
                </a:lnTo>
                <a:lnTo>
                  <a:pt x="98" y="16"/>
                </a:lnTo>
                <a:lnTo>
                  <a:pt x="98" y="16"/>
                </a:lnTo>
                <a:lnTo>
                  <a:pt x="94" y="16"/>
                </a:lnTo>
                <a:lnTo>
                  <a:pt x="91" y="19"/>
                </a:lnTo>
                <a:lnTo>
                  <a:pt x="88" y="22"/>
                </a:lnTo>
                <a:lnTo>
                  <a:pt x="87" y="26"/>
                </a:lnTo>
                <a:lnTo>
                  <a:pt x="87" y="47"/>
                </a:lnTo>
                <a:lnTo>
                  <a:pt x="67" y="47"/>
                </a:lnTo>
                <a:lnTo>
                  <a:pt x="67" y="12"/>
                </a:lnTo>
                <a:lnTo>
                  <a:pt x="67" y="12"/>
                </a:lnTo>
                <a:lnTo>
                  <a:pt x="67" y="7"/>
                </a:lnTo>
                <a:lnTo>
                  <a:pt x="70" y="3"/>
                </a:lnTo>
                <a:lnTo>
                  <a:pt x="74" y="0"/>
                </a:lnTo>
                <a:lnTo>
                  <a:pt x="79" y="0"/>
                </a:lnTo>
                <a:lnTo>
                  <a:pt x="163" y="0"/>
                </a:lnTo>
                <a:lnTo>
                  <a:pt x="163" y="0"/>
                </a:lnTo>
                <a:lnTo>
                  <a:pt x="169" y="0"/>
                </a:lnTo>
                <a:lnTo>
                  <a:pt x="172" y="3"/>
                </a:lnTo>
                <a:lnTo>
                  <a:pt x="175" y="7"/>
                </a:lnTo>
                <a:lnTo>
                  <a:pt x="176" y="12"/>
                </a:lnTo>
                <a:lnTo>
                  <a:pt x="176" y="47"/>
                </a:lnTo>
                <a:lnTo>
                  <a:pt x="154" y="47"/>
                </a:lnTo>
                <a:lnTo>
                  <a:pt x="154" y="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  <a:latin typeface="Impact" panose="020B0806030902050204"/>
              <a:ea typeface="微软雅黑" panose="020B0503020204020204" charset="-122"/>
            </a:endParaRPr>
          </a:p>
        </p:txBody>
      </p:sp>
      <p:sp>
        <p:nvSpPr>
          <p:cNvPr id="111" name="Freeform 156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3790315" y="4151630"/>
            <a:ext cx="248285" cy="307975"/>
          </a:xfrm>
          <a:custGeom>
            <a:avLst/>
            <a:gdLst>
              <a:gd name="T0" fmla="*/ 132 w 210"/>
              <a:gd name="T1" fmla="*/ 198 h 260"/>
              <a:gd name="T2" fmla="*/ 95 w 210"/>
              <a:gd name="T3" fmla="*/ 200 h 260"/>
              <a:gd name="T4" fmla="*/ 64 w 210"/>
              <a:gd name="T5" fmla="*/ 190 h 260"/>
              <a:gd name="T6" fmla="*/ 33 w 210"/>
              <a:gd name="T7" fmla="*/ 200 h 260"/>
              <a:gd name="T8" fmla="*/ 0 w 210"/>
              <a:gd name="T9" fmla="*/ 193 h 260"/>
              <a:gd name="T10" fmla="*/ 17 w 210"/>
              <a:gd name="T11" fmla="*/ 180 h 260"/>
              <a:gd name="T12" fmla="*/ 19 w 210"/>
              <a:gd name="T13" fmla="*/ 150 h 260"/>
              <a:gd name="T14" fmla="*/ 24 w 210"/>
              <a:gd name="T15" fmla="*/ 109 h 260"/>
              <a:gd name="T16" fmla="*/ 39 w 210"/>
              <a:gd name="T17" fmla="*/ 70 h 260"/>
              <a:gd name="T18" fmla="*/ 124 w 210"/>
              <a:gd name="T19" fmla="*/ 73 h 260"/>
              <a:gd name="T20" fmla="*/ 110 w 210"/>
              <a:gd name="T21" fmla="*/ 99 h 260"/>
              <a:gd name="T22" fmla="*/ 84 w 210"/>
              <a:gd name="T23" fmla="*/ 117 h 260"/>
              <a:gd name="T24" fmla="*/ 43 w 210"/>
              <a:gd name="T25" fmla="*/ 120 h 260"/>
              <a:gd name="T26" fmla="*/ 62 w 210"/>
              <a:gd name="T27" fmla="*/ 164 h 260"/>
              <a:gd name="T28" fmla="*/ 106 w 210"/>
              <a:gd name="T29" fmla="*/ 182 h 260"/>
              <a:gd name="T30" fmla="*/ 141 w 210"/>
              <a:gd name="T31" fmla="*/ 172 h 260"/>
              <a:gd name="T32" fmla="*/ 168 w 210"/>
              <a:gd name="T33" fmla="*/ 131 h 260"/>
              <a:gd name="T34" fmla="*/ 149 w 210"/>
              <a:gd name="T35" fmla="*/ 111 h 260"/>
              <a:gd name="T36" fmla="*/ 134 w 210"/>
              <a:gd name="T37" fmla="*/ 79 h 260"/>
              <a:gd name="T38" fmla="*/ 166 w 210"/>
              <a:gd name="T39" fmla="*/ 63 h 260"/>
              <a:gd name="T40" fmla="*/ 185 w 210"/>
              <a:gd name="T41" fmla="*/ 95 h 260"/>
              <a:gd name="T42" fmla="*/ 192 w 210"/>
              <a:gd name="T43" fmla="*/ 137 h 260"/>
              <a:gd name="T44" fmla="*/ 195 w 210"/>
              <a:gd name="T45" fmla="*/ 182 h 260"/>
              <a:gd name="T46" fmla="*/ 198 w 210"/>
              <a:gd name="T47" fmla="*/ 199 h 260"/>
              <a:gd name="T48" fmla="*/ 166 w 210"/>
              <a:gd name="T49" fmla="*/ 196 h 260"/>
              <a:gd name="T50" fmla="*/ 60 w 210"/>
              <a:gd name="T51" fmla="*/ 68 h 260"/>
              <a:gd name="T52" fmla="*/ 46 w 210"/>
              <a:gd name="T53" fmla="*/ 16 h 260"/>
              <a:gd name="T54" fmla="*/ 58 w 210"/>
              <a:gd name="T55" fmla="*/ 1 h 260"/>
              <a:gd name="T56" fmla="*/ 159 w 210"/>
              <a:gd name="T57" fmla="*/ 0 h 260"/>
              <a:gd name="T58" fmla="*/ 168 w 210"/>
              <a:gd name="T59" fmla="*/ 9 h 260"/>
              <a:gd name="T60" fmla="*/ 160 w 210"/>
              <a:gd name="T61" fmla="*/ 46 h 260"/>
              <a:gd name="T62" fmla="*/ 72 w 210"/>
              <a:gd name="T63" fmla="*/ 11 h 260"/>
              <a:gd name="T64" fmla="*/ 63 w 210"/>
              <a:gd name="T65" fmla="*/ 16 h 260"/>
              <a:gd name="T66" fmla="*/ 62 w 210"/>
              <a:gd name="T67" fmla="*/ 26 h 260"/>
              <a:gd name="T68" fmla="*/ 147 w 210"/>
              <a:gd name="T69" fmla="*/ 43 h 260"/>
              <a:gd name="T70" fmla="*/ 153 w 210"/>
              <a:gd name="T71" fmla="*/ 17 h 260"/>
              <a:gd name="T72" fmla="*/ 145 w 210"/>
              <a:gd name="T73" fmla="*/ 11 h 260"/>
              <a:gd name="T74" fmla="*/ 98 w 210"/>
              <a:gd name="T75" fmla="*/ 42 h 260"/>
              <a:gd name="T76" fmla="*/ 98 w 210"/>
              <a:gd name="T77" fmla="*/ 16 h 260"/>
              <a:gd name="T78" fmla="*/ 124 w 210"/>
              <a:gd name="T79" fmla="*/ 42 h 260"/>
              <a:gd name="T80" fmla="*/ 25 w 210"/>
              <a:gd name="T81" fmla="*/ 234 h 260"/>
              <a:gd name="T82" fmla="*/ 42 w 210"/>
              <a:gd name="T83" fmla="*/ 215 h 260"/>
              <a:gd name="T84" fmla="*/ 179 w 210"/>
              <a:gd name="T85" fmla="*/ 215 h 260"/>
              <a:gd name="T86" fmla="*/ 195 w 210"/>
              <a:gd name="T87" fmla="*/ 234 h 260"/>
              <a:gd name="T88" fmla="*/ 20 w 210"/>
              <a:gd name="T89" fmla="*/ 260 h 260"/>
              <a:gd name="T90" fmla="*/ 162 w 210"/>
              <a:gd name="T91" fmla="*/ 224 h 260"/>
              <a:gd name="T92" fmla="*/ 51 w 210"/>
              <a:gd name="T93" fmla="*/ 226 h 260"/>
              <a:gd name="T94" fmla="*/ 181 w 210"/>
              <a:gd name="T95" fmla="*/ 250 h 260"/>
              <a:gd name="T96" fmla="*/ 168 w 210"/>
              <a:gd name="T97" fmla="*/ 22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0" h="260">
                <a:moveTo>
                  <a:pt x="153" y="187"/>
                </a:moveTo>
                <a:lnTo>
                  <a:pt x="153" y="187"/>
                </a:lnTo>
                <a:lnTo>
                  <a:pt x="142" y="194"/>
                </a:lnTo>
                <a:lnTo>
                  <a:pt x="132" y="198"/>
                </a:lnTo>
                <a:lnTo>
                  <a:pt x="119" y="200"/>
                </a:lnTo>
                <a:lnTo>
                  <a:pt x="106" y="202"/>
                </a:lnTo>
                <a:lnTo>
                  <a:pt x="106" y="202"/>
                </a:lnTo>
                <a:lnTo>
                  <a:pt x="95" y="200"/>
                </a:lnTo>
                <a:lnTo>
                  <a:pt x="84" y="199"/>
                </a:lnTo>
                <a:lnTo>
                  <a:pt x="73" y="195"/>
                </a:lnTo>
                <a:lnTo>
                  <a:pt x="64" y="190"/>
                </a:lnTo>
                <a:lnTo>
                  <a:pt x="64" y="190"/>
                </a:lnTo>
                <a:lnTo>
                  <a:pt x="55" y="195"/>
                </a:lnTo>
                <a:lnTo>
                  <a:pt x="49" y="198"/>
                </a:lnTo>
                <a:lnTo>
                  <a:pt x="41" y="200"/>
                </a:lnTo>
                <a:lnTo>
                  <a:pt x="33" y="200"/>
                </a:lnTo>
                <a:lnTo>
                  <a:pt x="23" y="200"/>
                </a:lnTo>
                <a:lnTo>
                  <a:pt x="12" y="198"/>
                </a:lnTo>
                <a:lnTo>
                  <a:pt x="0" y="193"/>
                </a:lnTo>
                <a:lnTo>
                  <a:pt x="0" y="193"/>
                </a:lnTo>
                <a:lnTo>
                  <a:pt x="7" y="190"/>
                </a:lnTo>
                <a:lnTo>
                  <a:pt x="12" y="186"/>
                </a:lnTo>
                <a:lnTo>
                  <a:pt x="15" y="183"/>
                </a:lnTo>
                <a:lnTo>
                  <a:pt x="17" y="180"/>
                </a:lnTo>
                <a:lnTo>
                  <a:pt x="19" y="176"/>
                </a:lnTo>
                <a:lnTo>
                  <a:pt x="20" y="170"/>
                </a:lnTo>
                <a:lnTo>
                  <a:pt x="20" y="161"/>
                </a:lnTo>
                <a:lnTo>
                  <a:pt x="19" y="150"/>
                </a:lnTo>
                <a:lnTo>
                  <a:pt x="19" y="138"/>
                </a:lnTo>
                <a:lnTo>
                  <a:pt x="20" y="124"/>
                </a:lnTo>
                <a:lnTo>
                  <a:pt x="21" y="117"/>
                </a:lnTo>
                <a:lnTo>
                  <a:pt x="24" y="109"/>
                </a:lnTo>
                <a:lnTo>
                  <a:pt x="24" y="109"/>
                </a:lnTo>
                <a:lnTo>
                  <a:pt x="28" y="95"/>
                </a:lnTo>
                <a:lnTo>
                  <a:pt x="33" y="82"/>
                </a:lnTo>
                <a:lnTo>
                  <a:pt x="39" y="70"/>
                </a:lnTo>
                <a:lnTo>
                  <a:pt x="49" y="60"/>
                </a:lnTo>
                <a:lnTo>
                  <a:pt x="49" y="60"/>
                </a:lnTo>
                <a:lnTo>
                  <a:pt x="52" y="73"/>
                </a:lnTo>
                <a:lnTo>
                  <a:pt x="124" y="73"/>
                </a:lnTo>
                <a:lnTo>
                  <a:pt x="124" y="73"/>
                </a:lnTo>
                <a:lnTo>
                  <a:pt x="120" y="83"/>
                </a:lnTo>
                <a:lnTo>
                  <a:pt x="115" y="91"/>
                </a:lnTo>
                <a:lnTo>
                  <a:pt x="110" y="99"/>
                </a:lnTo>
                <a:lnTo>
                  <a:pt x="104" y="104"/>
                </a:lnTo>
                <a:lnTo>
                  <a:pt x="99" y="109"/>
                </a:lnTo>
                <a:lnTo>
                  <a:pt x="94" y="113"/>
                </a:lnTo>
                <a:lnTo>
                  <a:pt x="84" y="117"/>
                </a:lnTo>
                <a:lnTo>
                  <a:pt x="73" y="120"/>
                </a:lnTo>
                <a:lnTo>
                  <a:pt x="62" y="120"/>
                </a:lnTo>
                <a:lnTo>
                  <a:pt x="43" y="120"/>
                </a:lnTo>
                <a:lnTo>
                  <a:pt x="43" y="120"/>
                </a:lnTo>
                <a:lnTo>
                  <a:pt x="45" y="131"/>
                </a:lnTo>
                <a:lnTo>
                  <a:pt x="49" y="143"/>
                </a:lnTo>
                <a:lnTo>
                  <a:pt x="54" y="155"/>
                </a:lnTo>
                <a:lnTo>
                  <a:pt x="62" y="164"/>
                </a:lnTo>
                <a:lnTo>
                  <a:pt x="71" y="172"/>
                </a:lnTo>
                <a:lnTo>
                  <a:pt x="82" y="177"/>
                </a:lnTo>
                <a:lnTo>
                  <a:pt x="94" y="181"/>
                </a:lnTo>
                <a:lnTo>
                  <a:pt x="106" y="182"/>
                </a:lnTo>
                <a:lnTo>
                  <a:pt x="106" y="182"/>
                </a:lnTo>
                <a:lnTo>
                  <a:pt x="119" y="181"/>
                </a:lnTo>
                <a:lnTo>
                  <a:pt x="130" y="177"/>
                </a:lnTo>
                <a:lnTo>
                  <a:pt x="141" y="172"/>
                </a:lnTo>
                <a:lnTo>
                  <a:pt x="151" y="164"/>
                </a:lnTo>
                <a:lnTo>
                  <a:pt x="158" y="155"/>
                </a:lnTo>
                <a:lnTo>
                  <a:pt x="164" y="143"/>
                </a:lnTo>
                <a:lnTo>
                  <a:pt x="168" y="131"/>
                </a:lnTo>
                <a:lnTo>
                  <a:pt x="169" y="120"/>
                </a:lnTo>
                <a:lnTo>
                  <a:pt x="169" y="120"/>
                </a:lnTo>
                <a:lnTo>
                  <a:pt x="156" y="116"/>
                </a:lnTo>
                <a:lnTo>
                  <a:pt x="149" y="111"/>
                </a:lnTo>
                <a:lnTo>
                  <a:pt x="143" y="104"/>
                </a:lnTo>
                <a:lnTo>
                  <a:pt x="141" y="99"/>
                </a:lnTo>
                <a:lnTo>
                  <a:pt x="137" y="86"/>
                </a:lnTo>
                <a:lnTo>
                  <a:pt x="134" y="79"/>
                </a:lnTo>
                <a:lnTo>
                  <a:pt x="129" y="73"/>
                </a:lnTo>
                <a:lnTo>
                  <a:pt x="163" y="73"/>
                </a:lnTo>
                <a:lnTo>
                  <a:pt x="163" y="73"/>
                </a:lnTo>
                <a:lnTo>
                  <a:pt x="166" y="63"/>
                </a:lnTo>
                <a:lnTo>
                  <a:pt x="166" y="63"/>
                </a:lnTo>
                <a:lnTo>
                  <a:pt x="173" y="72"/>
                </a:lnTo>
                <a:lnTo>
                  <a:pt x="180" y="83"/>
                </a:lnTo>
                <a:lnTo>
                  <a:pt x="185" y="95"/>
                </a:lnTo>
                <a:lnTo>
                  <a:pt x="188" y="108"/>
                </a:lnTo>
                <a:lnTo>
                  <a:pt x="188" y="108"/>
                </a:lnTo>
                <a:lnTo>
                  <a:pt x="192" y="124"/>
                </a:lnTo>
                <a:lnTo>
                  <a:pt x="192" y="137"/>
                </a:lnTo>
                <a:lnTo>
                  <a:pt x="192" y="159"/>
                </a:lnTo>
                <a:lnTo>
                  <a:pt x="192" y="169"/>
                </a:lnTo>
                <a:lnTo>
                  <a:pt x="194" y="178"/>
                </a:lnTo>
                <a:lnTo>
                  <a:pt x="195" y="182"/>
                </a:lnTo>
                <a:lnTo>
                  <a:pt x="199" y="187"/>
                </a:lnTo>
                <a:lnTo>
                  <a:pt x="210" y="196"/>
                </a:lnTo>
                <a:lnTo>
                  <a:pt x="210" y="196"/>
                </a:lnTo>
                <a:lnTo>
                  <a:pt x="198" y="199"/>
                </a:lnTo>
                <a:lnTo>
                  <a:pt x="188" y="200"/>
                </a:lnTo>
                <a:lnTo>
                  <a:pt x="180" y="200"/>
                </a:lnTo>
                <a:lnTo>
                  <a:pt x="172" y="199"/>
                </a:lnTo>
                <a:lnTo>
                  <a:pt x="166" y="196"/>
                </a:lnTo>
                <a:lnTo>
                  <a:pt x="160" y="193"/>
                </a:lnTo>
                <a:lnTo>
                  <a:pt x="153" y="187"/>
                </a:lnTo>
                <a:lnTo>
                  <a:pt x="153" y="187"/>
                </a:lnTo>
                <a:close/>
                <a:moveTo>
                  <a:pt x="60" y="68"/>
                </a:moveTo>
                <a:lnTo>
                  <a:pt x="60" y="68"/>
                </a:lnTo>
                <a:lnTo>
                  <a:pt x="47" y="21"/>
                </a:lnTo>
                <a:lnTo>
                  <a:pt x="47" y="21"/>
                </a:lnTo>
                <a:lnTo>
                  <a:pt x="46" y="16"/>
                </a:lnTo>
                <a:lnTo>
                  <a:pt x="47" y="11"/>
                </a:lnTo>
                <a:lnTo>
                  <a:pt x="49" y="8"/>
                </a:lnTo>
                <a:lnTo>
                  <a:pt x="51" y="4"/>
                </a:lnTo>
                <a:lnTo>
                  <a:pt x="58" y="1"/>
                </a:lnTo>
                <a:lnTo>
                  <a:pt x="60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63" y="3"/>
                </a:lnTo>
                <a:lnTo>
                  <a:pt x="166" y="4"/>
                </a:lnTo>
                <a:lnTo>
                  <a:pt x="167" y="7"/>
                </a:lnTo>
                <a:lnTo>
                  <a:pt x="168" y="9"/>
                </a:lnTo>
                <a:lnTo>
                  <a:pt x="168" y="14"/>
                </a:lnTo>
                <a:lnTo>
                  <a:pt x="168" y="14"/>
                </a:lnTo>
                <a:lnTo>
                  <a:pt x="166" y="27"/>
                </a:lnTo>
                <a:lnTo>
                  <a:pt x="160" y="46"/>
                </a:lnTo>
                <a:lnTo>
                  <a:pt x="155" y="68"/>
                </a:lnTo>
                <a:lnTo>
                  <a:pt x="60" y="68"/>
                </a:lnTo>
                <a:close/>
                <a:moveTo>
                  <a:pt x="145" y="11"/>
                </a:moveTo>
                <a:lnTo>
                  <a:pt x="72" y="11"/>
                </a:lnTo>
                <a:lnTo>
                  <a:pt x="72" y="11"/>
                </a:lnTo>
                <a:lnTo>
                  <a:pt x="69" y="12"/>
                </a:lnTo>
                <a:lnTo>
                  <a:pt x="65" y="13"/>
                </a:lnTo>
                <a:lnTo>
                  <a:pt x="63" y="16"/>
                </a:lnTo>
                <a:lnTo>
                  <a:pt x="62" y="18"/>
                </a:lnTo>
                <a:lnTo>
                  <a:pt x="60" y="22"/>
                </a:lnTo>
                <a:lnTo>
                  <a:pt x="62" y="26"/>
                </a:lnTo>
                <a:lnTo>
                  <a:pt x="62" y="26"/>
                </a:lnTo>
                <a:lnTo>
                  <a:pt x="72" y="57"/>
                </a:lnTo>
                <a:lnTo>
                  <a:pt x="143" y="57"/>
                </a:lnTo>
                <a:lnTo>
                  <a:pt x="143" y="57"/>
                </a:lnTo>
                <a:lnTo>
                  <a:pt x="147" y="43"/>
                </a:lnTo>
                <a:lnTo>
                  <a:pt x="151" y="31"/>
                </a:lnTo>
                <a:lnTo>
                  <a:pt x="153" y="21"/>
                </a:lnTo>
                <a:lnTo>
                  <a:pt x="153" y="21"/>
                </a:lnTo>
                <a:lnTo>
                  <a:pt x="153" y="17"/>
                </a:lnTo>
                <a:lnTo>
                  <a:pt x="151" y="16"/>
                </a:lnTo>
                <a:lnTo>
                  <a:pt x="149" y="12"/>
                </a:lnTo>
                <a:lnTo>
                  <a:pt x="146" y="11"/>
                </a:lnTo>
                <a:lnTo>
                  <a:pt x="145" y="11"/>
                </a:lnTo>
                <a:lnTo>
                  <a:pt x="145" y="11"/>
                </a:lnTo>
                <a:close/>
                <a:moveTo>
                  <a:pt x="114" y="52"/>
                </a:moveTo>
                <a:lnTo>
                  <a:pt x="98" y="52"/>
                </a:lnTo>
                <a:lnTo>
                  <a:pt x="98" y="42"/>
                </a:lnTo>
                <a:lnTo>
                  <a:pt x="88" y="42"/>
                </a:lnTo>
                <a:lnTo>
                  <a:pt x="88" y="26"/>
                </a:lnTo>
                <a:lnTo>
                  <a:pt x="98" y="26"/>
                </a:lnTo>
                <a:lnTo>
                  <a:pt x="98" y="16"/>
                </a:lnTo>
                <a:lnTo>
                  <a:pt x="114" y="16"/>
                </a:lnTo>
                <a:lnTo>
                  <a:pt x="114" y="26"/>
                </a:lnTo>
                <a:lnTo>
                  <a:pt x="124" y="26"/>
                </a:lnTo>
                <a:lnTo>
                  <a:pt x="124" y="42"/>
                </a:lnTo>
                <a:lnTo>
                  <a:pt x="114" y="42"/>
                </a:lnTo>
                <a:lnTo>
                  <a:pt x="114" y="52"/>
                </a:lnTo>
                <a:close/>
                <a:moveTo>
                  <a:pt x="25" y="234"/>
                </a:moveTo>
                <a:lnTo>
                  <a:pt x="25" y="234"/>
                </a:lnTo>
                <a:lnTo>
                  <a:pt x="26" y="232"/>
                </a:lnTo>
                <a:lnTo>
                  <a:pt x="32" y="224"/>
                </a:lnTo>
                <a:lnTo>
                  <a:pt x="38" y="217"/>
                </a:lnTo>
                <a:lnTo>
                  <a:pt x="42" y="215"/>
                </a:lnTo>
                <a:lnTo>
                  <a:pt x="46" y="213"/>
                </a:lnTo>
                <a:lnTo>
                  <a:pt x="175" y="213"/>
                </a:lnTo>
                <a:lnTo>
                  <a:pt x="175" y="213"/>
                </a:lnTo>
                <a:lnTo>
                  <a:pt x="179" y="215"/>
                </a:lnTo>
                <a:lnTo>
                  <a:pt x="182" y="217"/>
                </a:lnTo>
                <a:lnTo>
                  <a:pt x="189" y="224"/>
                </a:lnTo>
                <a:lnTo>
                  <a:pt x="193" y="232"/>
                </a:lnTo>
                <a:lnTo>
                  <a:pt x="195" y="234"/>
                </a:lnTo>
                <a:lnTo>
                  <a:pt x="205" y="260"/>
                </a:lnTo>
                <a:lnTo>
                  <a:pt x="192" y="260"/>
                </a:lnTo>
                <a:lnTo>
                  <a:pt x="192" y="260"/>
                </a:lnTo>
                <a:lnTo>
                  <a:pt x="20" y="260"/>
                </a:lnTo>
                <a:lnTo>
                  <a:pt x="20" y="260"/>
                </a:lnTo>
                <a:lnTo>
                  <a:pt x="15" y="260"/>
                </a:lnTo>
                <a:lnTo>
                  <a:pt x="25" y="234"/>
                </a:lnTo>
                <a:close/>
                <a:moveTo>
                  <a:pt x="162" y="224"/>
                </a:moveTo>
                <a:lnTo>
                  <a:pt x="58" y="224"/>
                </a:lnTo>
                <a:lnTo>
                  <a:pt x="58" y="224"/>
                </a:lnTo>
                <a:lnTo>
                  <a:pt x="55" y="225"/>
                </a:lnTo>
                <a:lnTo>
                  <a:pt x="51" y="226"/>
                </a:lnTo>
                <a:lnTo>
                  <a:pt x="46" y="233"/>
                </a:lnTo>
                <a:lnTo>
                  <a:pt x="41" y="241"/>
                </a:lnTo>
                <a:lnTo>
                  <a:pt x="37" y="250"/>
                </a:lnTo>
                <a:lnTo>
                  <a:pt x="181" y="250"/>
                </a:lnTo>
                <a:lnTo>
                  <a:pt x="179" y="241"/>
                </a:lnTo>
                <a:lnTo>
                  <a:pt x="179" y="241"/>
                </a:lnTo>
                <a:lnTo>
                  <a:pt x="173" y="233"/>
                </a:lnTo>
                <a:lnTo>
                  <a:pt x="168" y="226"/>
                </a:lnTo>
                <a:lnTo>
                  <a:pt x="164" y="225"/>
                </a:lnTo>
                <a:lnTo>
                  <a:pt x="162" y="224"/>
                </a:lnTo>
                <a:lnTo>
                  <a:pt x="162" y="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  <a:latin typeface="Impact" panose="020B0806030902050204"/>
              <a:ea typeface="微软雅黑" panose="020B0503020204020204" charset="-122"/>
            </a:endParaRPr>
          </a:p>
        </p:txBody>
      </p:sp>
      <p:sp>
        <p:nvSpPr>
          <p:cNvPr id="128" name="Freeform 173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3790315" y="2702560"/>
            <a:ext cx="215265" cy="307975"/>
          </a:xfrm>
          <a:custGeom>
            <a:avLst/>
            <a:gdLst>
              <a:gd name="T0" fmla="*/ 123 w 182"/>
              <a:gd name="T1" fmla="*/ 26 h 260"/>
              <a:gd name="T2" fmla="*/ 114 w 182"/>
              <a:gd name="T3" fmla="*/ 12 h 260"/>
              <a:gd name="T4" fmla="*/ 91 w 182"/>
              <a:gd name="T5" fmla="*/ 0 h 260"/>
              <a:gd name="T6" fmla="*/ 72 w 182"/>
              <a:gd name="T7" fmla="*/ 8 h 260"/>
              <a:gd name="T8" fmla="*/ 60 w 182"/>
              <a:gd name="T9" fmla="*/ 26 h 260"/>
              <a:gd name="T10" fmla="*/ 32 w 182"/>
              <a:gd name="T11" fmla="*/ 31 h 260"/>
              <a:gd name="T12" fmla="*/ 7 w 182"/>
              <a:gd name="T13" fmla="*/ 43 h 260"/>
              <a:gd name="T14" fmla="*/ 0 w 182"/>
              <a:gd name="T15" fmla="*/ 234 h 260"/>
              <a:gd name="T16" fmla="*/ 16 w 182"/>
              <a:gd name="T17" fmla="*/ 256 h 260"/>
              <a:gd name="T18" fmla="*/ 151 w 182"/>
              <a:gd name="T19" fmla="*/ 260 h 260"/>
              <a:gd name="T20" fmla="*/ 176 w 182"/>
              <a:gd name="T21" fmla="*/ 250 h 260"/>
              <a:gd name="T22" fmla="*/ 182 w 182"/>
              <a:gd name="T23" fmla="*/ 57 h 260"/>
              <a:gd name="T24" fmla="*/ 167 w 182"/>
              <a:gd name="T25" fmla="*/ 37 h 260"/>
              <a:gd name="T26" fmla="*/ 91 w 182"/>
              <a:gd name="T27" fmla="*/ 15 h 260"/>
              <a:gd name="T28" fmla="*/ 106 w 182"/>
              <a:gd name="T29" fmla="*/ 30 h 260"/>
              <a:gd name="T30" fmla="*/ 91 w 182"/>
              <a:gd name="T31" fmla="*/ 44 h 260"/>
              <a:gd name="T32" fmla="*/ 76 w 182"/>
              <a:gd name="T33" fmla="*/ 30 h 260"/>
              <a:gd name="T34" fmla="*/ 91 w 182"/>
              <a:gd name="T35" fmla="*/ 15 h 260"/>
              <a:gd name="T36" fmla="*/ 164 w 182"/>
              <a:gd name="T37" fmla="*/ 229 h 260"/>
              <a:gd name="T38" fmla="*/ 146 w 182"/>
              <a:gd name="T39" fmla="*/ 245 h 260"/>
              <a:gd name="T40" fmla="*/ 32 w 182"/>
              <a:gd name="T41" fmla="*/ 243 h 260"/>
              <a:gd name="T42" fmla="*/ 16 w 182"/>
              <a:gd name="T43" fmla="*/ 224 h 260"/>
              <a:gd name="T44" fmla="*/ 19 w 182"/>
              <a:gd name="T45" fmla="*/ 59 h 260"/>
              <a:gd name="T46" fmla="*/ 37 w 182"/>
              <a:gd name="T47" fmla="*/ 43 h 260"/>
              <a:gd name="T48" fmla="*/ 42 w 182"/>
              <a:gd name="T49" fmla="*/ 44 h 260"/>
              <a:gd name="T50" fmla="*/ 123 w 182"/>
              <a:gd name="T51" fmla="*/ 63 h 260"/>
              <a:gd name="T52" fmla="*/ 141 w 182"/>
              <a:gd name="T53" fmla="*/ 44 h 260"/>
              <a:gd name="T54" fmla="*/ 146 w 182"/>
              <a:gd name="T55" fmla="*/ 43 h 260"/>
              <a:gd name="T56" fmla="*/ 164 w 182"/>
              <a:gd name="T57" fmla="*/ 59 h 260"/>
              <a:gd name="T58" fmla="*/ 39 w 182"/>
              <a:gd name="T59" fmla="*/ 135 h 260"/>
              <a:gd name="T60" fmla="*/ 32 w 182"/>
              <a:gd name="T61" fmla="*/ 143 h 260"/>
              <a:gd name="T62" fmla="*/ 39 w 182"/>
              <a:gd name="T63" fmla="*/ 151 h 260"/>
              <a:gd name="T64" fmla="*/ 150 w 182"/>
              <a:gd name="T65" fmla="*/ 147 h 260"/>
              <a:gd name="T66" fmla="*/ 146 w 182"/>
              <a:gd name="T67" fmla="*/ 137 h 260"/>
              <a:gd name="T68" fmla="*/ 39 w 182"/>
              <a:gd name="T69" fmla="*/ 161 h 260"/>
              <a:gd name="T70" fmla="*/ 32 w 182"/>
              <a:gd name="T71" fmla="*/ 169 h 260"/>
              <a:gd name="T72" fmla="*/ 143 w 182"/>
              <a:gd name="T73" fmla="*/ 177 h 260"/>
              <a:gd name="T74" fmla="*/ 151 w 182"/>
              <a:gd name="T75" fmla="*/ 169 h 260"/>
              <a:gd name="T76" fmla="*/ 143 w 182"/>
              <a:gd name="T77" fmla="*/ 161 h 260"/>
              <a:gd name="T78" fmla="*/ 37 w 182"/>
              <a:gd name="T79" fmla="*/ 85 h 260"/>
              <a:gd name="T80" fmla="*/ 32 w 182"/>
              <a:gd name="T81" fmla="*/ 95 h 260"/>
              <a:gd name="T82" fmla="*/ 143 w 182"/>
              <a:gd name="T83" fmla="*/ 99 h 260"/>
              <a:gd name="T84" fmla="*/ 151 w 182"/>
              <a:gd name="T85" fmla="*/ 91 h 260"/>
              <a:gd name="T86" fmla="*/ 143 w 182"/>
              <a:gd name="T87" fmla="*/ 83 h 260"/>
              <a:gd name="T88" fmla="*/ 34 w 182"/>
              <a:gd name="T89" fmla="*/ 112 h 260"/>
              <a:gd name="T90" fmla="*/ 34 w 182"/>
              <a:gd name="T91" fmla="*/ 124 h 260"/>
              <a:gd name="T92" fmla="*/ 146 w 182"/>
              <a:gd name="T93" fmla="*/ 125 h 260"/>
              <a:gd name="T94" fmla="*/ 150 w 182"/>
              <a:gd name="T95" fmla="*/ 115 h 260"/>
              <a:gd name="T96" fmla="*/ 81 w 182"/>
              <a:gd name="T97" fmla="*/ 189 h 260"/>
              <a:gd name="T98" fmla="*/ 54 w 182"/>
              <a:gd name="T99" fmla="*/ 220 h 260"/>
              <a:gd name="T100" fmla="*/ 37 w 182"/>
              <a:gd name="T101" fmla="*/ 223 h 260"/>
              <a:gd name="T102" fmla="*/ 59 w 182"/>
              <a:gd name="T103" fmla="*/ 229 h 260"/>
              <a:gd name="T104" fmla="*/ 82 w 182"/>
              <a:gd name="T105" fmla="*/ 208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2" h="260">
                <a:moveTo>
                  <a:pt x="151" y="31"/>
                </a:moveTo>
                <a:lnTo>
                  <a:pt x="136" y="31"/>
                </a:lnTo>
                <a:lnTo>
                  <a:pt x="136" y="31"/>
                </a:lnTo>
                <a:lnTo>
                  <a:pt x="129" y="28"/>
                </a:lnTo>
                <a:lnTo>
                  <a:pt x="123" y="26"/>
                </a:lnTo>
                <a:lnTo>
                  <a:pt x="120" y="26"/>
                </a:lnTo>
                <a:lnTo>
                  <a:pt x="120" y="26"/>
                </a:lnTo>
                <a:lnTo>
                  <a:pt x="119" y="21"/>
                </a:lnTo>
                <a:lnTo>
                  <a:pt x="116" y="17"/>
                </a:lnTo>
                <a:lnTo>
                  <a:pt x="114" y="12"/>
                </a:lnTo>
                <a:lnTo>
                  <a:pt x="111" y="8"/>
                </a:lnTo>
                <a:lnTo>
                  <a:pt x="106" y="5"/>
                </a:lnTo>
                <a:lnTo>
                  <a:pt x="102" y="3"/>
                </a:lnTo>
                <a:lnTo>
                  <a:pt x="97" y="2"/>
                </a:lnTo>
                <a:lnTo>
                  <a:pt x="91" y="0"/>
                </a:lnTo>
                <a:lnTo>
                  <a:pt x="91" y="0"/>
                </a:lnTo>
                <a:lnTo>
                  <a:pt x="85" y="2"/>
                </a:lnTo>
                <a:lnTo>
                  <a:pt x="81" y="3"/>
                </a:lnTo>
                <a:lnTo>
                  <a:pt x="76" y="5"/>
                </a:lnTo>
                <a:lnTo>
                  <a:pt x="72" y="8"/>
                </a:lnTo>
                <a:lnTo>
                  <a:pt x="68" y="12"/>
                </a:lnTo>
                <a:lnTo>
                  <a:pt x="65" y="17"/>
                </a:lnTo>
                <a:lnTo>
                  <a:pt x="63" y="21"/>
                </a:lnTo>
                <a:lnTo>
                  <a:pt x="63" y="26"/>
                </a:lnTo>
                <a:lnTo>
                  <a:pt x="60" y="26"/>
                </a:lnTo>
                <a:lnTo>
                  <a:pt x="60" y="26"/>
                </a:lnTo>
                <a:lnTo>
                  <a:pt x="54" y="28"/>
                </a:lnTo>
                <a:lnTo>
                  <a:pt x="47" y="31"/>
                </a:lnTo>
                <a:lnTo>
                  <a:pt x="32" y="31"/>
                </a:lnTo>
                <a:lnTo>
                  <a:pt x="32" y="31"/>
                </a:lnTo>
                <a:lnTo>
                  <a:pt x="26" y="33"/>
                </a:lnTo>
                <a:lnTo>
                  <a:pt x="21" y="34"/>
                </a:lnTo>
                <a:lnTo>
                  <a:pt x="16" y="37"/>
                </a:lnTo>
                <a:lnTo>
                  <a:pt x="11" y="39"/>
                </a:lnTo>
                <a:lnTo>
                  <a:pt x="7" y="43"/>
                </a:lnTo>
                <a:lnTo>
                  <a:pt x="3" y="48"/>
                </a:lnTo>
                <a:lnTo>
                  <a:pt x="2" y="52"/>
                </a:lnTo>
                <a:lnTo>
                  <a:pt x="0" y="57"/>
                </a:lnTo>
                <a:lnTo>
                  <a:pt x="0" y="234"/>
                </a:lnTo>
                <a:lnTo>
                  <a:pt x="0" y="234"/>
                </a:lnTo>
                <a:lnTo>
                  <a:pt x="2" y="239"/>
                </a:lnTo>
                <a:lnTo>
                  <a:pt x="3" y="245"/>
                </a:lnTo>
                <a:lnTo>
                  <a:pt x="7" y="250"/>
                </a:lnTo>
                <a:lnTo>
                  <a:pt x="11" y="254"/>
                </a:lnTo>
                <a:lnTo>
                  <a:pt x="16" y="256"/>
                </a:lnTo>
                <a:lnTo>
                  <a:pt x="21" y="259"/>
                </a:lnTo>
                <a:lnTo>
                  <a:pt x="26" y="260"/>
                </a:lnTo>
                <a:lnTo>
                  <a:pt x="32" y="260"/>
                </a:lnTo>
                <a:lnTo>
                  <a:pt x="151" y="260"/>
                </a:lnTo>
                <a:lnTo>
                  <a:pt x="151" y="260"/>
                </a:lnTo>
                <a:lnTo>
                  <a:pt x="156" y="260"/>
                </a:lnTo>
                <a:lnTo>
                  <a:pt x="162" y="259"/>
                </a:lnTo>
                <a:lnTo>
                  <a:pt x="167" y="256"/>
                </a:lnTo>
                <a:lnTo>
                  <a:pt x="172" y="254"/>
                </a:lnTo>
                <a:lnTo>
                  <a:pt x="176" y="250"/>
                </a:lnTo>
                <a:lnTo>
                  <a:pt x="180" y="245"/>
                </a:lnTo>
                <a:lnTo>
                  <a:pt x="181" y="239"/>
                </a:lnTo>
                <a:lnTo>
                  <a:pt x="182" y="234"/>
                </a:lnTo>
                <a:lnTo>
                  <a:pt x="182" y="57"/>
                </a:lnTo>
                <a:lnTo>
                  <a:pt x="182" y="57"/>
                </a:lnTo>
                <a:lnTo>
                  <a:pt x="181" y="52"/>
                </a:lnTo>
                <a:lnTo>
                  <a:pt x="180" y="48"/>
                </a:lnTo>
                <a:lnTo>
                  <a:pt x="176" y="43"/>
                </a:lnTo>
                <a:lnTo>
                  <a:pt x="172" y="39"/>
                </a:lnTo>
                <a:lnTo>
                  <a:pt x="167" y="37"/>
                </a:lnTo>
                <a:lnTo>
                  <a:pt x="162" y="34"/>
                </a:lnTo>
                <a:lnTo>
                  <a:pt x="156" y="33"/>
                </a:lnTo>
                <a:lnTo>
                  <a:pt x="151" y="31"/>
                </a:lnTo>
                <a:lnTo>
                  <a:pt x="151" y="31"/>
                </a:lnTo>
                <a:close/>
                <a:moveTo>
                  <a:pt x="91" y="15"/>
                </a:moveTo>
                <a:lnTo>
                  <a:pt x="91" y="15"/>
                </a:lnTo>
                <a:lnTo>
                  <a:pt x="97" y="16"/>
                </a:lnTo>
                <a:lnTo>
                  <a:pt x="102" y="20"/>
                </a:lnTo>
                <a:lnTo>
                  <a:pt x="104" y="24"/>
                </a:lnTo>
                <a:lnTo>
                  <a:pt x="106" y="30"/>
                </a:lnTo>
                <a:lnTo>
                  <a:pt x="106" y="30"/>
                </a:lnTo>
                <a:lnTo>
                  <a:pt x="104" y="35"/>
                </a:lnTo>
                <a:lnTo>
                  <a:pt x="102" y="41"/>
                </a:lnTo>
                <a:lnTo>
                  <a:pt x="97" y="43"/>
                </a:lnTo>
                <a:lnTo>
                  <a:pt x="91" y="44"/>
                </a:lnTo>
                <a:lnTo>
                  <a:pt x="91" y="44"/>
                </a:lnTo>
                <a:lnTo>
                  <a:pt x="85" y="43"/>
                </a:lnTo>
                <a:lnTo>
                  <a:pt x="81" y="41"/>
                </a:lnTo>
                <a:lnTo>
                  <a:pt x="77" y="35"/>
                </a:lnTo>
                <a:lnTo>
                  <a:pt x="76" y="30"/>
                </a:lnTo>
                <a:lnTo>
                  <a:pt x="76" y="30"/>
                </a:lnTo>
                <a:lnTo>
                  <a:pt x="77" y="24"/>
                </a:lnTo>
                <a:lnTo>
                  <a:pt x="81" y="20"/>
                </a:lnTo>
                <a:lnTo>
                  <a:pt x="85" y="16"/>
                </a:lnTo>
                <a:lnTo>
                  <a:pt x="91" y="15"/>
                </a:lnTo>
                <a:lnTo>
                  <a:pt x="91" y="15"/>
                </a:lnTo>
                <a:close/>
                <a:moveTo>
                  <a:pt x="167" y="219"/>
                </a:moveTo>
                <a:lnTo>
                  <a:pt x="167" y="219"/>
                </a:lnTo>
                <a:lnTo>
                  <a:pt x="167" y="224"/>
                </a:lnTo>
                <a:lnTo>
                  <a:pt x="164" y="229"/>
                </a:lnTo>
                <a:lnTo>
                  <a:pt x="163" y="234"/>
                </a:lnTo>
                <a:lnTo>
                  <a:pt x="159" y="238"/>
                </a:lnTo>
                <a:lnTo>
                  <a:pt x="155" y="241"/>
                </a:lnTo>
                <a:lnTo>
                  <a:pt x="151" y="243"/>
                </a:lnTo>
                <a:lnTo>
                  <a:pt x="146" y="245"/>
                </a:lnTo>
                <a:lnTo>
                  <a:pt x="141" y="245"/>
                </a:lnTo>
                <a:lnTo>
                  <a:pt x="42" y="245"/>
                </a:lnTo>
                <a:lnTo>
                  <a:pt x="42" y="245"/>
                </a:lnTo>
                <a:lnTo>
                  <a:pt x="37" y="245"/>
                </a:lnTo>
                <a:lnTo>
                  <a:pt x="32" y="243"/>
                </a:lnTo>
                <a:lnTo>
                  <a:pt x="28" y="241"/>
                </a:lnTo>
                <a:lnTo>
                  <a:pt x="24" y="238"/>
                </a:lnTo>
                <a:lnTo>
                  <a:pt x="20" y="234"/>
                </a:lnTo>
                <a:lnTo>
                  <a:pt x="19" y="229"/>
                </a:lnTo>
                <a:lnTo>
                  <a:pt x="16" y="224"/>
                </a:lnTo>
                <a:lnTo>
                  <a:pt x="16" y="219"/>
                </a:lnTo>
                <a:lnTo>
                  <a:pt x="16" y="68"/>
                </a:lnTo>
                <a:lnTo>
                  <a:pt x="16" y="68"/>
                </a:lnTo>
                <a:lnTo>
                  <a:pt x="16" y="63"/>
                </a:lnTo>
                <a:lnTo>
                  <a:pt x="19" y="59"/>
                </a:lnTo>
                <a:lnTo>
                  <a:pt x="20" y="54"/>
                </a:lnTo>
                <a:lnTo>
                  <a:pt x="24" y="50"/>
                </a:lnTo>
                <a:lnTo>
                  <a:pt x="28" y="47"/>
                </a:lnTo>
                <a:lnTo>
                  <a:pt x="32" y="44"/>
                </a:lnTo>
                <a:lnTo>
                  <a:pt x="37" y="43"/>
                </a:lnTo>
                <a:lnTo>
                  <a:pt x="42" y="42"/>
                </a:lnTo>
                <a:lnTo>
                  <a:pt x="42" y="42"/>
                </a:lnTo>
                <a:lnTo>
                  <a:pt x="42" y="42"/>
                </a:lnTo>
                <a:lnTo>
                  <a:pt x="42" y="44"/>
                </a:lnTo>
                <a:lnTo>
                  <a:pt x="42" y="44"/>
                </a:lnTo>
                <a:lnTo>
                  <a:pt x="43" y="52"/>
                </a:lnTo>
                <a:lnTo>
                  <a:pt x="47" y="57"/>
                </a:lnTo>
                <a:lnTo>
                  <a:pt x="52" y="61"/>
                </a:lnTo>
                <a:lnTo>
                  <a:pt x="60" y="63"/>
                </a:lnTo>
                <a:lnTo>
                  <a:pt x="123" y="63"/>
                </a:lnTo>
                <a:lnTo>
                  <a:pt x="123" y="63"/>
                </a:lnTo>
                <a:lnTo>
                  <a:pt x="129" y="61"/>
                </a:lnTo>
                <a:lnTo>
                  <a:pt x="136" y="57"/>
                </a:lnTo>
                <a:lnTo>
                  <a:pt x="140" y="52"/>
                </a:lnTo>
                <a:lnTo>
                  <a:pt x="141" y="44"/>
                </a:lnTo>
                <a:lnTo>
                  <a:pt x="141" y="44"/>
                </a:lnTo>
                <a:lnTo>
                  <a:pt x="141" y="42"/>
                </a:lnTo>
                <a:lnTo>
                  <a:pt x="141" y="42"/>
                </a:lnTo>
                <a:lnTo>
                  <a:pt x="141" y="42"/>
                </a:lnTo>
                <a:lnTo>
                  <a:pt x="146" y="43"/>
                </a:lnTo>
                <a:lnTo>
                  <a:pt x="151" y="44"/>
                </a:lnTo>
                <a:lnTo>
                  <a:pt x="155" y="47"/>
                </a:lnTo>
                <a:lnTo>
                  <a:pt x="159" y="50"/>
                </a:lnTo>
                <a:lnTo>
                  <a:pt x="163" y="54"/>
                </a:lnTo>
                <a:lnTo>
                  <a:pt x="164" y="59"/>
                </a:lnTo>
                <a:lnTo>
                  <a:pt x="167" y="63"/>
                </a:lnTo>
                <a:lnTo>
                  <a:pt x="167" y="68"/>
                </a:lnTo>
                <a:lnTo>
                  <a:pt x="167" y="219"/>
                </a:lnTo>
                <a:close/>
                <a:moveTo>
                  <a:pt x="143" y="135"/>
                </a:moveTo>
                <a:lnTo>
                  <a:pt x="39" y="135"/>
                </a:lnTo>
                <a:lnTo>
                  <a:pt x="39" y="135"/>
                </a:lnTo>
                <a:lnTo>
                  <a:pt x="37" y="137"/>
                </a:lnTo>
                <a:lnTo>
                  <a:pt x="34" y="138"/>
                </a:lnTo>
                <a:lnTo>
                  <a:pt x="32" y="141"/>
                </a:lnTo>
                <a:lnTo>
                  <a:pt x="32" y="143"/>
                </a:lnTo>
                <a:lnTo>
                  <a:pt x="32" y="143"/>
                </a:lnTo>
                <a:lnTo>
                  <a:pt x="32" y="147"/>
                </a:lnTo>
                <a:lnTo>
                  <a:pt x="34" y="150"/>
                </a:lnTo>
                <a:lnTo>
                  <a:pt x="37" y="151"/>
                </a:lnTo>
                <a:lnTo>
                  <a:pt x="39" y="151"/>
                </a:lnTo>
                <a:lnTo>
                  <a:pt x="143" y="151"/>
                </a:lnTo>
                <a:lnTo>
                  <a:pt x="143" y="151"/>
                </a:lnTo>
                <a:lnTo>
                  <a:pt x="146" y="151"/>
                </a:lnTo>
                <a:lnTo>
                  <a:pt x="149" y="150"/>
                </a:lnTo>
                <a:lnTo>
                  <a:pt x="150" y="147"/>
                </a:lnTo>
                <a:lnTo>
                  <a:pt x="151" y="143"/>
                </a:lnTo>
                <a:lnTo>
                  <a:pt x="151" y="143"/>
                </a:lnTo>
                <a:lnTo>
                  <a:pt x="150" y="141"/>
                </a:lnTo>
                <a:lnTo>
                  <a:pt x="149" y="138"/>
                </a:lnTo>
                <a:lnTo>
                  <a:pt x="146" y="137"/>
                </a:lnTo>
                <a:lnTo>
                  <a:pt x="143" y="135"/>
                </a:lnTo>
                <a:lnTo>
                  <a:pt x="143" y="135"/>
                </a:lnTo>
                <a:close/>
                <a:moveTo>
                  <a:pt x="143" y="161"/>
                </a:moveTo>
                <a:lnTo>
                  <a:pt x="39" y="161"/>
                </a:lnTo>
                <a:lnTo>
                  <a:pt x="39" y="161"/>
                </a:lnTo>
                <a:lnTo>
                  <a:pt x="37" y="163"/>
                </a:lnTo>
                <a:lnTo>
                  <a:pt x="34" y="164"/>
                </a:lnTo>
                <a:lnTo>
                  <a:pt x="32" y="167"/>
                </a:lnTo>
                <a:lnTo>
                  <a:pt x="32" y="169"/>
                </a:lnTo>
                <a:lnTo>
                  <a:pt x="32" y="169"/>
                </a:lnTo>
                <a:lnTo>
                  <a:pt x="32" y="173"/>
                </a:lnTo>
                <a:lnTo>
                  <a:pt x="34" y="176"/>
                </a:lnTo>
                <a:lnTo>
                  <a:pt x="37" y="177"/>
                </a:lnTo>
                <a:lnTo>
                  <a:pt x="39" y="177"/>
                </a:lnTo>
                <a:lnTo>
                  <a:pt x="143" y="177"/>
                </a:lnTo>
                <a:lnTo>
                  <a:pt x="143" y="177"/>
                </a:lnTo>
                <a:lnTo>
                  <a:pt x="146" y="177"/>
                </a:lnTo>
                <a:lnTo>
                  <a:pt x="149" y="176"/>
                </a:lnTo>
                <a:lnTo>
                  <a:pt x="150" y="173"/>
                </a:lnTo>
                <a:lnTo>
                  <a:pt x="151" y="169"/>
                </a:lnTo>
                <a:lnTo>
                  <a:pt x="151" y="169"/>
                </a:lnTo>
                <a:lnTo>
                  <a:pt x="150" y="167"/>
                </a:lnTo>
                <a:lnTo>
                  <a:pt x="149" y="164"/>
                </a:lnTo>
                <a:lnTo>
                  <a:pt x="146" y="163"/>
                </a:lnTo>
                <a:lnTo>
                  <a:pt x="143" y="161"/>
                </a:lnTo>
                <a:lnTo>
                  <a:pt x="143" y="161"/>
                </a:lnTo>
                <a:close/>
                <a:moveTo>
                  <a:pt x="143" y="83"/>
                </a:moveTo>
                <a:lnTo>
                  <a:pt x="39" y="83"/>
                </a:lnTo>
                <a:lnTo>
                  <a:pt x="39" y="83"/>
                </a:lnTo>
                <a:lnTo>
                  <a:pt x="37" y="85"/>
                </a:lnTo>
                <a:lnTo>
                  <a:pt x="34" y="86"/>
                </a:lnTo>
                <a:lnTo>
                  <a:pt x="32" y="89"/>
                </a:lnTo>
                <a:lnTo>
                  <a:pt x="32" y="91"/>
                </a:lnTo>
                <a:lnTo>
                  <a:pt x="32" y="91"/>
                </a:lnTo>
                <a:lnTo>
                  <a:pt x="32" y="95"/>
                </a:lnTo>
                <a:lnTo>
                  <a:pt x="34" y="98"/>
                </a:lnTo>
                <a:lnTo>
                  <a:pt x="37" y="99"/>
                </a:lnTo>
                <a:lnTo>
                  <a:pt x="39" y="99"/>
                </a:lnTo>
                <a:lnTo>
                  <a:pt x="143" y="99"/>
                </a:lnTo>
                <a:lnTo>
                  <a:pt x="143" y="99"/>
                </a:lnTo>
                <a:lnTo>
                  <a:pt x="146" y="99"/>
                </a:lnTo>
                <a:lnTo>
                  <a:pt x="149" y="98"/>
                </a:lnTo>
                <a:lnTo>
                  <a:pt x="150" y="95"/>
                </a:lnTo>
                <a:lnTo>
                  <a:pt x="151" y="91"/>
                </a:lnTo>
                <a:lnTo>
                  <a:pt x="151" y="91"/>
                </a:lnTo>
                <a:lnTo>
                  <a:pt x="150" y="89"/>
                </a:lnTo>
                <a:lnTo>
                  <a:pt x="149" y="86"/>
                </a:lnTo>
                <a:lnTo>
                  <a:pt x="146" y="85"/>
                </a:lnTo>
                <a:lnTo>
                  <a:pt x="143" y="83"/>
                </a:lnTo>
                <a:lnTo>
                  <a:pt x="143" y="83"/>
                </a:lnTo>
                <a:close/>
                <a:moveTo>
                  <a:pt x="143" y="109"/>
                </a:moveTo>
                <a:lnTo>
                  <a:pt x="39" y="109"/>
                </a:lnTo>
                <a:lnTo>
                  <a:pt x="39" y="109"/>
                </a:lnTo>
                <a:lnTo>
                  <a:pt x="37" y="111"/>
                </a:lnTo>
                <a:lnTo>
                  <a:pt x="34" y="112"/>
                </a:lnTo>
                <a:lnTo>
                  <a:pt x="32" y="115"/>
                </a:lnTo>
                <a:lnTo>
                  <a:pt x="32" y="117"/>
                </a:lnTo>
                <a:lnTo>
                  <a:pt x="32" y="117"/>
                </a:lnTo>
                <a:lnTo>
                  <a:pt x="32" y="121"/>
                </a:lnTo>
                <a:lnTo>
                  <a:pt x="34" y="124"/>
                </a:lnTo>
                <a:lnTo>
                  <a:pt x="37" y="125"/>
                </a:lnTo>
                <a:lnTo>
                  <a:pt x="39" y="125"/>
                </a:lnTo>
                <a:lnTo>
                  <a:pt x="143" y="125"/>
                </a:lnTo>
                <a:lnTo>
                  <a:pt x="143" y="125"/>
                </a:lnTo>
                <a:lnTo>
                  <a:pt x="146" y="125"/>
                </a:lnTo>
                <a:lnTo>
                  <a:pt x="149" y="124"/>
                </a:lnTo>
                <a:lnTo>
                  <a:pt x="150" y="121"/>
                </a:lnTo>
                <a:lnTo>
                  <a:pt x="151" y="117"/>
                </a:lnTo>
                <a:lnTo>
                  <a:pt x="151" y="117"/>
                </a:lnTo>
                <a:lnTo>
                  <a:pt x="150" y="115"/>
                </a:lnTo>
                <a:lnTo>
                  <a:pt x="149" y="112"/>
                </a:lnTo>
                <a:lnTo>
                  <a:pt x="146" y="111"/>
                </a:lnTo>
                <a:lnTo>
                  <a:pt x="143" y="109"/>
                </a:lnTo>
                <a:lnTo>
                  <a:pt x="143" y="109"/>
                </a:lnTo>
                <a:close/>
                <a:moveTo>
                  <a:pt x="81" y="189"/>
                </a:moveTo>
                <a:lnTo>
                  <a:pt x="81" y="189"/>
                </a:lnTo>
                <a:lnTo>
                  <a:pt x="75" y="193"/>
                </a:lnTo>
                <a:lnTo>
                  <a:pt x="69" y="198"/>
                </a:lnTo>
                <a:lnTo>
                  <a:pt x="60" y="210"/>
                </a:lnTo>
                <a:lnTo>
                  <a:pt x="54" y="220"/>
                </a:lnTo>
                <a:lnTo>
                  <a:pt x="52" y="225"/>
                </a:lnTo>
                <a:lnTo>
                  <a:pt x="46" y="212"/>
                </a:lnTo>
                <a:lnTo>
                  <a:pt x="32" y="220"/>
                </a:lnTo>
                <a:lnTo>
                  <a:pt x="32" y="220"/>
                </a:lnTo>
                <a:lnTo>
                  <a:pt x="37" y="223"/>
                </a:lnTo>
                <a:lnTo>
                  <a:pt x="42" y="226"/>
                </a:lnTo>
                <a:lnTo>
                  <a:pt x="47" y="232"/>
                </a:lnTo>
                <a:lnTo>
                  <a:pt x="54" y="238"/>
                </a:lnTo>
                <a:lnTo>
                  <a:pt x="54" y="238"/>
                </a:lnTo>
                <a:lnTo>
                  <a:pt x="59" y="229"/>
                </a:lnTo>
                <a:lnTo>
                  <a:pt x="67" y="220"/>
                </a:lnTo>
                <a:lnTo>
                  <a:pt x="75" y="212"/>
                </a:lnTo>
                <a:lnTo>
                  <a:pt x="78" y="210"/>
                </a:lnTo>
                <a:lnTo>
                  <a:pt x="82" y="208"/>
                </a:lnTo>
                <a:lnTo>
                  <a:pt x="82" y="208"/>
                </a:lnTo>
                <a:lnTo>
                  <a:pt x="81" y="203"/>
                </a:lnTo>
                <a:lnTo>
                  <a:pt x="80" y="198"/>
                </a:lnTo>
                <a:lnTo>
                  <a:pt x="81" y="189"/>
                </a:lnTo>
                <a:lnTo>
                  <a:pt x="81" y="1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schemeClr val="accent2"/>
              </a:solidFill>
              <a:latin typeface="Impact" panose="020B0806030902050204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2885" y="139700"/>
            <a:ext cx="1828800" cy="1828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2885" y="1968500"/>
            <a:ext cx="3362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方正粗黑宋简体" panose="02000000000000000000" charset="-122"/>
                <a:ea typeface="方正粗黑宋简体" panose="02000000000000000000" charset="-122"/>
              </a:rPr>
              <a:t>得用会的整出点东西才行</a:t>
            </a:r>
            <a:endParaRPr lang="zh-CN" altLang="en-US" sz="14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1408430" y="34544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flipH="1">
            <a:off x="1697355" y="34544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H="1">
            <a:off x="1927225" y="34544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2227580" y="34544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C:/Users/lenovo/AppData/Local/Temp/kaimatting_20191124073020/output_20191124073028..pngoutput_20191124073028."/>
          <p:cNvPicPr>
            <a:picLocks noChangeAspect="1"/>
          </p:cNvPicPr>
          <p:nvPr/>
        </p:nvPicPr>
        <p:blipFill>
          <a:blip r:embed="rId22">
            <a:clrChange>
              <a:clrFrom>
                <a:srgbClr val="DBDBDB">
                  <a:alpha val="100000"/>
                </a:srgbClr>
              </a:clrFrom>
              <a:clrTo>
                <a:srgbClr val="DBDBD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4745" y="4076065"/>
            <a:ext cx="549275" cy="525145"/>
          </a:xfrm>
          <a:prstGeom prst="rect">
            <a:avLst/>
          </a:prstGeom>
        </p:spPr>
      </p:pic>
      <p:pic>
        <p:nvPicPr>
          <p:cNvPr id="22" name="图片 21" descr="C:/Users/lenovo/AppData/Local/Temp/kaimatting_20191124073020/output_20191124073028..pngoutput_20191124073028."/>
          <p:cNvPicPr>
            <a:picLocks noChangeAspect="1"/>
          </p:cNvPicPr>
          <p:nvPr/>
        </p:nvPicPr>
        <p:blipFill>
          <a:blip r:embed="rId22">
            <a:clrChange>
              <a:clrFrom>
                <a:srgbClr val="DBDBDB">
                  <a:alpha val="100000"/>
                </a:srgbClr>
              </a:clrFrom>
              <a:clrTo>
                <a:srgbClr val="DBDBD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68005" y="2593975"/>
            <a:ext cx="549275" cy="525145"/>
          </a:xfrm>
          <a:prstGeom prst="rect">
            <a:avLst/>
          </a:prstGeom>
        </p:spPr>
      </p:pic>
      <p:pic>
        <p:nvPicPr>
          <p:cNvPr id="27" name="图片 26" descr="L8_Y_]X{$({Q)8`7)V{%{@K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86420" y="4052570"/>
            <a:ext cx="530225" cy="460375"/>
          </a:xfrm>
          <a:prstGeom prst="rect">
            <a:avLst/>
          </a:prstGeom>
        </p:spPr>
      </p:pic>
      <p:cxnSp>
        <p:nvCxnSpPr>
          <p:cNvPr id="31" name="曲线连接符 30"/>
          <p:cNvCxnSpPr/>
          <p:nvPr/>
        </p:nvCxnSpPr>
        <p:spPr>
          <a:xfrm rot="10800000" flipH="1" flipV="1">
            <a:off x="6109970" y="6031230"/>
            <a:ext cx="3252470" cy="350520"/>
          </a:xfrm>
          <a:prstGeom prst="curvedConnector3">
            <a:avLst>
              <a:gd name="adj1" fmla="val -28290"/>
            </a:avLst>
          </a:prstGeom>
          <a:ln w="28575" cmpd="sng">
            <a:solidFill>
              <a:srgbClr val="66A0D0"/>
            </a:solidFill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曲线连接符 41"/>
          <p:cNvCxnSpPr/>
          <p:nvPr/>
        </p:nvCxnSpPr>
        <p:spPr>
          <a:xfrm flipV="1">
            <a:off x="9302750" y="6011545"/>
            <a:ext cx="2802890" cy="370205"/>
          </a:xfrm>
          <a:prstGeom prst="curvedConnector3">
            <a:avLst>
              <a:gd name="adj1" fmla="val 50023"/>
            </a:avLst>
          </a:prstGeom>
          <a:ln w="28575">
            <a:solidFill>
              <a:srgbClr val="66A0D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24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animBg="1"/>
      <p:bldP spid="14" grpId="0" bldLvl="0" animBg="1"/>
      <p:bldP spid="15" grpId="0" bldLvl="0" animBg="1"/>
      <p:bldP spid="1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" name="图片 45" descr="HENM6PRX~]7DWJWK$NQBW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374015"/>
            <a:ext cx="8176260" cy="7454265"/>
          </a:xfrm>
          <a:prstGeom prst="rect">
            <a:avLst/>
          </a:prstGeom>
        </p:spPr>
      </p:pic>
      <p:pic>
        <p:nvPicPr>
          <p:cNvPr id="43" name="图片 42" descr="HY5BL]8X755)8$DOU4H{F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-25400"/>
            <a:ext cx="7162800" cy="6572250"/>
          </a:xfrm>
          <a:prstGeom prst="rect">
            <a:avLst/>
          </a:prstGeom>
        </p:spPr>
      </p:pic>
      <p:cxnSp>
        <p:nvCxnSpPr>
          <p:cNvPr id="9" name="曲线连接符 8"/>
          <p:cNvCxnSpPr/>
          <p:nvPr/>
        </p:nvCxnSpPr>
        <p:spPr>
          <a:xfrm rot="10800000" flipV="1">
            <a:off x="56515" y="4909185"/>
            <a:ext cx="5708015" cy="1106805"/>
          </a:xfrm>
          <a:prstGeom prst="curvedConnector3">
            <a:avLst>
              <a:gd name="adj1" fmla="val 49994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1343025" y="4476750"/>
            <a:ext cx="4423410" cy="4337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3974465" y="4352925"/>
            <a:ext cx="1782445" cy="5670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775960" y="4343400"/>
            <a:ext cx="2192655" cy="5670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728335" y="4514850"/>
            <a:ext cx="4652010" cy="40513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814945" y="4248785"/>
            <a:ext cx="227965" cy="227965"/>
          </a:xfrm>
          <a:prstGeom prst="ellipse">
            <a:avLst/>
          </a:prstGeom>
          <a:gradFill>
            <a:gsLst>
              <a:gs pos="20000">
                <a:srgbClr val="95CC7D">
                  <a:alpha val="100000"/>
                </a:srgbClr>
              </a:gs>
              <a:gs pos="33000">
                <a:srgbClr val="91CB78">
                  <a:alpha val="100000"/>
                </a:srgbClr>
              </a:gs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effectLst>
            <a:glow rad="1905000">
              <a:srgbClr val="FFFF00">
                <a:alpha val="26000"/>
              </a:srgbClr>
            </a:glow>
            <a:outerShdw blurRad="57150" dist="19050" dir="5400000" algn="ctr" rotWithShape="0">
              <a:srgbClr val="000000">
                <a:alpha val="0"/>
              </a:srgbClr>
            </a:outerShdw>
            <a:softEdge rad="3175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245725" y="4352925"/>
            <a:ext cx="227965" cy="227965"/>
          </a:xfrm>
          <a:prstGeom prst="ellipse">
            <a:avLst/>
          </a:prstGeom>
          <a:gradFill>
            <a:gsLst>
              <a:gs pos="20000">
                <a:srgbClr val="95CC7D">
                  <a:alpha val="100000"/>
                </a:srgbClr>
              </a:gs>
              <a:gs pos="33000">
                <a:srgbClr val="91CB78">
                  <a:alpha val="100000"/>
                </a:srgbClr>
              </a:gs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effectLst>
            <a:glow rad="1905000">
              <a:srgbClr val="FFFF00">
                <a:alpha val="26000"/>
              </a:srgbClr>
            </a:glow>
            <a:outerShdw blurRad="57150" dist="19050" dir="5400000" algn="ctr" rotWithShape="0">
              <a:srgbClr val="000000">
                <a:alpha val="0"/>
              </a:srgbClr>
            </a:outerShdw>
            <a:softEdge rad="3175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869055" y="4248785"/>
            <a:ext cx="227965" cy="227965"/>
          </a:xfrm>
          <a:prstGeom prst="ellipse">
            <a:avLst/>
          </a:prstGeom>
          <a:gradFill>
            <a:gsLst>
              <a:gs pos="20000">
                <a:srgbClr val="95CC7D">
                  <a:alpha val="100000"/>
                </a:srgbClr>
              </a:gs>
              <a:gs pos="33000">
                <a:srgbClr val="91CB78">
                  <a:alpha val="100000"/>
                </a:srgbClr>
              </a:gs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effectLst>
            <a:glow rad="1905000">
              <a:srgbClr val="FFFF00">
                <a:alpha val="26000"/>
              </a:srgbClr>
            </a:glow>
            <a:outerShdw blurRad="57150" dist="19050" dir="5400000" algn="ctr" rotWithShape="0">
              <a:srgbClr val="F1FA04">
                <a:alpha val="0"/>
              </a:srgbClr>
            </a:outerShdw>
            <a:softEdge rad="3175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246505" y="4343400"/>
            <a:ext cx="227965" cy="227965"/>
          </a:xfrm>
          <a:prstGeom prst="ellipse">
            <a:avLst/>
          </a:prstGeom>
          <a:gradFill>
            <a:gsLst>
              <a:gs pos="20000">
                <a:srgbClr val="95CC7D">
                  <a:alpha val="100000"/>
                </a:srgbClr>
              </a:gs>
              <a:gs pos="33000">
                <a:srgbClr val="91CB78">
                  <a:alpha val="100000"/>
                </a:srgbClr>
              </a:gs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effectLst>
            <a:glow rad="1905000">
              <a:srgbClr val="FFFF00">
                <a:alpha val="26000"/>
              </a:srgbClr>
            </a:glow>
            <a:outerShdw blurRad="57150" dist="19050" dir="5400000" algn="ctr" rotWithShape="0">
              <a:srgbClr val="000000">
                <a:alpha val="0"/>
              </a:srgbClr>
            </a:outerShdw>
            <a:softEdge rad="3175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C:/Users/lenovo/AppData/Local/Temp/kaimatting_20191124104855/output_20191124104912..pngoutput_20191124104912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905" y="4930140"/>
            <a:ext cx="1830070" cy="161671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9299575" y="1878965"/>
            <a:ext cx="243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-52070" y="1619250"/>
            <a:ext cx="243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40" name="图片 39" descr="[%8{}12)JVBIZHWB77S5JZ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440" y="91440"/>
            <a:ext cx="4752975" cy="59245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589395" y="306070"/>
            <a:ext cx="2929255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>
                <a:ln/>
                <a:solidFill>
                  <a:srgbClr val="FFFF00"/>
                </a:solidFill>
                <a:latin typeface="+mn-ea"/>
                <a:sym typeface="+mn-ea"/>
              </a:rPr>
              <a:t>SVD</a:t>
            </a:r>
            <a:r>
              <a:rPr lang="zh-CN" altLang="en-US">
                <a:ln/>
                <a:solidFill>
                  <a:srgbClr val="FFFF00"/>
                </a:solidFill>
                <a:latin typeface="+mn-ea"/>
                <a:sym typeface="+mn-ea"/>
              </a:rPr>
              <a:t>和协同过滤的推荐引擎</a:t>
            </a:r>
            <a:endParaRPr lang="zh-CN" altLang="en-US">
              <a:ln/>
              <a:solidFill>
                <a:srgbClr val="FFFF00"/>
              </a:solidFill>
              <a:latin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45815" y="306070"/>
            <a:ext cx="17443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>
                <a:ln/>
                <a:solidFill>
                  <a:srgbClr val="FFFF00"/>
                </a:solidFill>
              </a:rPr>
              <a:t>Apriori</a:t>
            </a:r>
            <a:r>
              <a:rPr lang="zh-CN" altLang="en-US">
                <a:ln/>
                <a:solidFill>
                  <a:srgbClr val="FFFF00"/>
                </a:solidFill>
              </a:rPr>
              <a:t>算法</a:t>
            </a:r>
            <a:endParaRPr lang="zh-CN" altLang="en-US">
              <a:ln/>
              <a:solidFill>
                <a:srgbClr val="FFFF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9865" y="544830"/>
            <a:ext cx="219265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zh-CN" altLang="en-US">
                <a:ln/>
                <a:solidFill>
                  <a:srgbClr val="FFFF00"/>
                </a:solidFill>
              </a:rPr>
              <a:t>中宠数据集</a:t>
            </a:r>
            <a:endParaRPr lang="zh-CN" altLang="en-US">
              <a:ln/>
              <a:solidFill>
                <a:srgbClr val="FFFF00"/>
              </a:solidFill>
            </a:endParaRPr>
          </a:p>
        </p:txBody>
      </p:sp>
      <p:pic>
        <p:nvPicPr>
          <p:cNvPr id="47" name="图片 46" descr="OZENU0YH]1JNQVG60PK@E(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020" y="204470"/>
            <a:ext cx="8067675" cy="72199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008870" y="544830"/>
            <a:ext cx="17252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>
                <a:ln/>
                <a:solidFill>
                  <a:srgbClr val="FFFF00"/>
                </a:solidFill>
                <a:effectLst/>
              </a:rPr>
              <a:t>pyqt</a:t>
            </a:r>
            <a:endParaRPr lang="en-US" altLang="zh-CN">
              <a:ln/>
              <a:solidFill>
                <a:srgbClr val="FFFF00"/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3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7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3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84550" y="334645"/>
            <a:ext cx="5241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ln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r>
              <a:rPr lang="zh-CN" altLang="en-US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效果</a:t>
            </a:r>
            <a:endParaRPr lang="zh-CN" altLang="en-US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~842J3{QC(@NXH$BKXO3O@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30" y="1709420"/>
            <a:ext cx="6600825" cy="2724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9430" y="1341120"/>
            <a:ext cx="1577340" cy="3683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/>
                <a:solidFill>
                  <a:schemeClr val="bg1"/>
                </a:solidFill>
                <a:effectLst/>
              </a:rPr>
              <a:t>算法结果</a:t>
            </a:r>
            <a:endParaRPr lang="zh-CN" altLang="en-US">
              <a:ln/>
              <a:solidFill>
                <a:schemeClr val="bg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99430" y="2077720"/>
            <a:ext cx="1577340" cy="3683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bg1"/>
                </a:solidFill>
                <a:effectLst/>
              </a:rPr>
              <a:t>结果解释</a:t>
            </a:r>
            <a:endParaRPr lang="zh-CN" altLang="en-US">
              <a:solidFill>
                <a:schemeClr val="bg1"/>
              </a:solidFill>
              <a:effectLst/>
            </a:endParaRPr>
          </a:p>
        </p:txBody>
      </p:sp>
      <p:pic>
        <p:nvPicPr>
          <p:cNvPr id="8" name="图片 7" descr="XOVBJ}LA3PE7%IWJT]YMCY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430" y="2561590"/>
            <a:ext cx="2066925" cy="368300"/>
          </a:xfrm>
          <a:prstGeom prst="rect">
            <a:avLst/>
          </a:prstGeom>
        </p:spPr>
      </p:pic>
      <p:pic>
        <p:nvPicPr>
          <p:cNvPr id="9" name="图片 8" descr="YKP`{)~UTHZVTFH2X}R8`[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30" y="3490595"/>
            <a:ext cx="2106295" cy="339725"/>
          </a:xfrm>
          <a:prstGeom prst="rect">
            <a:avLst/>
          </a:prstGeom>
        </p:spPr>
      </p:pic>
      <p:pic>
        <p:nvPicPr>
          <p:cNvPr id="10" name="图片 9" descr="4DP`0PV%WB0)F8S9TWB)I$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430" y="3026410"/>
            <a:ext cx="2066925" cy="285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66355" y="25615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：矮腿猎犬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66355" y="29851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：孟加拉猫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705725" y="34905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：米格鲁猎兔犬</a:t>
            </a:r>
            <a:endParaRPr lang="zh-CN" altLang="en-US"/>
          </a:p>
        </p:txBody>
      </p:sp>
      <p:pic>
        <p:nvPicPr>
          <p:cNvPr id="16" name="图片 15" descr="HEYT9@8)62I$25NGKCYH})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8880" y="925195"/>
            <a:ext cx="1152525" cy="1152525"/>
          </a:xfrm>
          <a:prstGeom prst="rect">
            <a:avLst/>
          </a:prstGeom>
        </p:spPr>
      </p:pic>
      <p:pic>
        <p:nvPicPr>
          <p:cNvPr id="17" name="图片 16" descr="`_SPOZ(6M2WOHH799J_SZ~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0935" y="2929890"/>
            <a:ext cx="1152525" cy="1333500"/>
          </a:xfrm>
          <a:prstGeom prst="rect">
            <a:avLst/>
          </a:prstGeom>
        </p:spPr>
      </p:pic>
      <p:cxnSp>
        <p:nvCxnSpPr>
          <p:cNvPr id="19" name="曲线连接符 18"/>
          <p:cNvCxnSpPr/>
          <p:nvPr/>
        </p:nvCxnSpPr>
        <p:spPr>
          <a:xfrm flipV="1">
            <a:off x="8846185" y="1789430"/>
            <a:ext cx="1417320" cy="952500"/>
          </a:xfrm>
          <a:prstGeom prst="curvedConnector3">
            <a:avLst>
              <a:gd name="adj1" fmla="val 50045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endCxn id="17" idx="1"/>
          </p:cNvCxnSpPr>
          <p:nvPr/>
        </p:nvCxnSpPr>
        <p:spPr>
          <a:xfrm>
            <a:off x="8936990" y="3173095"/>
            <a:ext cx="1083945" cy="423545"/>
          </a:xfrm>
          <a:prstGeom prst="curvedConnector3">
            <a:avLst>
              <a:gd name="adj1" fmla="val 5002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 flipV="1">
            <a:off x="9107805" y="3806825"/>
            <a:ext cx="1133475" cy="975995"/>
          </a:xfrm>
          <a:prstGeom prst="curvedConnector3">
            <a:avLst>
              <a:gd name="adj1" fmla="val 5002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图片 17" descr="`SCQ94X4U11NGEZQ[E0_CJK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0935" y="4807585"/>
            <a:ext cx="1152525" cy="11525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bldLvl="0" animBg="1"/>
      <p:bldP spid="7" grpId="1" animBg="1"/>
      <p:bldP spid="11" grpId="0"/>
      <p:bldP spid="12" grpId="0"/>
      <p:bldP spid="15" grpId="0"/>
      <p:bldP spid="11" grpId="1"/>
      <p:bldP spid="12" grpId="1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dirty="0">
                <a:ln/>
                <a:solidFill>
                  <a:schemeClr val="accent4"/>
                </a:solidFill>
                <a:effectLst/>
              </a:rPr>
              <a:t>智能宠物推荐系统</a:t>
            </a:r>
            <a:endParaRPr lang="zh-CN" altLang="en-US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为了</a:t>
            </a: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pet</a:t>
            </a:r>
            <a:endParaRPr lang="en-US" altLang="zh-CN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88845" y="2638425"/>
            <a:ext cx="5608061" cy="926742"/>
          </a:xfrm>
        </p:spPr>
        <p:txBody>
          <a:bodyPr>
            <a:normAutofit/>
          </a:bodyPr>
          <a:lstStyle/>
          <a:p>
            <a:r>
              <a:rPr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汇</a:t>
            </a:r>
            <a:r>
              <a:rPr dirty="0">
                <a:blipFill>
                  <a:blip r:embed="rId4"/>
                  <a:stretch>
                    <a:fillRect/>
                  </a:stretch>
                </a:blipFill>
              </a:rPr>
              <a:t>报完毕，谢谢大</a:t>
            </a:r>
            <a:r>
              <a:rPr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家</a:t>
            </a:r>
            <a:endParaRPr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图片 14" descr="~J)FAF8GB10U{${`PS11QVH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7985" y="196850"/>
            <a:ext cx="811530" cy="80327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8836660" y="5492750"/>
            <a:ext cx="708025" cy="1962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48620" y="1487805"/>
            <a:ext cx="708025" cy="11239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D)JQB{ZBJTHB1J@3{_{`SJ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675" y="3729990"/>
            <a:ext cx="1809750" cy="1571625"/>
          </a:xfrm>
          <a:prstGeom prst="rect">
            <a:avLst/>
          </a:prstGeom>
        </p:spPr>
      </p:pic>
      <p:pic>
        <p:nvPicPr>
          <p:cNvPr id="17" name="图片 16" descr="D)JQB{ZBJTHB1J@3{_{`SJ7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6425" y="1066483"/>
            <a:ext cx="1809750" cy="15716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i*3"/>
  <p:tag name="KSO_WM_TEMPLATE_CATEGORY" val="custom"/>
  <p:tag name="KSO_WM_TEMPLATE_INDEX" val="20201971"/>
  <p:tag name="KSO_WM_UNIT_LAYERLEVEL" val="1"/>
  <p:tag name="KSO_WM_TAG_VERSION" val="1.0"/>
  <p:tag name="KSO_WM_BEAUTIFY_FLAG" val="#wm#"/>
  <p:tag name="KSO_WM_UNIT_TYPE" val="i"/>
  <p:tag name="KSO_WM_UNIT_INDEX" val="3"/>
  <p:tag name="KSO_WM_DIAGRAM_GROUP_CODE" val="l1-2"/>
  <p:tag name="KSO_WM_UNIT_FILL_FORE_SCHEMECOLOR_INDEX" val="6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i*4"/>
  <p:tag name="KSO_WM_TEMPLATE_CATEGORY" val="custom"/>
  <p:tag name="KSO_WM_TEMPLATE_INDEX" val="20201971"/>
  <p:tag name="KSO_WM_UNIT_LAYERLEVEL" val="1"/>
  <p:tag name="KSO_WM_TAG_VERSION" val="1.0"/>
  <p:tag name="KSO_WM_BEAUTIFY_FLAG" val="#wm#"/>
  <p:tag name="KSO_WM_UNIT_TYPE" val="i"/>
  <p:tag name="KSO_WM_UNIT_INDEX" val="4"/>
  <p:tag name="KSO_WM_DIAGRAM_GROUP_CODE" val="l1-2"/>
  <p:tag name="KSO_WM_UNIT_FILL_FORE_SCHEMECOLOR_INDEX" val="5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i*5"/>
  <p:tag name="KSO_WM_TEMPLATE_CATEGORY" val="custom"/>
  <p:tag name="KSO_WM_TEMPLATE_INDEX" val="20201971"/>
  <p:tag name="KSO_WM_UNIT_LAYERLEVEL" val="1"/>
  <p:tag name="KSO_WM_TAG_VERSION" val="1.0"/>
  <p:tag name="KSO_WM_BEAUTIFY_FLAG" val="#wm#"/>
  <p:tag name="KSO_WM_UNIT_TYPE" val="i"/>
  <p:tag name="KSO_WM_UNIT_INDEX" val="5"/>
  <p:tag name="KSO_WM_DIAGRAM_GROUP_CODE" val="l1-2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i*6"/>
  <p:tag name="KSO_WM_TEMPLATE_CATEGORY" val="custom"/>
  <p:tag name="KSO_WM_TEMPLATE_INDEX" val="20201971"/>
  <p:tag name="KSO_WM_UNIT_LAYERLEVEL" val="1"/>
  <p:tag name="KSO_WM_TAG_VERSION" val="1.0"/>
  <p:tag name="KSO_WM_BEAUTIFY_FLAG" val="#wm#"/>
  <p:tag name="KSO_WM_UNIT_TYPE" val="i"/>
  <p:tag name="KSO_WM_UNIT_INDEX" val="6"/>
  <p:tag name="KSO_WM_DIAGRAM_GROUP_CODE" val="l1-2"/>
  <p:tag name="KSO_WM_UNIT_FILL_FORE_SCHEMECOLOR_INDEX" val="6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i*7"/>
  <p:tag name="KSO_WM_TEMPLATE_CATEGORY" val="custom"/>
  <p:tag name="KSO_WM_TEMPLATE_INDEX" val="20201971"/>
  <p:tag name="KSO_WM_UNIT_LAYERLEVEL" val="1"/>
  <p:tag name="KSO_WM_TAG_VERSION" val="1.0"/>
  <p:tag name="KSO_WM_BEAUTIFY_FLAG" val="#wm#"/>
  <p:tag name="KSO_WM_UNIT_TYPE" val="i"/>
  <p:tag name="KSO_WM_UNIT_INDEX" val="7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i*8"/>
  <p:tag name="KSO_WM_TEMPLATE_CATEGORY" val="custom"/>
  <p:tag name="KSO_WM_TEMPLATE_INDEX" val="20201971"/>
  <p:tag name="KSO_WM_UNIT_LAYERLEVEL" val="1"/>
  <p:tag name="KSO_WM_TAG_VERSION" val="1.0"/>
  <p:tag name="KSO_WM_BEAUTIFY_FLAG" val="#wm#"/>
  <p:tag name="KSO_WM_UNIT_TYPE" val="i"/>
  <p:tag name="KSO_WM_UNIT_INDEX" val="8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l_h_i*1_3_1"/>
  <p:tag name="KSO_WM_TEMPLATE_CATEGORY" val="custom"/>
  <p:tag name="KSO_WM_TEMPLATE_INDEX" val="20201971"/>
  <p:tag name="KSO_WM_UNIT_LAYERLEVEL" val="1_1_1"/>
  <p:tag name="KSO_WM_TAG_VERSION" val="1.0"/>
  <p:tag name="KSO_WM_BEAUTIFY_FLAG" val="#wm#"/>
  <p:tag name="KSO_WM_UNIT_TYPE" val="l_h_i"/>
  <p:tag name="KSO_WM_UNIT_INDEX" val="1_3_1"/>
  <p:tag name="KSO_WM_DIAGRAM_GROUP_CODE" val="l1-2"/>
  <p:tag name="KSO_WM_UNIT_LINE_FORE_SCHEMECOLOR_INDEX" val="5"/>
  <p:tag name="KSO_WM_UNIT_LINE_FILL_TYPE" val="2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l_h_i*1_1_1"/>
  <p:tag name="KSO_WM_TEMPLATE_CATEGORY" val="custom"/>
  <p:tag name="KSO_WM_TEMPLATE_INDEX" val="20201971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2"/>
  <p:tag name="KSO_WM_UNIT_LINE_FORE_SCHEMECOLOR_INDEX" val="5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l_h_i*1_2_1"/>
  <p:tag name="KSO_WM_TEMPLATE_CATEGORY" val="custom"/>
  <p:tag name="KSO_WM_TEMPLATE_INDEX" val="20201971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2"/>
  <p:tag name="KSO_WM_UNIT_LINE_FORE_SCHEMECOLOR_INDEX" val="7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l_h_i*1_4_1"/>
  <p:tag name="KSO_WM_TEMPLATE_CATEGORY" val="custom"/>
  <p:tag name="KSO_WM_TEMPLATE_INDEX" val="20201971"/>
  <p:tag name="KSO_WM_UNIT_LAYERLEVEL" val="1_1_1"/>
  <p:tag name="KSO_WM_TAG_VERSION" val="1.0"/>
  <p:tag name="KSO_WM_BEAUTIFY_FLAG" val="#wm#"/>
  <p:tag name="KSO_WM_UNIT_TYPE" val="l_h_i"/>
  <p:tag name="KSO_WM_UNIT_INDEX" val="1_4_1"/>
  <p:tag name="KSO_WM_DIAGRAM_GROUP_CODE" val="l1-2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l_h_a*1_2_1"/>
  <p:tag name="KSO_WM_TEMPLATE_CATEGORY" val="custom"/>
  <p:tag name="KSO_WM_TEMPLATE_INDEX" val="2020197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TYPE" val="l_h_a"/>
  <p:tag name="KSO_WM_UNIT_INDEX" val="1_2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l_h_a*1_4_1"/>
  <p:tag name="KSO_WM_TEMPLATE_CATEGORY" val="custom"/>
  <p:tag name="KSO_WM_TEMPLATE_INDEX" val="2020197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TYPE" val="l_h_a"/>
  <p:tag name="KSO_WM_UNIT_INDEX" val="1_4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l_h_a*1_1_1"/>
  <p:tag name="KSO_WM_TEMPLATE_CATEGORY" val="custom"/>
  <p:tag name="KSO_WM_TEMPLATE_INDEX" val="2020197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TYPE" val="l_h_a"/>
  <p:tag name="KSO_WM_UNIT_INDEX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l_h_a*1_3_1"/>
  <p:tag name="KSO_WM_TEMPLATE_CATEGORY" val="custom"/>
  <p:tag name="KSO_WM_TEMPLATE_INDEX" val="2020197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TYPE" val="l_h_a"/>
  <p:tag name="KSO_WM_UNIT_INDEX" val="1_3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l_h_i*1_2_2"/>
  <p:tag name="KSO_WM_TEMPLATE_CATEGORY" val="custom"/>
  <p:tag name="KSO_WM_TEMPLATE_INDEX" val="20201971"/>
  <p:tag name="KSO_WM_UNIT_LAYERLEVEL" val="1_1_1"/>
  <p:tag name="KSO_WM_TAG_VERSION" val="1.0"/>
  <p:tag name="KSO_WM_BEAUTIFY_FLAG" val="#wm#"/>
  <p:tag name="KSO_WM_UNIT_TYPE" val="l_h_i"/>
  <p:tag name="KSO_WM_UNIT_INDEX" val="1_2_2"/>
  <p:tag name="KSO_WM_DIAGRAM_GROUP_CODE" val="l1-2"/>
  <p:tag name="KSO_WM_UNIT_FILL_FORE_SCHEMECOLOR_INDEX" val="5"/>
  <p:tag name="KSO_WM_UNI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l_h_i*1_3_2"/>
  <p:tag name="KSO_WM_TEMPLATE_CATEGORY" val="custom"/>
  <p:tag name="KSO_WM_TEMPLATE_INDEX" val="20201971"/>
  <p:tag name="KSO_WM_UNIT_LAYERLEVEL" val="1_1_1"/>
  <p:tag name="KSO_WM_TAG_VERSION" val="1.0"/>
  <p:tag name="KSO_WM_BEAUTIFY_FLAG" val="#wm#"/>
  <p:tag name="KSO_WM_UNIT_TYPE" val="l_h_i"/>
  <p:tag name="KSO_WM_UNIT_INDEX" val="1_3_2"/>
  <p:tag name="KSO_WM_DIAGRAM_GROUP_CODE" val="l1-2"/>
  <p:tag name="KSO_WM_UNIT_FILL_FORE_SCHEMECOLOR_INDEX" val="5"/>
  <p:tag name="KSO_WM_UNI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l_h_i*1_1_2"/>
  <p:tag name="KSO_WM_TEMPLATE_CATEGORY" val="custom"/>
  <p:tag name="KSO_WM_TEMPLATE_INDEX" val="20201971"/>
  <p:tag name="KSO_WM_UNIT_LAYERLEVEL" val="1_1_1"/>
  <p:tag name="KSO_WM_TAG_VERSION" val="1.0"/>
  <p:tag name="KSO_WM_BEAUTIFY_FLAG" val="#wm#"/>
  <p:tag name="KSO_WM_UNIT_TYPE" val="l_h_i"/>
  <p:tag name="KSO_WM_UNIT_INDEX" val="1_1_2"/>
  <p:tag name="KSO_WM_DIAGRAM_GROUP_CODE" val="l1-2"/>
  <p:tag name="KSO_WM_UNIT_FILL_FORE_SCHEMECOLOR_INDEX" val="7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SLIDE_ID" val="custom20201971_9"/>
  <p:tag name="KSO_WM_TEMPLATE_SUBCATEGORY" val="0"/>
  <p:tag name="KSO_WM_SLIDE_ITEM_CNT" val="4"/>
  <p:tag name="KSO_WM_SLIDE_INDEX" val="9"/>
  <p:tag name="KSO_WM_TAG_VERSION" val="1.0"/>
  <p:tag name="KSO_WM_BEAUTIFY_FLAG" val="#wm#"/>
  <p:tag name="KSO_WM_TEMPLATE_CATEGORY" val="custom"/>
  <p:tag name="KSO_WM_TEMPLATE_INDEX" val="20201971"/>
  <p:tag name="KSO_WM_SLIDE_LAYOUT" val="a_b_l"/>
  <p:tag name="KSO_WM_SLIDE_LAYOUT_CNT" val="1_1_1"/>
  <p:tag name="KSO_WM_SLIDE_TYPE" val="text"/>
  <p:tag name="KSO_WM_SLIDE_SUBTYPE" val="diag"/>
  <p:tag name="KSO_WM_SLIDE_SIZE" val="842*161"/>
  <p:tag name="KSO_WM_SLIDE_POSITION" val="59*212.05"/>
  <p:tag name="KSO_WM_DIAGRAM_GROUP_CODE" val="l1-2"/>
  <p:tag name="KSO_WM_SLIDE_DIAGTYPE" val="l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1971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197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15*b*2"/>
  <p:tag name="KSO_WM_TEMPLATE_CATEGORY" val="custom"/>
  <p:tag name="KSO_WM_TEMPLATE_INDEX" val="20201971"/>
  <p:tag name="KSO_WM_UNIT_LAYERLEVEL" val="1"/>
  <p:tag name="KSO_WM_TAG_VERSION" val="1.0"/>
  <p:tag name="KSO_WM_BEAUTIFY_FLAG" val="#wm#"/>
  <p:tag name="KSO_WM_UNIT_ISCONTENTSTITLE" val="0"/>
  <p:tag name="KSO_WM_UNIT_PRESET_TEXT" val="单击此处添加文本"/>
  <p:tag name="KSO_WM_UNIT_NOCLEAR" val="0"/>
  <p:tag name="KSO_WM_UNIT_VALUE" val="15"/>
  <p:tag name="KSO_WM_UNIT_TYPE" val="b"/>
  <p:tag name="KSO_WM_UNIT_INDEX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15*b*1"/>
  <p:tag name="KSO_WM_TEMPLATE_CATEGORY" val="custom"/>
  <p:tag name="KSO_WM_TEMPLATE_INDEX" val="20201971"/>
  <p:tag name="KSO_WM_UNIT_LAYERLEVEL" val="1"/>
  <p:tag name="KSO_WM_TAG_VERSION" val="1.0"/>
  <p:tag name="KSO_WM_BEAUTIFY_FLAG" val="#wm#"/>
  <p:tag name="KSO_WM_UNIT_ISCONTENTSTITLE" val="0"/>
  <p:tag name="KSO_WM_UNIT_PRESET_TEXT" val="筑心灵家园，建美丽人生"/>
  <p:tag name="KSO_WM_UNIT_NOCLEAR" val="0"/>
  <p:tag name="KSO_WM_UNIT_VALUE" val="21"/>
  <p:tag name="KSO_WM_UNIT_TYPE" val="b"/>
  <p:tag name="KSO_WM_UNIT_INDEX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15*a*1"/>
  <p:tag name="KSO_WM_TEMPLATE_CATEGORY" val="custom"/>
  <p:tag name="KSO_WM_TEMPLATE_INDEX" val="20201971"/>
  <p:tag name="KSO_WM_UNIT_LAYERLEVEL" val="1"/>
  <p:tag name="KSO_WM_TAG_VERSION" val="1.0"/>
  <p:tag name="KSO_WM_BEAUTIFY_FLAG" val="#wm#"/>
  <p:tag name="KSO_WM_UNIT_ISCONTENTSTITLE" val="0"/>
  <p:tag name="KSO_WM_UNIT_PRESET_TEXT" val="汇报完毕，感谢观看"/>
  <p:tag name="KSO_WM_UNIT_NOCLEAR" val="0"/>
  <p:tag name="KSO_WM_UNIT_VALUE" val="11"/>
  <p:tag name="KSO_WM_UNIT_TYPE" val="a"/>
  <p:tag name="KSO_WM_UNIT_INDEX" val="1"/>
</p:tagLst>
</file>

<file path=ppt/tags/tag123.xml><?xml version="1.0" encoding="utf-8"?>
<p:tagLst xmlns:p="http://schemas.openxmlformats.org/presentationml/2006/main">
  <p:tag name="KSO_WM_SLIDE_ID" val="custom20201971_15"/>
  <p:tag name="KSO_WM_TEMPLATE_SUBCATEGORY" val="0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1971"/>
  <p:tag name="KSO_WM_SLIDE_LAYOUT" val="a_b_j"/>
  <p:tag name="KSO_WM_SLIDE_LAYOUT_CNT" val="1_2_1"/>
  <p:tag name="KSO_WM_SLIDE_TYPE" val="endPage"/>
  <p:tag name="KSO_WM_SLIDE_SUBTYPE" val="pureTx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97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97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1971"/>
  <p:tag name="KSO_WM_TEMPLATE_THUMBS_INDEX" val="1、4、6、7、8、9、12、13、14、15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1971_1*b*2"/>
  <p:tag name="KSO_WM_TEMPLATE_CATEGORY" val="custom"/>
  <p:tag name="KSO_WM_TEMPLATE_INDEX" val="20201971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1971_1*b*3"/>
  <p:tag name="KSO_WM_TEMPLATE_CATEGORY" val="custom"/>
  <p:tag name="KSO_WM_TEMPLATE_INDEX" val="20201971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971_1*a*1"/>
  <p:tag name="KSO_WM_TEMPLATE_CATEGORY" val="custom"/>
  <p:tag name="KSO_WM_TEMPLATE_INDEX" val="20201971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ID" val="custom20201971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1971"/>
  <p:tag name="KSO_WM_SLIDE_LAYOUT" val="a_b_j"/>
  <p:tag name="KSO_WM_SLIDE_LAYOUT_CNT" val="1_4_1"/>
  <p:tag name="KSO_WM_TEMPLATE_THUMBS_INDEX" val="1、4、6、7、8、9、12、13、14、15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a*1"/>
  <p:tag name="KSO_WM_TEMPLATE_CATEGORY" val="custom"/>
  <p:tag name="KSO_WM_TEMPLATE_INDEX" val="2020197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8"/>
  <p:tag name="KSO_WM_UNIT_TYPE" val="a"/>
  <p:tag name="KSO_WM_UNIT_INDEX" val="1"/>
  <p:tag name="KSO_WM_DIAGRAM_GROUP_CODE" val="l1-2"/>
  <p:tag name="KSO_WM_UNIT_TEXT_FILL_FORE_SCHEMECOLOR_INDEX" val="16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i*1"/>
  <p:tag name="KSO_WM_TEMPLATE_CATEGORY" val="custom"/>
  <p:tag name="KSO_WM_TEMPLATE_INDEX" val="20201971"/>
  <p:tag name="KSO_WM_UNIT_LAYERLEVEL" val="1"/>
  <p:tag name="KSO_WM_TAG_VERSION" val="1.0"/>
  <p:tag name="KSO_WM_BEAUTIFY_FLAG" val="#wm#"/>
  <p:tag name="KSO_WM_UNIT_TYPE" val="i"/>
  <p:tag name="KSO_WM_UNIT_INDEX" val="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971_9*i*2"/>
  <p:tag name="KSO_WM_TEMPLATE_CATEGORY" val="custom"/>
  <p:tag name="KSO_WM_TEMPLATE_INDEX" val="20201971"/>
  <p:tag name="KSO_WM_UNIT_LAYERLEVEL" val="1"/>
  <p:tag name="KSO_WM_TAG_VERSION" val="1.0"/>
  <p:tag name="KSO_WM_BEAUTIFY_FLAG" val="#wm#"/>
  <p:tag name="KSO_WM_UNIT_TYPE" val="i"/>
  <p:tag name="KSO_WM_UNIT_INDEX" val="2"/>
  <p:tag name="KSO_WM_DIAGRAM_GROUP_CODE" val="l1-2"/>
  <p:tag name="KSO_WM_UNIT_USESOURCEFORMAT_APPLY" val="1"/>
</p:tagLst>
</file>

<file path=ppt/theme/theme1.xml><?xml version="1.0" encoding="utf-8"?>
<a:theme xmlns:a="http://schemas.openxmlformats.org/drawingml/2006/main" name="2_Office 主题​​">
  <a:themeElements>
    <a:clrScheme name="7.19-1995674">
      <a:dk1>
        <a:srgbClr val="000000"/>
      </a:dk1>
      <a:lt1>
        <a:sysClr val="window" lastClr="FFFFFF"/>
      </a:lt1>
      <a:dk2>
        <a:srgbClr val="E5EAEF"/>
      </a:dk2>
      <a:lt2>
        <a:srgbClr val="66A0D0"/>
      </a:lt2>
      <a:accent1>
        <a:srgbClr val="66A0D0"/>
      </a:accent1>
      <a:accent2>
        <a:srgbClr val="76BEC0"/>
      </a:accent2>
      <a:accent3>
        <a:srgbClr val="71C58F"/>
      </a:accent3>
      <a:accent4>
        <a:srgbClr val="8BC571"/>
      </a:accent4>
      <a:accent5>
        <a:srgbClr val="A9CC6A"/>
      </a:accent5>
      <a:accent6>
        <a:srgbClr val="C4C15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WPS 演示</Application>
  <PresentationFormat>宽屏</PresentationFormat>
  <Paragraphs>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Impact</vt:lpstr>
      <vt:lpstr>华文中宋</vt:lpstr>
      <vt:lpstr>华文细黑</vt:lpstr>
      <vt:lpstr>华文行楷</vt:lpstr>
      <vt:lpstr>华文隶书</vt:lpstr>
      <vt:lpstr>仿宋</vt:lpstr>
      <vt:lpstr>华文琥珀</vt:lpstr>
      <vt:lpstr>华文彩云</vt:lpstr>
      <vt:lpstr>华文楷体</vt:lpstr>
      <vt:lpstr>华文新魏</vt:lpstr>
      <vt:lpstr>幼圆</vt:lpstr>
      <vt:lpstr>微软雅黑 Light</vt:lpstr>
      <vt:lpstr>新宋体</vt:lpstr>
      <vt:lpstr>方正兰亭超细黑简体</vt:lpstr>
      <vt:lpstr>方正姚体</vt:lpstr>
      <vt:lpstr>方正粗黑宋简体</vt:lpstr>
      <vt:lpstr>华文宋体</vt:lpstr>
      <vt:lpstr>2_Office 主题​​</vt:lpstr>
      <vt:lpstr>单击此处添加标题</vt:lpstr>
      <vt:lpstr>PowerPoint 演示文稿</vt:lpstr>
      <vt:lpstr>PowerPoint 演示文稿</vt:lpstr>
      <vt:lpstr>PowerPoint 演示文稿</vt:lpstr>
      <vt:lpstr>汇报完毕，感谢观看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Little car car</cp:lastModifiedBy>
  <cp:revision>28</cp:revision>
  <dcterms:created xsi:type="dcterms:W3CDTF">2019-06-19T02:08:00Z</dcterms:created>
  <dcterms:modified xsi:type="dcterms:W3CDTF">2019-11-24T03:52:11Z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