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10479-B187-4634-9D68-549A65A84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2CE928-D866-42CD-89BA-F8F7B0518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0263D-1FE1-45BA-A999-B6D82AE51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D8BB-EAC3-4E4F-B3D7-8A898AD20C80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33E00-6C47-47E2-8483-226FDF51C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21184-231C-4136-ACC0-CC429C1C8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5096-6D3D-494E-8C3B-8A5CF7A69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32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22A4E-9B8D-4DD4-8F76-DF016E41A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2D1B7-3A28-4FD1-9469-C7CC366E9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68B58-DE7A-4E0E-9064-8AA679CA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D8BB-EAC3-4E4F-B3D7-8A898AD20C80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5F7FF-5C02-404C-ACA4-7012EA9F5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34C67-DF29-4C24-BF09-0D28AC52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5096-6D3D-494E-8C3B-8A5CF7A69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20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6B098B-D1F7-4291-A2FD-5404B02B55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F27946-AA3C-4D75-B396-BAED9FCE0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9DE6B-ACEF-445F-95EE-098FFABE7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D8BB-EAC3-4E4F-B3D7-8A898AD20C80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072E4-3EAE-4116-9BA5-C73F0F140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18546-611E-4C54-A4A7-EA2823443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5096-6D3D-494E-8C3B-8A5CF7A69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6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8B751-A33D-4E94-87C7-142A4142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7C358-052A-493B-85BA-1E20DEFD6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6F7B0-E9A9-4AA8-9222-8DFB765D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D8BB-EAC3-4E4F-B3D7-8A898AD20C80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B8B4A-7417-4B63-8BBB-18CC1F818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87FD4-69FD-4C2F-B25C-08D42805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5096-6D3D-494E-8C3B-8A5CF7A69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5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9DE14-73F9-4C3A-991A-34B807505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12479-DF8F-489D-AAD5-DC17C10BE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39ABA-D239-48D7-9E68-5D8D3DF72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D8BB-EAC3-4E4F-B3D7-8A898AD20C80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530AE-5D0B-4245-864E-8C0552F93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D6CBC-821C-4C68-938E-D4E5DC390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5096-6D3D-494E-8C3B-8A5CF7A69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25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193D3-F6C6-4A32-B5B7-34F9C0088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37CB1-50E1-4E19-9153-D7C5BD2C36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C031CC-3ECB-421B-80B8-E7631FD94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CEEF2-6D7A-400A-9BE6-6D0C8ABA4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D8BB-EAC3-4E4F-B3D7-8A898AD20C80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EAC47-43AB-43EB-9CED-A52D6E6DB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99F17-EA47-4D2A-906A-6F100CD16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5096-6D3D-494E-8C3B-8A5CF7A69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93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AB89B-D5AF-4A9E-AFE8-80D47D94B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6C556-DAE5-4843-9AA5-3C6A71D4B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17B35-8724-458C-A385-AA91DE61B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367A34-D61A-4663-A59D-2F79DACCE2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0AAA90-B61E-4C13-945C-F478A411BF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518C52-17C7-4CA3-B3D1-DE3B09450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D8BB-EAC3-4E4F-B3D7-8A898AD20C80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09B6C2-6670-4724-ADCE-4E6D39650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7501F4-9885-4B1B-A7E8-9B2056D93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5096-6D3D-494E-8C3B-8A5CF7A69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6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3F0C3-522D-4F33-841E-64DBBADFC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5CE0EB-B621-4F11-BB12-D6345DB7A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D8BB-EAC3-4E4F-B3D7-8A898AD20C80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8C80CD-CD20-4CB0-942F-F2CE5B3A0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40D99A-E752-4373-9263-CCF2AD1A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5096-6D3D-494E-8C3B-8A5CF7A69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24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E79E36-DC5E-4B64-9BA6-CB0A684BC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D8BB-EAC3-4E4F-B3D7-8A898AD20C80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AC42D5-C3AB-4DBE-A39B-490A58645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22D26-8CFC-4B06-9D88-5925FE1DB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5096-6D3D-494E-8C3B-8A5CF7A69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95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2B748-5671-492D-9218-61E7041ED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6CCE7-6E71-4832-BD88-3B241662F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A8DFA-A264-4472-8EF6-8EB0A9D0E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1392A-940A-40D9-A70E-4A2195DF8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D8BB-EAC3-4E4F-B3D7-8A898AD20C80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7965A-BA9D-40BF-AE7C-BC5CB0BA9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44A84-4979-4EA8-82C7-14DC4B244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5096-6D3D-494E-8C3B-8A5CF7A69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39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F5D47-54EB-444D-8306-FB65DDDAB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CA07E-47BC-42EA-B120-191AFD976D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795BE-1156-485C-8C08-E657E1791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C333C-BFA6-4C9D-8FD8-BAE146756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D8BB-EAC3-4E4F-B3D7-8A898AD20C80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B4EA3-4A67-42A5-BA05-A349D6C6A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FB0EB-B483-40C5-94E7-98B3798B6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5096-6D3D-494E-8C3B-8A5CF7A69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8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33FCC2-3196-4E6B-B0C8-88F8C8A81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A0CA1-4480-48FB-B985-C7BCB497C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92B38-1A05-42E5-A57B-8710A2B53C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4D8BB-EAC3-4E4F-B3D7-8A898AD20C80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5D3EB-3A42-407C-A725-D3A16DB86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94C73-D54A-4A58-B467-746F7554E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E5096-6D3D-494E-8C3B-8A5CF7A69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4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aka.ms/ECHACK/docdotnet" TargetMode="External"/><Relationship Id="rId3" Type="http://schemas.openxmlformats.org/officeDocument/2006/relationships/hyperlink" Target="https://aka.ms/ECHACK/AzureML" TargetMode="External"/><Relationship Id="rId7" Type="http://schemas.openxmlformats.org/officeDocument/2006/relationships/hyperlink" Target="https://aka.ms/ECHACK/signalR" TargetMode="External"/><Relationship Id="rId12" Type="http://schemas.openxmlformats.org/officeDocument/2006/relationships/hyperlink" Target="https://aka.ms/ECHACK/Imagecu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aka.ms/ECHACK/msintern" TargetMode="External"/><Relationship Id="rId11" Type="http://schemas.openxmlformats.org/officeDocument/2006/relationships/hyperlink" Target="https://aka.ms/ECHACK/MVP" TargetMode="External"/><Relationship Id="rId5" Type="http://schemas.openxmlformats.org/officeDocument/2006/relationships/hyperlink" Target="https://aka.ms/ECHACK/mscertification" TargetMode="External"/><Relationship Id="rId10" Type="http://schemas.openxmlformats.org/officeDocument/2006/relationships/hyperlink" Target="https://aka.ms/ECHACK/azure4students" TargetMode="External"/><Relationship Id="rId4" Type="http://schemas.openxmlformats.org/officeDocument/2006/relationships/hyperlink" Target="https://aka.ms/ECHACK/mslearn" TargetMode="External"/><Relationship Id="rId9" Type="http://schemas.openxmlformats.org/officeDocument/2006/relationships/hyperlink" Target="https://aka.ms/ECHACK/M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04590-D429-49AB-AB32-8C2D8C126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64" y="21392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/>
              <a:t>Remember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7A0B05-7C61-43B6-A635-E0F445668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2322"/>
            <a:ext cx="6683748" cy="367188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BEE52D-3565-4057-9F0B-91347DDE663D}"/>
              </a:ext>
            </a:extLst>
          </p:cNvPr>
          <p:cNvSpPr/>
          <p:nvPr/>
        </p:nvSpPr>
        <p:spPr>
          <a:xfrm>
            <a:off x="6813137" y="738389"/>
            <a:ext cx="4349396" cy="457200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https://aka.ms/ECHACK/AzureML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D3368D-5FC9-432A-B772-21554D86A983}"/>
              </a:ext>
            </a:extLst>
          </p:cNvPr>
          <p:cNvSpPr/>
          <p:nvPr/>
        </p:nvSpPr>
        <p:spPr>
          <a:xfrm>
            <a:off x="6809263" y="2431146"/>
            <a:ext cx="4256550" cy="457200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https://aka.ms/ECHACK/mslearn</a:t>
            </a:r>
            <a:endParaRPr lang="zh-CN" altLang="en-US" sz="24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394B37-D359-47C2-A103-34F1F3AEC5D5}"/>
              </a:ext>
            </a:extLst>
          </p:cNvPr>
          <p:cNvSpPr/>
          <p:nvPr/>
        </p:nvSpPr>
        <p:spPr>
          <a:xfrm>
            <a:off x="6824921" y="3035350"/>
            <a:ext cx="5113516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https://aka.ms/ECHACK/mscertification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0599A6-D3A2-4485-B92A-E1511247A5F3}"/>
              </a:ext>
            </a:extLst>
          </p:cNvPr>
          <p:cNvSpPr/>
          <p:nvPr/>
        </p:nvSpPr>
        <p:spPr>
          <a:xfrm>
            <a:off x="6824921" y="3616802"/>
            <a:ext cx="4367349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https://aka.ms/ECHACK/msintern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9B5DE6-1BFF-49EB-B96A-36379CF24E29}"/>
              </a:ext>
            </a:extLst>
          </p:cNvPr>
          <p:cNvSpPr/>
          <p:nvPr/>
        </p:nvSpPr>
        <p:spPr>
          <a:xfrm>
            <a:off x="6824921" y="1868733"/>
            <a:ext cx="4125681" cy="457200"/>
          </a:xfrm>
          <a:prstGeom prst="rect">
            <a:avLst/>
          </a:prstGeom>
          <a:solidFill>
            <a:schemeClr val="accent3"/>
          </a:solidFill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https://aka.ms/ECHACK/signalR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816CE8-1788-45DF-9846-4717E9DFC100}"/>
              </a:ext>
            </a:extLst>
          </p:cNvPr>
          <p:cNvSpPr/>
          <p:nvPr/>
        </p:nvSpPr>
        <p:spPr>
          <a:xfrm>
            <a:off x="6813137" y="1298178"/>
            <a:ext cx="4546629" cy="457200"/>
          </a:xfrm>
          <a:prstGeom prst="rect">
            <a:avLst/>
          </a:prstGeom>
          <a:solidFill>
            <a:srgbClr val="7030A0"/>
          </a:solidFill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https://aka.ms/ECHACK/docdotnet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B071A2-D4AB-468C-A5B1-07ED582573E9}"/>
              </a:ext>
            </a:extLst>
          </p:cNvPr>
          <p:cNvSpPr/>
          <p:nvPr/>
        </p:nvSpPr>
        <p:spPr>
          <a:xfrm>
            <a:off x="6739567" y="4198254"/>
            <a:ext cx="4265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2400" dirty="0">
                <a:solidFill>
                  <a:schemeClr val="bg1"/>
                </a:solidFill>
                <a:highlight>
                  <a:srgbClr val="008080"/>
                </a:highlight>
                <a:latin typeface="Segoe UI" panose="020B0502040204020203" pitchFamily="34" charset="0"/>
                <a:cs typeface="Segoe UI" panose="020B0502040204020203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https://aka.ms/ECHACK/MSP</a:t>
            </a:r>
            <a:r>
              <a:rPr lang="en-US" altLang="zh-CN" sz="2400" dirty="0">
                <a:solidFill>
                  <a:schemeClr val="bg1"/>
                </a:solidFill>
                <a:highlight>
                  <a:srgbClr val="00808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FB75F5-ABCD-4D04-9D15-0919A42B73F4}"/>
              </a:ext>
            </a:extLst>
          </p:cNvPr>
          <p:cNvSpPr/>
          <p:nvPr/>
        </p:nvSpPr>
        <p:spPr>
          <a:xfrm>
            <a:off x="6824921" y="4722047"/>
            <a:ext cx="5234575" cy="46166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https://aka.ms/ECHACK/azure4students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74A897-C46F-4F4F-B894-970D7EB5A31E}"/>
              </a:ext>
            </a:extLst>
          </p:cNvPr>
          <p:cNvSpPr/>
          <p:nvPr/>
        </p:nvSpPr>
        <p:spPr>
          <a:xfrm>
            <a:off x="6824921" y="5877621"/>
            <a:ext cx="3915111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https://aka.ms/ECHACK/MVP</a:t>
            </a:r>
            <a:r>
              <a:rPr lang="en-US" sz="2400">
                <a:solidFill>
                  <a:schemeClr val="bg1"/>
                </a:solidFill>
              </a:rPr>
              <a:t>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C4894B-D489-4CE2-97B4-F9839FD776F3}"/>
              </a:ext>
            </a:extLst>
          </p:cNvPr>
          <p:cNvSpPr/>
          <p:nvPr/>
        </p:nvSpPr>
        <p:spPr>
          <a:xfrm>
            <a:off x="6753441" y="5299834"/>
            <a:ext cx="44687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highlight>
                  <a:srgbClr val="FF00FF"/>
                </a:highlight>
                <a:latin typeface="Calibri" panose="020F050202020403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https://aka.ms/ECHACK/Imagecup</a:t>
            </a:r>
            <a:endParaRPr lang="en-US" sz="2400" dirty="0">
              <a:solidFill>
                <a:schemeClr val="bg1"/>
              </a:solidFill>
              <a:highlight>
                <a:srgbClr val="FF00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694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92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Remember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Gao</dc:creator>
  <cp:lastModifiedBy>Mary Gao</cp:lastModifiedBy>
  <cp:revision>7</cp:revision>
  <dcterms:created xsi:type="dcterms:W3CDTF">2019-11-23T07:40:38Z</dcterms:created>
  <dcterms:modified xsi:type="dcterms:W3CDTF">2019-11-23T11:38:37Z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minga@microsoft.com</vt:lpwstr>
  </property>
  <property fmtid="{D5CDD505-2E9C-101B-9397-08002B2CF9AE}" pid="5" name="MSIP_Label_f42aa342-8706-4288-bd11-ebb85995028c_SetDate">
    <vt:lpwstr>2019-11-23T08:00:18.3346436Z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617c9f49-3465-44e9-ac42-2b80c69a30c0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