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293" r:id="rId3"/>
    <p:sldId id="279" r:id="rId4"/>
    <p:sldId id="282" r:id="rId5"/>
    <p:sldId id="286" r:id="rId6"/>
    <p:sldId id="287" r:id="rId7"/>
    <p:sldId id="288" r:id="rId8"/>
    <p:sldId id="289" r:id="rId9"/>
    <p:sldId id="290" r:id="rId10"/>
    <p:sldId id="292" r:id="rId11"/>
    <p:sldId id="258" r:id="rId12"/>
    <p:sldId id="259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1C5A4-7A93-4060-87FA-840E0DF2983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2114-49A3-4990-9D6D-9EB940F1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0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0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2C07-87EE-4562-8394-CF2471244B41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11C3-4B76-4406-B4DB-D979FF26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>
            <a:off x="9682896" y="2223274"/>
            <a:ext cx="0" cy="5045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4839" y="3411946"/>
            <a:ext cx="8102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>
            <a:off x="6261166" y="5342766"/>
            <a:ext cx="0" cy="50453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9112" y="2032033"/>
            <a:ext cx="8102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8"/>
          <p:cNvSpPr/>
          <p:nvPr/>
        </p:nvSpPr>
        <p:spPr>
          <a:xfrm>
            <a:off x="3603174" y="1484784"/>
            <a:ext cx="5663065" cy="4406412"/>
          </a:xfrm>
          <a:custGeom>
            <a:avLst/>
            <a:gdLst>
              <a:gd name="connsiteX0" fmla="*/ 0 w 7704856"/>
              <a:gd name="connsiteY0" fmla="*/ 1862978 h 3725955"/>
              <a:gd name="connsiteX1" fmla="*/ 1862978 w 7704856"/>
              <a:gd name="connsiteY1" fmla="*/ 0 h 3725955"/>
              <a:gd name="connsiteX2" fmla="*/ 5841879 w 7704856"/>
              <a:gd name="connsiteY2" fmla="*/ 0 h 3725955"/>
              <a:gd name="connsiteX3" fmla="*/ 7704857 w 7704856"/>
              <a:gd name="connsiteY3" fmla="*/ 1862978 h 3725955"/>
              <a:gd name="connsiteX4" fmla="*/ 7704856 w 7704856"/>
              <a:gd name="connsiteY4" fmla="*/ 1862978 h 3725955"/>
              <a:gd name="connsiteX5" fmla="*/ 5841878 w 7704856"/>
              <a:gd name="connsiteY5" fmla="*/ 3725956 h 3725955"/>
              <a:gd name="connsiteX6" fmla="*/ 1862978 w 7704856"/>
              <a:gd name="connsiteY6" fmla="*/ 3725955 h 3725955"/>
              <a:gd name="connsiteX7" fmla="*/ 0 w 7704856"/>
              <a:gd name="connsiteY7" fmla="*/ 1862977 h 3725955"/>
              <a:gd name="connsiteX8" fmla="*/ 0 w 7704856"/>
              <a:gd name="connsiteY8" fmla="*/ 1862978 h 3725955"/>
              <a:gd name="connsiteX0" fmla="*/ 0 w 7704857"/>
              <a:gd name="connsiteY0" fmla="*/ 1862978 h 3725956"/>
              <a:gd name="connsiteX1" fmla="*/ 1862978 w 7704857"/>
              <a:gd name="connsiteY1" fmla="*/ 0 h 3725956"/>
              <a:gd name="connsiteX2" fmla="*/ 5772868 w 7704857"/>
              <a:gd name="connsiteY2" fmla="*/ 638354 h 3725956"/>
              <a:gd name="connsiteX3" fmla="*/ 7704857 w 7704857"/>
              <a:gd name="connsiteY3" fmla="*/ 1862978 h 3725956"/>
              <a:gd name="connsiteX4" fmla="*/ 7704856 w 7704857"/>
              <a:gd name="connsiteY4" fmla="*/ 1862978 h 3725956"/>
              <a:gd name="connsiteX5" fmla="*/ 5841878 w 7704857"/>
              <a:gd name="connsiteY5" fmla="*/ 3725956 h 3725956"/>
              <a:gd name="connsiteX6" fmla="*/ 1862978 w 7704857"/>
              <a:gd name="connsiteY6" fmla="*/ 3725955 h 3725956"/>
              <a:gd name="connsiteX7" fmla="*/ 0 w 7704857"/>
              <a:gd name="connsiteY7" fmla="*/ 1862977 h 3725956"/>
              <a:gd name="connsiteX8" fmla="*/ 0 w 7704857"/>
              <a:gd name="connsiteY8" fmla="*/ 1862978 h 3725956"/>
              <a:gd name="connsiteX0" fmla="*/ 0 w 7704857"/>
              <a:gd name="connsiteY0" fmla="*/ 1862978 h 3725955"/>
              <a:gd name="connsiteX1" fmla="*/ 1862978 w 7704857"/>
              <a:gd name="connsiteY1" fmla="*/ 0 h 3725955"/>
              <a:gd name="connsiteX2" fmla="*/ 5772868 w 7704857"/>
              <a:gd name="connsiteY2" fmla="*/ 638354 h 3725955"/>
              <a:gd name="connsiteX3" fmla="*/ 7704857 w 7704857"/>
              <a:gd name="connsiteY3" fmla="*/ 1862978 h 3725955"/>
              <a:gd name="connsiteX4" fmla="*/ 7704856 w 7704857"/>
              <a:gd name="connsiteY4" fmla="*/ 1862978 h 3725955"/>
              <a:gd name="connsiteX5" fmla="*/ 5979901 w 7704857"/>
              <a:gd name="connsiteY5" fmla="*/ 2984084 h 3725955"/>
              <a:gd name="connsiteX6" fmla="*/ 1862978 w 7704857"/>
              <a:gd name="connsiteY6" fmla="*/ 3725955 h 3725955"/>
              <a:gd name="connsiteX7" fmla="*/ 0 w 7704857"/>
              <a:gd name="connsiteY7" fmla="*/ 1862977 h 3725955"/>
              <a:gd name="connsiteX8" fmla="*/ 0 w 7704857"/>
              <a:gd name="connsiteY8" fmla="*/ 1862978 h 3725955"/>
              <a:gd name="connsiteX0" fmla="*/ 0 w 7704857"/>
              <a:gd name="connsiteY0" fmla="*/ 1862978 h 3733795"/>
              <a:gd name="connsiteX1" fmla="*/ 1862978 w 7704857"/>
              <a:gd name="connsiteY1" fmla="*/ 0 h 3733795"/>
              <a:gd name="connsiteX2" fmla="*/ 5772868 w 7704857"/>
              <a:gd name="connsiteY2" fmla="*/ 638354 h 3733795"/>
              <a:gd name="connsiteX3" fmla="*/ 7704857 w 7704857"/>
              <a:gd name="connsiteY3" fmla="*/ 1862978 h 3733795"/>
              <a:gd name="connsiteX4" fmla="*/ 7704856 w 7704857"/>
              <a:gd name="connsiteY4" fmla="*/ 1862978 h 3733795"/>
              <a:gd name="connsiteX5" fmla="*/ 5979901 w 7704857"/>
              <a:gd name="connsiteY5" fmla="*/ 2984084 h 3733795"/>
              <a:gd name="connsiteX6" fmla="*/ 1862978 w 7704857"/>
              <a:gd name="connsiteY6" fmla="*/ 3725955 h 3733795"/>
              <a:gd name="connsiteX7" fmla="*/ 0 w 7704857"/>
              <a:gd name="connsiteY7" fmla="*/ 1862977 h 3733795"/>
              <a:gd name="connsiteX8" fmla="*/ 0 w 7704857"/>
              <a:gd name="connsiteY8" fmla="*/ 1862978 h 3733795"/>
              <a:gd name="connsiteX0" fmla="*/ 0 w 7704857"/>
              <a:gd name="connsiteY0" fmla="*/ 1862978 h 3733795"/>
              <a:gd name="connsiteX1" fmla="*/ 1862978 w 7704857"/>
              <a:gd name="connsiteY1" fmla="*/ 0 h 3733795"/>
              <a:gd name="connsiteX2" fmla="*/ 5772868 w 7704857"/>
              <a:gd name="connsiteY2" fmla="*/ 638354 h 3733795"/>
              <a:gd name="connsiteX3" fmla="*/ 7704857 w 7704857"/>
              <a:gd name="connsiteY3" fmla="*/ 1862978 h 3733795"/>
              <a:gd name="connsiteX4" fmla="*/ 7704856 w 7704857"/>
              <a:gd name="connsiteY4" fmla="*/ 1862978 h 3733795"/>
              <a:gd name="connsiteX5" fmla="*/ 5979901 w 7704857"/>
              <a:gd name="connsiteY5" fmla="*/ 2984084 h 3733795"/>
              <a:gd name="connsiteX6" fmla="*/ 1862978 w 7704857"/>
              <a:gd name="connsiteY6" fmla="*/ 3725955 h 3733795"/>
              <a:gd name="connsiteX7" fmla="*/ 0 w 7704857"/>
              <a:gd name="connsiteY7" fmla="*/ 1862977 h 3733795"/>
              <a:gd name="connsiteX8" fmla="*/ 0 w 7704857"/>
              <a:gd name="connsiteY8" fmla="*/ 1862978 h 3733795"/>
              <a:gd name="connsiteX0" fmla="*/ 0 w 7842685"/>
              <a:gd name="connsiteY0" fmla="*/ 1862978 h 3733795"/>
              <a:gd name="connsiteX1" fmla="*/ 1862978 w 7842685"/>
              <a:gd name="connsiteY1" fmla="*/ 0 h 3733795"/>
              <a:gd name="connsiteX2" fmla="*/ 5772868 w 7842685"/>
              <a:gd name="connsiteY2" fmla="*/ 638354 h 3733795"/>
              <a:gd name="connsiteX3" fmla="*/ 7704857 w 7842685"/>
              <a:gd name="connsiteY3" fmla="*/ 1862978 h 3733795"/>
              <a:gd name="connsiteX4" fmla="*/ 7704856 w 7842685"/>
              <a:gd name="connsiteY4" fmla="*/ 1862978 h 3733795"/>
              <a:gd name="connsiteX5" fmla="*/ 7208606 w 7842685"/>
              <a:gd name="connsiteY5" fmla="*/ 3120608 h 3733795"/>
              <a:gd name="connsiteX6" fmla="*/ 1862978 w 7842685"/>
              <a:gd name="connsiteY6" fmla="*/ 3725955 h 3733795"/>
              <a:gd name="connsiteX7" fmla="*/ 0 w 7842685"/>
              <a:gd name="connsiteY7" fmla="*/ 1862977 h 3733795"/>
              <a:gd name="connsiteX8" fmla="*/ 0 w 7842685"/>
              <a:gd name="connsiteY8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5772868 w 8546747"/>
              <a:gd name="connsiteY2" fmla="*/ 638354 h 3733795"/>
              <a:gd name="connsiteX3" fmla="*/ 7704857 w 8546747"/>
              <a:gd name="connsiteY3" fmla="*/ 1862978 h 3733795"/>
              <a:gd name="connsiteX4" fmla="*/ 8546747 w 8546747"/>
              <a:gd name="connsiteY4" fmla="*/ 1794716 h 3733795"/>
              <a:gd name="connsiteX5" fmla="*/ 7208606 w 8546747"/>
              <a:gd name="connsiteY5" fmla="*/ 3120608 h 3733795"/>
              <a:gd name="connsiteX6" fmla="*/ 1862978 w 8546747"/>
              <a:gd name="connsiteY6" fmla="*/ 3725955 h 3733795"/>
              <a:gd name="connsiteX7" fmla="*/ 0 w 8546747"/>
              <a:gd name="connsiteY7" fmla="*/ 1862977 h 3733795"/>
              <a:gd name="connsiteX8" fmla="*/ 0 w 8546747"/>
              <a:gd name="connsiteY8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5772868 w 8546747"/>
              <a:gd name="connsiteY2" fmla="*/ 638354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208606 w 8546747"/>
              <a:gd name="connsiteY4" fmla="*/ 3120608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345128 w 8546747"/>
              <a:gd name="connsiteY4" fmla="*/ 3166117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33795"/>
              <a:gd name="connsiteX1" fmla="*/ 1862978 w 8546747"/>
              <a:gd name="connsiteY1" fmla="*/ 0 h 3733795"/>
              <a:gd name="connsiteX2" fmla="*/ 7411140 w 8546747"/>
              <a:gd name="connsiteY2" fmla="*/ 592847 h 3733795"/>
              <a:gd name="connsiteX3" fmla="*/ 8546747 w 8546747"/>
              <a:gd name="connsiteY3" fmla="*/ 1794716 h 3733795"/>
              <a:gd name="connsiteX4" fmla="*/ 7345128 w 8546747"/>
              <a:gd name="connsiteY4" fmla="*/ 3166117 h 3733795"/>
              <a:gd name="connsiteX5" fmla="*/ 1862978 w 8546747"/>
              <a:gd name="connsiteY5" fmla="*/ 3725955 h 3733795"/>
              <a:gd name="connsiteX6" fmla="*/ 0 w 8546747"/>
              <a:gd name="connsiteY6" fmla="*/ 1862977 h 3733795"/>
              <a:gd name="connsiteX7" fmla="*/ 0 w 8546747"/>
              <a:gd name="connsiteY7" fmla="*/ 1862978 h 3733795"/>
              <a:gd name="connsiteX0" fmla="*/ 0 w 8546747"/>
              <a:gd name="connsiteY0" fmla="*/ 1862978 h 3778976"/>
              <a:gd name="connsiteX1" fmla="*/ 1862978 w 8546747"/>
              <a:gd name="connsiteY1" fmla="*/ 0 h 3778976"/>
              <a:gd name="connsiteX2" fmla="*/ 7411140 w 8546747"/>
              <a:gd name="connsiteY2" fmla="*/ 592847 h 3778976"/>
              <a:gd name="connsiteX3" fmla="*/ 8546747 w 8546747"/>
              <a:gd name="connsiteY3" fmla="*/ 1794716 h 3778976"/>
              <a:gd name="connsiteX4" fmla="*/ 7345128 w 8546747"/>
              <a:gd name="connsiteY4" fmla="*/ 3166117 h 3778976"/>
              <a:gd name="connsiteX5" fmla="*/ 1976747 w 8546747"/>
              <a:gd name="connsiteY5" fmla="*/ 3771464 h 3778976"/>
              <a:gd name="connsiteX6" fmla="*/ 0 w 8546747"/>
              <a:gd name="connsiteY6" fmla="*/ 1862977 h 3778976"/>
              <a:gd name="connsiteX7" fmla="*/ 0 w 8546747"/>
              <a:gd name="connsiteY7" fmla="*/ 1862978 h 3778976"/>
              <a:gd name="connsiteX0" fmla="*/ 0 w 8546747"/>
              <a:gd name="connsiteY0" fmla="*/ 1862978 h 3771593"/>
              <a:gd name="connsiteX1" fmla="*/ 1862978 w 8546747"/>
              <a:gd name="connsiteY1" fmla="*/ 0 h 3771593"/>
              <a:gd name="connsiteX2" fmla="*/ 7411140 w 8546747"/>
              <a:gd name="connsiteY2" fmla="*/ 592847 h 3771593"/>
              <a:gd name="connsiteX3" fmla="*/ 8546747 w 8546747"/>
              <a:gd name="connsiteY3" fmla="*/ 1794716 h 3771593"/>
              <a:gd name="connsiteX4" fmla="*/ 7345128 w 8546747"/>
              <a:gd name="connsiteY4" fmla="*/ 3166117 h 3771593"/>
              <a:gd name="connsiteX5" fmla="*/ 1976747 w 8546747"/>
              <a:gd name="connsiteY5" fmla="*/ 3771464 h 3771593"/>
              <a:gd name="connsiteX6" fmla="*/ 0 w 8546747"/>
              <a:gd name="connsiteY6" fmla="*/ 1862977 h 3771593"/>
              <a:gd name="connsiteX7" fmla="*/ 0 w 8546747"/>
              <a:gd name="connsiteY7" fmla="*/ 1862978 h 3771593"/>
              <a:gd name="connsiteX0" fmla="*/ 0 w 8546747"/>
              <a:gd name="connsiteY0" fmla="*/ 1908486 h 3817101"/>
              <a:gd name="connsiteX1" fmla="*/ 2045008 w 8546747"/>
              <a:gd name="connsiteY1" fmla="*/ 0 h 3817101"/>
              <a:gd name="connsiteX2" fmla="*/ 7411140 w 8546747"/>
              <a:gd name="connsiteY2" fmla="*/ 638355 h 3817101"/>
              <a:gd name="connsiteX3" fmla="*/ 8546747 w 8546747"/>
              <a:gd name="connsiteY3" fmla="*/ 1840224 h 3817101"/>
              <a:gd name="connsiteX4" fmla="*/ 7345128 w 8546747"/>
              <a:gd name="connsiteY4" fmla="*/ 3211625 h 3817101"/>
              <a:gd name="connsiteX5" fmla="*/ 1976747 w 8546747"/>
              <a:gd name="connsiteY5" fmla="*/ 3816972 h 3817101"/>
              <a:gd name="connsiteX6" fmla="*/ 0 w 8546747"/>
              <a:gd name="connsiteY6" fmla="*/ 1908485 h 3817101"/>
              <a:gd name="connsiteX7" fmla="*/ 0 w 8546747"/>
              <a:gd name="connsiteY7" fmla="*/ 1908486 h 3817101"/>
              <a:gd name="connsiteX0" fmla="*/ 0 w 8546747"/>
              <a:gd name="connsiteY0" fmla="*/ 1908486 h 3817101"/>
              <a:gd name="connsiteX1" fmla="*/ 2045008 w 8546747"/>
              <a:gd name="connsiteY1" fmla="*/ 0 h 3817101"/>
              <a:gd name="connsiteX2" fmla="*/ 7411140 w 8546747"/>
              <a:gd name="connsiteY2" fmla="*/ 638355 h 3817101"/>
              <a:gd name="connsiteX3" fmla="*/ 8546747 w 8546747"/>
              <a:gd name="connsiteY3" fmla="*/ 1840224 h 3817101"/>
              <a:gd name="connsiteX4" fmla="*/ 7345128 w 8546747"/>
              <a:gd name="connsiteY4" fmla="*/ 3211625 h 3817101"/>
              <a:gd name="connsiteX5" fmla="*/ 1976747 w 8546747"/>
              <a:gd name="connsiteY5" fmla="*/ 3816972 h 3817101"/>
              <a:gd name="connsiteX6" fmla="*/ 0 w 8546747"/>
              <a:gd name="connsiteY6" fmla="*/ 1908485 h 3817101"/>
              <a:gd name="connsiteX7" fmla="*/ 0 w 8546747"/>
              <a:gd name="connsiteY7" fmla="*/ 1908486 h 3817101"/>
              <a:gd name="connsiteX0" fmla="*/ 0 w 8546747"/>
              <a:gd name="connsiteY0" fmla="*/ 1908486 h 3862601"/>
              <a:gd name="connsiteX1" fmla="*/ 2045008 w 8546747"/>
              <a:gd name="connsiteY1" fmla="*/ 0 h 3862601"/>
              <a:gd name="connsiteX2" fmla="*/ 7411140 w 8546747"/>
              <a:gd name="connsiteY2" fmla="*/ 638355 h 3862601"/>
              <a:gd name="connsiteX3" fmla="*/ 8546747 w 8546747"/>
              <a:gd name="connsiteY3" fmla="*/ 1840224 h 3862601"/>
              <a:gd name="connsiteX4" fmla="*/ 7345128 w 8546747"/>
              <a:gd name="connsiteY4" fmla="*/ 3211625 h 3862601"/>
              <a:gd name="connsiteX5" fmla="*/ 2045008 w 8546747"/>
              <a:gd name="connsiteY5" fmla="*/ 3862478 h 3862601"/>
              <a:gd name="connsiteX6" fmla="*/ 0 w 8546747"/>
              <a:gd name="connsiteY6" fmla="*/ 1908485 h 3862601"/>
              <a:gd name="connsiteX7" fmla="*/ 0 w 8546747"/>
              <a:gd name="connsiteY7" fmla="*/ 1908486 h 3862601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411140 w 8546747"/>
              <a:gd name="connsiteY2" fmla="*/ 638355 h 3863419"/>
              <a:gd name="connsiteX3" fmla="*/ 8546747 w 8546747"/>
              <a:gd name="connsiteY3" fmla="*/ 1840224 h 3863419"/>
              <a:gd name="connsiteX4" fmla="*/ 7345128 w 8546747"/>
              <a:gd name="connsiteY4" fmla="*/ 3211625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564911"/>
              <a:gd name="connsiteY0" fmla="*/ 1908486 h 3863419"/>
              <a:gd name="connsiteX1" fmla="*/ 2045008 w 8564911"/>
              <a:gd name="connsiteY1" fmla="*/ 0 h 3863419"/>
              <a:gd name="connsiteX2" fmla="*/ 7411140 w 8564911"/>
              <a:gd name="connsiteY2" fmla="*/ 638355 h 3863419"/>
              <a:gd name="connsiteX3" fmla="*/ 8546747 w 8564911"/>
              <a:gd name="connsiteY3" fmla="*/ 1840224 h 3863419"/>
              <a:gd name="connsiteX4" fmla="*/ 7345128 w 8564911"/>
              <a:gd name="connsiteY4" fmla="*/ 3211625 h 3863419"/>
              <a:gd name="connsiteX5" fmla="*/ 2045008 w 8564911"/>
              <a:gd name="connsiteY5" fmla="*/ 3862478 h 3863419"/>
              <a:gd name="connsiteX6" fmla="*/ 0 w 8564911"/>
              <a:gd name="connsiteY6" fmla="*/ 1908485 h 3863419"/>
              <a:gd name="connsiteX7" fmla="*/ 0 w 8564911"/>
              <a:gd name="connsiteY7" fmla="*/ 1908486 h 3863419"/>
              <a:gd name="connsiteX0" fmla="*/ 0 w 8554555"/>
              <a:gd name="connsiteY0" fmla="*/ 1908486 h 3863419"/>
              <a:gd name="connsiteX1" fmla="*/ 2045008 w 8554555"/>
              <a:gd name="connsiteY1" fmla="*/ 0 h 3863419"/>
              <a:gd name="connsiteX2" fmla="*/ 7411140 w 8554555"/>
              <a:gd name="connsiteY2" fmla="*/ 638355 h 3863419"/>
              <a:gd name="connsiteX3" fmla="*/ 8546747 w 8554555"/>
              <a:gd name="connsiteY3" fmla="*/ 1840224 h 3863419"/>
              <a:gd name="connsiteX4" fmla="*/ 7345128 w 8554555"/>
              <a:gd name="connsiteY4" fmla="*/ 3211625 h 3863419"/>
              <a:gd name="connsiteX5" fmla="*/ 2045008 w 8554555"/>
              <a:gd name="connsiteY5" fmla="*/ 3862478 h 3863419"/>
              <a:gd name="connsiteX6" fmla="*/ 0 w 8554555"/>
              <a:gd name="connsiteY6" fmla="*/ 1908485 h 3863419"/>
              <a:gd name="connsiteX7" fmla="*/ 0 w 8554555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411140 w 8553208"/>
              <a:gd name="connsiteY2" fmla="*/ 638355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313362 w 8553208"/>
              <a:gd name="connsiteY2" fmla="*/ 622058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53208"/>
              <a:gd name="connsiteY0" fmla="*/ 1908486 h 3863419"/>
              <a:gd name="connsiteX1" fmla="*/ 2045008 w 8553208"/>
              <a:gd name="connsiteY1" fmla="*/ 0 h 3863419"/>
              <a:gd name="connsiteX2" fmla="*/ 7313362 w 8553208"/>
              <a:gd name="connsiteY2" fmla="*/ 622058 h 3863419"/>
              <a:gd name="connsiteX3" fmla="*/ 8546747 w 8553208"/>
              <a:gd name="connsiteY3" fmla="*/ 1840224 h 3863419"/>
              <a:gd name="connsiteX4" fmla="*/ 7247350 w 8553208"/>
              <a:gd name="connsiteY4" fmla="*/ 3236070 h 3863419"/>
              <a:gd name="connsiteX5" fmla="*/ 2045008 w 8553208"/>
              <a:gd name="connsiteY5" fmla="*/ 3862478 h 3863419"/>
              <a:gd name="connsiteX6" fmla="*/ 0 w 8553208"/>
              <a:gd name="connsiteY6" fmla="*/ 1908485 h 3863419"/>
              <a:gd name="connsiteX7" fmla="*/ 0 w 8553208"/>
              <a:gd name="connsiteY7" fmla="*/ 1908486 h 3863419"/>
              <a:gd name="connsiteX0" fmla="*/ 0 w 8546747"/>
              <a:gd name="connsiteY0" fmla="*/ 1908486 h 3863419"/>
              <a:gd name="connsiteX1" fmla="*/ 2045008 w 8546747"/>
              <a:gd name="connsiteY1" fmla="*/ 0 h 3863419"/>
              <a:gd name="connsiteX2" fmla="*/ 7313362 w 8546747"/>
              <a:gd name="connsiteY2" fmla="*/ 622058 h 3863419"/>
              <a:gd name="connsiteX3" fmla="*/ 8546747 w 8546747"/>
              <a:gd name="connsiteY3" fmla="*/ 1840224 h 3863419"/>
              <a:gd name="connsiteX4" fmla="*/ 7247350 w 8546747"/>
              <a:gd name="connsiteY4" fmla="*/ 3236070 h 3863419"/>
              <a:gd name="connsiteX5" fmla="*/ 2045008 w 8546747"/>
              <a:gd name="connsiteY5" fmla="*/ 3862478 h 3863419"/>
              <a:gd name="connsiteX6" fmla="*/ 0 w 8546747"/>
              <a:gd name="connsiteY6" fmla="*/ 1908485 h 3863419"/>
              <a:gd name="connsiteX7" fmla="*/ 0 w 8546747"/>
              <a:gd name="connsiteY7" fmla="*/ 1908486 h 3863419"/>
              <a:gd name="connsiteX0" fmla="*/ 0 w 8473413"/>
              <a:gd name="connsiteY0" fmla="*/ 1908486 h 3863419"/>
              <a:gd name="connsiteX1" fmla="*/ 2045008 w 8473413"/>
              <a:gd name="connsiteY1" fmla="*/ 0 h 3863419"/>
              <a:gd name="connsiteX2" fmla="*/ 7313362 w 8473413"/>
              <a:gd name="connsiteY2" fmla="*/ 622058 h 3863419"/>
              <a:gd name="connsiteX3" fmla="*/ 8473413 w 8473413"/>
              <a:gd name="connsiteY3" fmla="*/ 1913560 h 3863419"/>
              <a:gd name="connsiteX4" fmla="*/ 7247350 w 8473413"/>
              <a:gd name="connsiteY4" fmla="*/ 3236070 h 3863419"/>
              <a:gd name="connsiteX5" fmla="*/ 2045008 w 8473413"/>
              <a:gd name="connsiteY5" fmla="*/ 3862478 h 3863419"/>
              <a:gd name="connsiteX6" fmla="*/ 0 w 8473413"/>
              <a:gd name="connsiteY6" fmla="*/ 1908485 h 3863419"/>
              <a:gd name="connsiteX7" fmla="*/ 0 w 8473413"/>
              <a:gd name="connsiteY7" fmla="*/ 1908486 h 3863419"/>
              <a:gd name="connsiteX0" fmla="*/ 0 w 8473496"/>
              <a:gd name="connsiteY0" fmla="*/ 1908486 h 3863419"/>
              <a:gd name="connsiteX1" fmla="*/ 2045008 w 8473496"/>
              <a:gd name="connsiteY1" fmla="*/ 0 h 3863419"/>
              <a:gd name="connsiteX2" fmla="*/ 7313362 w 8473496"/>
              <a:gd name="connsiteY2" fmla="*/ 622058 h 3863419"/>
              <a:gd name="connsiteX3" fmla="*/ 8473413 w 8473496"/>
              <a:gd name="connsiteY3" fmla="*/ 1913560 h 3863419"/>
              <a:gd name="connsiteX4" fmla="*/ 7247350 w 8473496"/>
              <a:gd name="connsiteY4" fmla="*/ 3236070 h 3863419"/>
              <a:gd name="connsiteX5" fmla="*/ 2045008 w 8473496"/>
              <a:gd name="connsiteY5" fmla="*/ 3862478 h 3863419"/>
              <a:gd name="connsiteX6" fmla="*/ 0 w 8473496"/>
              <a:gd name="connsiteY6" fmla="*/ 1908485 h 3863419"/>
              <a:gd name="connsiteX7" fmla="*/ 0 w 8473496"/>
              <a:gd name="connsiteY7" fmla="*/ 1908486 h 3863419"/>
              <a:gd name="connsiteX0" fmla="*/ 0 w 8473713"/>
              <a:gd name="connsiteY0" fmla="*/ 3121301 h 5076234"/>
              <a:gd name="connsiteX1" fmla="*/ 2045008 w 8473713"/>
              <a:gd name="connsiteY1" fmla="*/ 1212815 h 5076234"/>
              <a:gd name="connsiteX2" fmla="*/ 7723346 w 8473713"/>
              <a:gd name="connsiteY2" fmla="*/ 34198 h 5076234"/>
              <a:gd name="connsiteX3" fmla="*/ 8473413 w 8473713"/>
              <a:gd name="connsiteY3" fmla="*/ 3126375 h 5076234"/>
              <a:gd name="connsiteX4" fmla="*/ 7247350 w 8473713"/>
              <a:gd name="connsiteY4" fmla="*/ 4448885 h 5076234"/>
              <a:gd name="connsiteX5" fmla="*/ 2045008 w 8473713"/>
              <a:gd name="connsiteY5" fmla="*/ 5075293 h 5076234"/>
              <a:gd name="connsiteX6" fmla="*/ 0 w 8473713"/>
              <a:gd name="connsiteY6" fmla="*/ 3121300 h 5076234"/>
              <a:gd name="connsiteX7" fmla="*/ 0 w 8473713"/>
              <a:gd name="connsiteY7" fmla="*/ 3121301 h 5076234"/>
              <a:gd name="connsiteX0" fmla="*/ 0 w 8487286"/>
              <a:gd name="connsiteY0" fmla="*/ 3121301 h 5076234"/>
              <a:gd name="connsiteX1" fmla="*/ 2045008 w 8487286"/>
              <a:gd name="connsiteY1" fmla="*/ 1212815 h 5076234"/>
              <a:gd name="connsiteX2" fmla="*/ 7723346 w 8487286"/>
              <a:gd name="connsiteY2" fmla="*/ 34198 h 5076234"/>
              <a:gd name="connsiteX3" fmla="*/ 8473413 w 8487286"/>
              <a:gd name="connsiteY3" fmla="*/ 3126375 h 5076234"/>
              <a:gd name="connsiteX4" fmla="*/ 7247350 w 8487286"/>
              <a:gd name="connsiteY4" fmla="*/ 4448885 h 5076234"/>
              <a:gd name="connsiteX5" fmla="*/ 2045008 w 8487286"/>
              <a:gd name="connsiteY5" fmla="*/ 5075293 h 5076234"/>
              <a:gd name="connsiteX6" fmla="*/ 0 w 8487286"/>
              <a:gd name="connsiteY6" fmla="*/ 3121300 h 5076234"/>
              <a:gd name="connsiteX7" fmla="*/ 0 w 8487286"/>
              <a:gd name="connsiteY7" fmla="*/ 3121301 h 5076234"/>
              <a:gd name="connsiteX0" fmla="*/ 0 w 8487286"/>
              <a:gd name="connsiteY0" fmla="*/ 3207392 h 5162325"/>
              <a:gd name="connsiteX1" fmla="*/ 2045008 w 8487286"/>
              <a:gd name="connsiteY1" fmla="*/ 1298906 h 5162325"/>
              <a:gd name="connsiteX2" fmla="*/ 7723346 w 8487286"/>
              <a:gd name="connsiteY2" fmla="*/ 120289 h 5162325"/>
              <a:gd name="connsiteX3" fmla="*/ 8473413 w 8487286"/>
              <a:gd name="connsiteY3" fmla="*/ 3212466 h 5162325"/>
              <a:gd name="connsiteX4" fmla="*/ 7247350 w 8487286"/>
              <a:gd name="connsiteY4" fmla="*/ 4534976 h 5162325"/>
              <a:gd name="connsiteX5" fmla="*/ 2045008 w 8487286"/>
              <a:gd name="connsiteY5" fmla="*/ 5161384 h 5162325"/>
              <a:gd name="connsiteX6" fmla="*/ 0 w 8487286"/>
              <a:gd name="connsiteY6" fmla="*/ 3207391 h 5162325"/>
              <a:gd name="connsiteX7" fmla="*/ 0 w 8487286"/>
              <a:gd name="connsiteY7" fmla="*/ 3207392 h 5162325"/>
              <a:gd name="connsiteX0" fmla="*/ 0 w 8417016"/>
              <a:gd name="connsiteY0" fmla="*/ 3207392 h 5162325"/>
              <a:gd name="connsiteX1" fmla="*/ 2045008 w 8417016"/>
              <a:gd name="connsiteY1" fmla="*/ 1298906 h 5162325"/>
              <a:gd name="connsiteX2" fmla="*/ 7723346 w 8417016"/>
              <a:gd name="connsiteY2" fmla="*/ 120289 h 5162325"/>
              <a:gd name="connsiteX3" fmla="*/ 8382305 w 8417016"/>
              <a:gd name="connsiteY3" fmla="*/ 2190463 h 5162325"/>
              <a:gd name="connsiteX4" fmla="*/ 7247350 w 8417016"/>
              <a:gd name="connsiteY4" fmla="*/ 4534976 h 5162325"/>
              <a:gd name="connsiteX5" fmla="*/ 2045008 w 8417016"/>
              <a:gd name="connsiteY5" fmla="*/ 5161384 h 5162325"/>
              <a:gd name="connsiteX6" fmla="*/ 0 w 8417016"/>
              <a:gd name="connsiteY6" fmla="*/ 3207391 h 5162325"/>
              <a:gd name="connsiteX7" fmla="*/ 0 w 8417016"/>
              <a:gd name="connsiteY7" fmla="*/ 3207392 h 5162325"/>
              <a:gd name="connsiteX0" fmla="*/ 0 w 8417016"/>
              <a:gd name="connsiteY0" fmla="*/ 3207392 h 5162325"/>
              <a:gd name="connsiteX1" fmla="*/ 2045008 w 8417016"/>
              <a:gd name="connsiteY1" fmla="*/ 1298906 h 5162325"/>
              <a:gd name="connsiteX2" fmla="*/ 7723346 w 8417016"/>
              <a:gd name="connsiteY2" fmla="*/ 120289 h 5162325"/>
              <a:gd name="connsiteX3" fmla="*/ 8382305 w 8417016"/>
              <a:gd name="connsiteY3" fmla="*/ 2190463 h 5162325"/>
              <a:gd name="connsiteX4" fmla="*/ 5835183 w 8417016"/>
              <a:gd name="connsiteY4" fmla="*/ 3123637 h 5162325"/>
              <a:gd name="connsiteX5" fmla="*/ 2045008 w 8417016"/>
              <a:gd name="connsiteY5" fmla="*/ 5161384 h 5162325"/>
              <a:gd name="connsiteX6" fmla="*/ 0 w 8417016"/>
              <a:gd name="connsiteY6" fmla="*/ 3207391 h 5162325"/>
              <a:gd name="connsiteX7" fmla="*/ 0 w 8417016"/>
              <a:gd name="connsiteY7" fmla="*/ 3207392 h 5162325"/>
              <a:gd name="connsiteX0" fmla="*/ 0 w 8417016"/>
              <a:gd name="connsiteY0" fmla="*/ 3119861 h 7002732"/>
              <a:gd name="connsiteX1" fmla="*/ 6714272 w 8417016"/>
              <a:gd name="connsiteY1" fmla="*/ 7002733 h 7002732"/>
              <a:gd name="connsiteX2" fmla="*/ 7723346 w 8417016"/>
              <a:gd name="connsiteY2" fmla="*/ 32758 h 7002732"/>
              <a:gd name="connsiteX3" fmla="*/ 8382305 w 8417016"/>
              <a:gd name="connsiteY3" fmla="*/ 2102932 h 7002732"/>
              <a:gd name="connsiteX4" fmla="*/ 5835183 w 8417016"/>
              <a:gd name="connsiteY4" fmla="*/ 3036106 h 7002732"/>
              <a:gd name="connsiteX5" fmla="*/ 2045008 w 8417016"/>
              <a:gd name="connsiteY5" fmla="*/ 5073853 h 7002732"/>
              <a:gd name="connsiteX6" fmla="*/ 0 w 8417016"/>
              <a:gd name="connsiteY6" fmla="*/ 3119860 h 7002732"/>
              <a:gd name="connsiteX7" fmla="*/ 0 w 8417016"/>
              <a:gd name="connsiteY7" fmla="*/ 3119861 h 7002732"/>
              <a:gd name="connsiteX0" fmla="*/ 0 w 8417016"/>
              <a:gd name="connsiteY0" fmla="*/ 3119859 h 7270707"/>
              <a:gd name="connsiteX1" fmla="*/ 4252327 w 8417016"/>
              <a:gd name="connsiteY1" fmla="*/ 5571971 h 7270707"/>
              <a:gd name="connsiteX2" fmla="*/ 6714272 w 8417016"/>
              <a:gd name="connsiteY2" fmla="*/ 7002731 h 7270707"/>
              <a:gd name="connsiteX3" fmla="*/ 7723346 w 8417016"/>
              <a:gd name="connsiteY3" fmla="*/ 32756 h 7270707"/>
              <a:gd name="connsiteX4" fmla="*/ 8382305 w 8417016"/>
              <a:gd name="connsiteY4" fmla="*/ 2102930 h 7270707"/>
              <a:gd name="connsiteX5" fmla="*/ 5835183 w 8417016"/>
              <a:gd name="connsiteY5" fmla="*/ 3036104 h 7270707"/>
              <a:gd name="connsiteX6" fmla="*/ 2045008 w 8417016"/>
              <a:gd name="connsiteY6" fmla="*/ 5073851 h 7270707"/>
              <a:gd name="connsiteX7" fmla="*/ 0 w 8417016"/>
              <a:gd name="connsiteY7" fmla="*/ 3119858 h 7270707"/>
              <a:gd name="connsiteX8" fmla="*/ 0 w 8417016"/>
              <a:gd name="connsiteY8" fmla="*/ 3119859 h 7270707"/>
              <a:gd name="connsiteX0" fmla="*/ 0 w 8417016"/>
              <a:gd name="connsiteY0" fmla="*/ 3119859 h 7099932"/>
              <a:gd name="connsiteX1" fmla="*/ 2771828 w 8417016"/>
              <a:gd name="connsiteY1" fmla="*/ 1337953 h 7099932"/>
              <a:gd name="connsiteX2" fmla="*/ 6714272 w 8417016"/>
              <a:gd name="connsiteY2" fmla="*/ 7002731 h 7099932"/>
              <a:gd name="connsiteX3" fmla="*/ 7723346 w 8417016"/>
              <a:gd name="connsiteY3" fmla="*/ 32756 h 7099932"/>
              <a:gd name="connsiteX4" fmla="*/ 8382305 w 8417016"/>
              <a:gd name="connsiteY4" fmla="*/ 2102930 h 7099932"/>
              <a:gd name="connsiteX5" fmla="*/ 5835183 w 8417016"/>
              <a:gd name="connsiteY5" fmla="*/ 3036104 h 7099932"/>
              <a:gd name="connsiteX6" fmla="*/ 2045008 w 8417016"/>
              <a:gd name="connsiteY6" fmla="*/ 5073851 h 7099932"/>
              <a:gd name="connsiteX7" fmla="*/ 0 w 8417016"/>
              <a:gd name="connsiteY7" fmla="*/ 3119858 h 7099932"/>
              <a:gd name="connsiteX8" fmla="*/ 0 w 8417016"/>
              <a:gd name="connsiteY8" fmla="*/ 3119859 h 7099932"/>
              <a:gd name="connsiteX0" fmla="*/ 0 w 8417016"/>
              <a:gd name="connsiteY0" fmla="*/ 3119859 h 7099930"/>
              <a:gd name="connsiteX1" fmla="*/ 2771828 w 8417016"/>
              <a:gd name="connsiteY1" fmla="*/ 1337953 h 7099930"/>
              <a:gd name="connsiteX2" fmla="*/ 6714272 w 8417016"/>
              <a:gd name="connsiteY2" fmla="*/ 7002731 h 7099930"/>
              <a:gd name="connsiteX3" fmla="*/ 7723346 w 8417016"/>
              <a:gd name="connsiteY3" fmla="*/ 32756 h 7099930"/>
              <a:gd name="connsiteX4" fmla="*/ 8382305 w 8417016"/>
              <a:gd name="connsiteY4" fmla="*/ 2102930 h 7099930"/>
              <a:gd name="connsiteX5" fmla="*/ 5835183 w 8417016"/>
              <a:gd name="connsiteY5" fmla="*/ 3036104 h 7099930"/>
              <a:gd name="connsiteX6" fmla="*/ 2045008 w 8417016"/>
              <a:gd name="connsiteY6" fmla="*/ 5073851 h 7099930"/>
              <a:gd name="connsiteX7" fmla="*/ 0 w 8417016"/>
              <a:gd name="connsiteY7" fmla="*/ 3119858 h 7099930"/>
              <a:gd name="connsiteX8" fmla="*/ 0 w 8417016"/>
              <a:gd name="connsiteY8" fmla="*/ 3119859 h 7099930"/>
              <a:gd name="connsiteX0" fmla="*/ 12782 w 8429798"/>
              <a:gd name="connsiteY0" fmla="*/ 3119859 h 7099932"/>
              <a:gd name="connsiteX1" fmla="*/ 2784610 w 8429798"/>
              <a:gd name="connsiteY1" fmla="*/ 1337953 h 7099932"/>
              <a:gd name="connsiteX2" fmla="*/ 6727054 w 8429798"/>
              <a:gd name="connsiteY2" fmla="*/ 7002731 h 7099932"/>
              <a:gd name="connsiteX3" fmla="*/ 7736128 w 8429798"/>
              <a:gd name="connsiteY3" fmla="*/ 32756 h 7099932"/>
              <a:gd name="connsiteX4" fmla="*/ 8395087 w 8429798"/>
              <a:gd name="connsiteY4" fmla="*/ 2102930 h 7099932"/>
              <a:gd name="connsiteX5" fmla="*/ 5847965 w 8429798"/>
              <a:gd name="connsiteY5" fmla="*/ 3036104 h 7099932"/>
              <a:gd name="connsiteX6" fmla="*/ 2057790 w 8429798"/>
              <a:gd name="connsiteY6" fmla="*/ 5073851 h 7099932"/>
              <a:gd name="connsiteX7" fmla="*/ 12782 w 8429798"/>
              <a:gd name="connsiteY7" fmla="*/ 3119858 h 7099932"/>
              <a:gd name="connsiteX8" fmla="*/ 12782 w 8429798"/>
              <a:gd name="connsiteY8" fmla="*/ 3119859 h 7099932"/>
              <a:gd name="connsiteX0" fmla="*/ 12782 w 8429798"/>
              <a:gd name="connsiteY0" fmla="*/ 3119859 h 7480744"/>
              <a:gd name="connsiteX1" fmla="*/ 2784610 w 8429798"/>
              <a:gd name="connsiteY1" fmla="*/ 1337953 h 7480744"/>
              <a:gd name="connsiteX2" fmla="*/ 4971193 w 8429798"/>
              <a:gd name="connsiteY2" fmla="*/ 6374976 h 7480744"/>
              <a:gd name="connsiteX3" fmla="*/ 6727054 w 8429798"/>
              <a:gd name="connsiteY3" fmla="*/ 7002731 h 7480744"/>
              <a:gd name="connsiteX4" fmla="*/ 7736128 w 8429798"/>
              <a:gd name="connsiteY4" fmla="*/ 32756 h 7480744"/>
              <a:gd name="connsiteX5" fmla="*/ 8395087 w 8429798"/>
              <a:gd name="connsiteY5" fmla="*/ 2102930 h 7480744"/>
              <a:gd name="connsiteX6" fmla="*/ 5847965 w 8429798"/>
              <a:gd name="connsiteY6" fmla="*/ 3036104 h 7480744"/>
              <a:gd name="connsiteX7" fmla="*/ 2057790 w 8429798"/>
              <a:gd name="connsiteY7" fmla="*/ 5073851 h 7480744"/>
              <a:gd name="connsiteX8" fmla="*/ 12782 w 8429798"/>
              <a:gd name="connsiteY8" fmla="*/ 3119858 h 7480744"/>
              <a:gd name="connsiteX9" fmla="*/ 12782 w 8429798"/>
              <a:gd name="connsiteY9" fmla="*/ 3119859 h 7480744"/>
              <a:gd name="connsiteX0" fmla="*/ 12782 w 8429798"/>
              <a:gd name="connsiteY0" fmla="*/ 3124425 h 6945179"/>
              <a:gd name="connsiteX1" fmla="*/ 2784610 w 8429798"/>
              <a:gd name="connsiteY1" fmla="*/ 1342519 h 6945179"/>
              <a:gd name="connsiteX2" fmla="*/ 4971193 w 8429798"/>
              <a:gd name="connsiteY2" fmla="*/ 6379542 h 6945179"/>
              <a:gd name="connsiteX3" fmla="*/ 7296478 w 8429798"/>
              <a:gd name="connsiteY3" fmla="*/ 6033959 h 6945179"/>
              <a:gd name="connsiteX4" fmla="*/ 7736128 w 8429798"/>
              <a:gd name="connsiteY4" fmla="*/ 37322 h 6945179"/>
              <a:gd name="connsiteX5" fmla="*/ 8395087 w 8429798"/>
              <a:gd name="connsiteY5" fmla="*/ 2107496 h 6945179"/>
              <a:gd name="connsiteX6" fmla="*/ 5847965 w 8429798"/>
              <a:gd name="connsiteY6" fmla="*/ 3040670 h 6945179"/>
              <a:gd name="connsiteX7" fmla="*/ 2057790 w 8429798"/>
              <a:gd name="connsiteY7" fmla="*/ 5078417 h 6945179"/>
              <a:gd name="connsiteX8" fmla="*/ 12782 w 8429798"/>
              <a:gd name="connsiteY8" fmla="*/ 3124424 h 6945179"/>
              <a:gd name="connsiteX9" fmla="*/ 12782 w 8429798"/>
              <a:gd name="connsiteY9" fmla="*/ 3124425 h 6945179"/>
              <a:gd name="connsiteX0" fmla="*/ 12782 w 8395141"/>
              <a:gd name="connsiteY0" fmla="*/ 3463356 h 7284110"/>
              <a:gd name="connsiteX1" fmla="*/ 2784610 w 8395141"/>
              <a:gd name="connsiteY1" fmla="*/ 1681450 h 7284110"/>
              <a:gd name="connsiteX2" fmla="*/ 4971193 w 8395141"/>
              <a:gd name="connsiteY2" fmla="*/ 6718473 h 7284110"/>
              <a:gd name="connsiteX3" fmla="*/ 7296478 w 8395141"/>
              <a:gd name="connsiteY3" fmla="*/ 6372890 h 7284110"/>
              <a:gd name="connsiteX4" fmla="*/ 6620060 w 8395141"/>
              <a:gd name="connsiteY4" fmla="*/ 35586 h 7284110"/>
              <a:gd name="connsiteX5" fmla="*/ 8395087 w 8395141"/>
              <a:gd name="connsiteY5" fmla="*/ 2446427 h 7284110"/>
              <a:gd name="connsiteX6" fmla="*/ 5847965 w 8395141"/>
              <a:gd name="connsiteY6" fmla="*/ 3379601 h 7284110"/>
              <a:gd name="connsiteX7" fmla="*/ 2057790 w 8395141"/>
              <a:gd name="connsiteY7" fmla="*/ 5417348 h 7284110"/>
              <a:gd name="connsiteX8" fmla="*/ 12782 w 8395141"/>
              <a:gd name="connsiteY8" fmla="*/ 3463355 h 7284110"/>
              <a:gd name="connsiteX9" fmla="*/ 12782 w 8395141"/>
              <a:gd name="connsiteY9" fmla="*/ 3463356 h 7284110"/>
              <a:gd name="connsiteX0" fmla="*/ 12782 w 8850660"/>
              <a:gd name="connsiteY0" fmla="*/ 3463356 h 7284110"/>
              <a:gd name="connsiteX1" fmla="*/ 2784610 w 8850660"/>
              <a:gd name="connsiteY1" fmla="*/ 1681450 h 7284110"/>
              <a:gd name="connsiteX2" fmla="*/ 4971193 w 8850660"/>
              <a:gd name="connsiteY2" fmla="*/ 6718473 h 7284110"/>
              <a:gd name="connsiteX3" fmla="*/ 7296478 w 8850660"/>
              <a:gd name="connsiteY3" fmla="*/ 6372890 h 7284110"/>
              <a:gd name="connsiteX4" fmla="*/ 6620060 w 8850660"/>
              <a:gd name="connsiteY4" fmla="*/ 35586 h 7284110"/>
              <a:gd name="connsiteX5" fmla="*/ 8850625 w 8850660"/>
              <a:gd name="connsiteY5" fmla="*/ 1838091 h 7284110"/>
              <a:gd name="connsiteX6" fmla="*/ 5847965 w 8850660"/>
              <a:gd name="connsiteY6" fmla="*/ 3379601 h 7284110"/>
              <a:gd name="connsiteX7" fmla="*/ 2057790 w 8850660"/>
              <a:gd name="connsiteY7" fmla="*/ 5417348 h 7284110"/>
              <a:gd name="connsiteX8" fmla="*/ 12782 w 8850660"/>
              <a:gd name="connsiteY8" fmla="*/ 3463355 h 7284110"/>
              <a:gd name="connsiteX9" fmla="*/ 12782 w 8850660"/>
              <a:gd name="connsiteY9" fmla="*/ 3463356 h 7284110"/>
              <a:gd name="connsiteX0" fmla="*/ 12782 w 8850660"/>
              <a:gd name="connsiteY0" fmla="*/ 3427770 h 7248524"/>
              <a:gd name="connsiteX1" fmla="*/ 2784610 w 8850660"/>
              <a:gd name="connsiteY1" fmla="*/ 1645864 h 7248524"/>
              <a:gd name="connsiteX2" fmla="*/ 4971193 w 8850660"/>
              <a:gd name="connsiteY2" fmla="*/ 6682887 h 7248524"/>
              <a:gd name="connsiteX3" fmla="*/ 7296478 w 8850660"/>
              <a:gd name="connsiteY3" fmla="*/ 6337304 h 7248524"/>
              <a:gd name="connsiteX4" fmla="*/ 6620060 w 8850660"/>
              <a:gd name="connsiteY4" fmla="*/ 0 h 7248524"/>
              <a:gd name="connsiteX5" fmla="*/ 8850625 w 8850660"/>
              <a:gd name="connsiteY5" fmla="*/ 1802505 h 7248524"/>
              <a:gd name="connsiteX6" fmla="*/ 5847965 w 8850660"/>
              <a:gd name="connsiteY6" fmla="*/ 3344015 h 7248524"/>
              <a:gd name="connsiteX7" fmla="*/ 2057790 w 8850660"/>
              <a:gd name="connsiteY7" fmla="*/ 5381762 h 7248524"/>
              <a:gd name="connsiteX8" fmla="*/ 12782 w 8850660"/>
              <a:gd name="connsiteY8" fmla="*/ 3427769 h 7248524"/>
              <a:gd name="connsiteX9" fmla="*/ 12782 w 8850660"/>
              <a:gd name="connsiteY9" fmla="*/ 3427770 h 7248524"/>
              <a:gd name="connsiteX0" fmla="*/ 12782 w 8850672"/>
              <a:gd name="connsiteY0" fmla="*/ 3484520 h 7305274"/>
              <a:gd name="connsiteX1" fmla="*/ 2784610 w 8850672"/>
              <a:gd name="connsiteY1" fmla="*/ 1702614 h 7305274"/>
              <a:gd name="connsiteX2" fmla="*/ 4971193 w 8850672"/>
              <a:gd name="connsiteY2" fmla="*/ 6739637 h 7305274"/>
              <a:gd name="connsiteX3" fmla="*/ 7296478 w 8850672"/>
              <a:gd name="connsiteY3" fmla="*/ 6394054 h 7305274"/>
              <a:gd name="connsiteX4" fmla="*/ 6620060 w 8850672"/>
              <a:gd name="connsiteY4" fmla="*/ 56750 h 7305274"/>
              <a:gd name="connsiteX5" fmla="*/ 8850625 w 8850672"/>
              <a:gd name="connsiteY5" fmla="*/ 1859255 h 7305274"/>
              <a:gd name="connsiteX6" fmla="*/ 5847965 w 8850672"/>
              <a:gd name="connsiteY6" fmla="*/ 3400765 h 7305274"/>
              <a:gd name="connsiteX7" fmla="*/ 2057790 w 8850672"/>
              <a:gd name="connsiteY7" fmla="*/ 5438512 h 7305274"/>
              <a:gd name="connsiteX8" fmla="*/ 12782 w 8850672"/>
              <a:gd name="connsiteY8" fmla="*/ 3484519 h 7305274"/>
              <a:gd name="connsiteX9" fmla="*/ 12782 w 8850672"/>
              <a:gd name="connsiteY9" fmla="*/ 3484520 h 7305274"/>
              <a:gd name="connsiteX0" fmla="*/ 12782 w 8873449"/>
              <a:gd name="connsiteY0" fmla="*/ 3482241 h 7302995"/>
              <a:gd name="connsiteX1" fmla="*/ 2784610 w 8873449"/>
              <a:gd name="connsiteY1" fmla="*/ 1700335 h 7302995"/>
              <a:gd name="connsiteX2" fmla="*/ 4971193 w 8873449"/>
              <a:gd name="connsiteY2" fmla="*/ 6737358 h 7302995"/>
              <a:gd name="connsiteX3" fmla="*/ 7296478 w 8873449"/>
              <a:gd name="connsiteY3" fmla="*/ 6391775 h 7302995"/>
              <a:gd name="connsiteX4" fmla="*/ 6620060 w 8873449"/>
              <a:gd name="connsiteY4" fmla="*/ 54471 h 7302995"/>
              <a:gd name="connsiteX5" fmla="*/ 8873403 w 8873449"/>
              <a:gd name="connsiteY5" fmla="*/ 1929978 h 7302995"/>
              <a:gd name="connsiteX6" fmla="*/ 5847965 w 8873449"/>
              <a:gd name="connsiteY6" fmla="*/ 3398486 h 7302995"/>
              <a:gd name="connsiteX7" fmla="*/ 2057790 w 8873449"/>
              <a:gd name="connsiteY7" fmla="*/ 5436233 h 7302995"/>
              <a:gd name="connsiteX8" fmla="*/ 12782 w 8873449"/>
              <a:gd name="connsiteY8" fmla="*/ 3482240 h 7302995"/>
              <a:gd name="connsiteX9" fmla="*/ 12782 w 8873449"/>
              <a:gd name="connsiteY9" fmla="*/ 3482241 h 7302995"/>
              <a:gd name="connsiteX0" fmla="*/ 12782 w 8891935"/>
              <a:gd name="connsiteY0" fmla="*/ 3482241 h 7302995"/>
              <a:gd name="connsiteX1" fmla="*/ 2784610 w 8891935"/>
              <a:gd name="connsiteY1" fmla="*/ 1700335 h 7302995"/>
              <a:gd name="connsiteX2" fmla="*/ 4971193 w 8891935"/>
              <a:gd name="connsiteY2" fmla="*/ 6737358 h 7302995"/>
              <a:gd name="connsiteX3" fmla="*/ 7296478 w 8891935"/>
              <a:gd name="connsiteY3" fmla="*/ 6391775 h 7302995"/>
              <a:gd name="connsiteX4" fmla="*/ 6620060 w 8891935"/>
              <a:gd name="connsiteY4" fmla="*/ 54471 h 7302995"/>
              <a:gd name="connsiteX5" fmla="*/ 8873403 w 8891935"/>
              <a:gd name="connsiteY5" fmla="*/ 1929978 h 7302995"/>
              <a:gd name="connsiteX6" fmla="*/ 5847965 w 8891935"/>
              <a:gd name="connsiteY6" fmla="*/ 3398486 h 7302995"/>
              <a:gd name="connsiteX7" fmla="*/ 2057790 w 8891935"/>
              <a:gd name="connsiteY7" fmla="*/ 5436233 h 7302995"/>
              <a:gd name="connsiteX8" fmla="*/ 12782 w 8891935"/>
              <a:gd name="connsiteY8" fmla="*/ 3482240 h 7302995"/>
              <a:gd name="connsiteX9" fmla="*/ 12782 w 8891935"/>
              <a:gd name="connsiteY9" fmla="*/ 3482241 h 7302995"/>
              <a:gd name="connsiteX0" fmla="*/ 12782 w 8891935"/>
              <a:gd name="connsiteY0" fmla="*/ 3511486 h 7332240"/>
              <a:gd name="connsiteX1" fmla="*/ 2784610 w 8891935"/>
              <a:gd name="connsiteY1" fmla="*/ 1729580 h 7332240"/>
              <a:gd name="connsiteX2" fmla="*/ 4971193 w 8891935"/>
              <a:gd name="connsiteY2" fmla="*/ 6766603 h 7332240"/>
              <a:gd name="connsiteX3" fmla="*/ 7296478 w 8891935"/>
              <a:gd name="connsiteY3" fmla="*/ 6421020 h 7332240"/>
              <a:gd name="connsiteX4" fmla="*/ 6620060 w 8891935"/>
              <a:gd name="connsiteY4" fmla="*/ 83716 h 7332240"/>
              <a:gd name="connsiteX5" fmla="*/ 8873403 w 8891935"/>
              <a:gd name="connsiteY5" fmla="*/ 1959223 h 7332240"/>
              <a:gd name="connsiteX6" fmla="*/ 5847965 w 8891935"/>
              <a:gd name="connsiteY6" fmla="*/ 3427731 h 7332240"/>
              <a:gd name="connsiteX7" fmla="*/ 2057790 w 8891935"/>
              <a:gd name="connsiteY7" fmla="*/ 5465478 h 7332240"/>
              <a:gd name="connsiteX8" fmla="*/ 12782 w 8891935"/>
              <a:gd name="connsiteY8" fmla="*/ 3511485 h 7332240"/>
              <a:gd name="connsiteX9" fmla="*/ 12782 w 8891935"/>
              <a:gd name="connsiteY9" fmla="*/ 3511486 h 7332240"/>
              <a:gd name="connsiteX0" fmla="*/ 12782 w 8875020"/>
              <a:gd name="connsiteY0" fmla="*/ 3511486 h 7332240"/>
              <a:gd name="connsiteX1" fmla="*/ 2784610 w 8875020"/>
              <a:gd name="connsiteY1" fmla="*/ 1729580 h 7332240"/>
              <a:gd name="connsiteX2" fmla="*/ 4971193 w 8875020"/>
              <a:gd name="connsiteY2" fmla="*/ 6766603 h 7332240"/>
              <a:gd name="connsiteX3" fmla="*/ 7296478 w 8875020"/>
              <a:gd name="connsiteY3" fmla="*/ 6421020 h 7332240"/>
              <a:gd name="connsiteX4" fmla="*/ 6620060 w 8875020"/>
              <a:gd name="connsiteY4" fmla="*/ 83716 h 7332240"/>
              <a:gd name="connsiteX5" fmla="*/ 8873403 w 8875020"/>
              <a:gd name="connsiteY5" fmla="*/ 1959223 h 7332240"/>
              <a:gd name="connsiteX6" fmla="*/ 5847965 w 8875020"/>
              <a:gd name="connsiteY6" fmla="*/ 3427731 h 7332240"/>
              <a:gd name="connsiteX7" fmla="*/ 2057790 w 8875020"/>
              <a:gd name="connsiteY7" fmla="*/ 5465478 h 7332240"/>
              <a:gd name="connsiteX8" fmla="*/ 12782 w 8875020"/>
              <a:gd name="connsiteY8" fmla="*/ 3511485 h 7332240"/>
              <a:gd name="connsiteX9" fmla="*/ 12782 w 8875020"/>
              <a:gd name="connsiteY9" fmla="*/ 3511486 h 7332240"/>
              <a:gd name="connsiteX0" fmla="*/ 12782 w 8579167"/>
              <a:gd name="connsiteY0" fmla="*/ 3535926 h 7356680"/>
              <a:gd name="connsiteX1" fmla="*/ 2784610 w 8579167"/>
              <a:gd name="connsiteY1" fmla="*/ 1754020 h 7356680"/>
              <a:gd name="connsiteX2" fmla="*/ 4971193 w 8579167"/>
              <a:gd name="connsiteY2" fmla="*/ 6791043 h 7356680"/>
              <a:gd name="connsiteX3" fmla="*/ 7296478 w 8579167"/>
              <a:gd name="connsiteY3" fmla="*/ 6445460 h 7356680"/>
              <a:gd name="connsiteX4" fmla="*/ 6620060 w 8579167"/>
              <a:gd name="connsiteY4" fmla="*/ 108156 h 7356680"/>
              <a:gd name="connsiteX5" fmla="*/ 8577304 w 8579167"/>
              <a:gd name="connsiteY5" fmla="*/ 1691661 h 7356680"/>
              <a:gd name="connsiteX6" fmla="*/ 5847965 w 8579167"/>
              <a:gd name="connsiteY6" fmla="*/ 3452171 h 7356680"/>
              <a:gd name="connsiteX7" fmla="*/ 2057790 w 8579167"/>
              <a:gd name="connsiteY7" fmla="*/ 5489918 h 7356680"/>
              <a:gd name="connsiteX8" fmla="*/ 12782 w 8579167"/>
              <a:gd name="connsiteY8" fmla="*/ 3535925 h 7356680"/>
              <a:gd name="connsiteX9" fmla="*/ 12782 w 8579167"/>
              <a:gd name="connsiteY9" fmla="*/ 3535926 h 7356680"/>
              <a:gd name="connsiteX0" fmla="*/ 12782 w 8577304"/>
              <a:gd name="connsiteY0" fmla="*/ 3535928 h 7356682"/>
              <a:gd name="connsiteX1" fmla="*/ 2784610 w 8577304"/>
              <a:gd name="connsiteY1" fmla="*/ 1754022 h 7356682"/>
              <a:gd name="connsiteX2" fmla="*/ 4971193 w 8577304"/>
              <a:gd name="connsiteY2" fmla="*/ 6791045 h 7356682"/>
              <a:gd name="connsiteX3" fmla="*/ 7296478 w 8577304"/>
              <a:gd name="connsiteY3" fmla="*/ 6445462 h 7356682"/>
              <a:gd name="connsiteX4" fmla="*/ 6620060 w 8577304"/>
              <a:gd name="connsiteY4" fmla="*/ 108158 h 7356682"/>
              <a:gd name="connsiteX5" fmla="*/ 8577304 w 8577304"/>
              <a:gd name="connsiteY5" fmla="*/ 1691663 h 7356682"/>
              <a:gd name="connsiteX6" fmla="*/ 5847965 w 8577304"/>
              <a:gd name="connsiteY6" fmla="*/ 3452173 h 7356682"/>
              <a:gd name="connsiteX7" fmla="*/ 2057790 w 8577304"/>
              <a:gd name="connsiteY7" fmla="*/ 5489920 h 7356682"/>
              <a:gd name="connsiteX8" fmla="*/ 12782 w 8577304"/>
              <a:gd name="connsiteY8" fmla="*/ 3535927 h 7356682"/>
              <a:gd name="connsiteX9" fmla="*/ 12782 w 8577304"/>
              <a:gd name="connsiteY9" fmla="*/ 3535928 h 7356682"/>
              <a:gd name="connsiteX0" fmla="*/ 12782 w 8579948"/>
              <a:gd name="connsiteY0" fmla="*/ 3515932 h 7336686"/>
              <a:gd name="connsiteX1" fmla="*/ 2784610 w 8579948"/>
              <a:gd name="connsiteY1" fmla="*/ 1734026 h 7336686"/>
              <a:gd name="connsiteX2" fmla="*/ 4971193 w 8579948"/>
              <a:gd name="connsiteY2" fmla="*/ 6771049 h 7336686"/>
              <a:gd name="connsiteX3" fmla="*/ 7296478 w 8579948"/>
              <a:gd name="connsiteY3" fmla="*/ 6425466 h 7336686"/>
              <a:gd name="connsiteX4" fmla="*/ 6620060 w 8579948"/>
              <a:gd name="connsiteY4" fmla="*/ 88162 h 7336686"/>
              <a:gd name="connsiteX5" fmla="*/ 8577304 w 8579948"/>
              <a:gd name="connsiteY5" fmla="*/ 1671667 h 7336686"/>
              <a:gd name="connsiteX6" fmla="*/ 5847965 w 8579948"/>
              <a:gd name="connsiteY6" fmla="*/ 3432177 h 7336686"/>
              <a:gd name="connsiteX7" fmla="*/ 2057790 w 8579948"/>
              <a:gd name="connsiteY7" fmla="*/ 5469924 h 7336686"/>
              <a:gd name="connsiteX8" fmla="*/ 12782 w 8579948"/>
              <a:gd name="connsiteY8" fmla="*/ 3515931 h 7336686"/>
              <a:gd name="connsiteX9" fmla="*/ 12782 w 8579948"/>
              <a:gd name="connsiteY9" fmla="*/ 3515932 h 7336686"/>
              <a:gd name="connsiteX0" fmla="*/ 12782 w 8579213"/>
              <a:gd name="connsiteY0" fmla="*/ 3550791 h 7371545"/>
              <a:gd name="connsiteX1" fmla="*/ 2784610 w 8579213"/>
              <a:gd name="connsiteY1" fmla="*/ 1768885 h 7371545"/>
              <a:gd name="connsiteX2" fmla="*/ 4971193 w 8579213"/>
              <a:gd name="connsiteY2" fmla="*/ 6805908 h 7371545"/>
              <a:gd name="connsiteX3" fmla="*/ 7296478 w 8579213"/>
              <a:gd name="connsiteY3" fmla="*/ 6460325 h 7371545"/>
              <a:gd name="connsiteX4" fmla="*/ 6620060 w 8579213"/>
              <a:gd name="connsiteY4" fmla="*/ 123021 h 7371545"/>
              <a:gd name="connsiteX5" fmla="*/ 8577304 w 8579213"/>
              <a:gd name="connsiteY5" fmla="*/ 1706526 h 7371545"/>
              <a:gd name="connsiteX6" fmla="*/ 5847965 w 8579213"/>
              <a:gd name="connsiteY6" fmla="*/ 3467036 h 7371545"/>
              <a:gd name="connsiteX7" fmla="*/ 2057790 w 8579213"/>
              <a:gd name="connsiteY7" fmla="*/ 5504783 h 7371545"/>
              <a:gd name="connsiteX8" fmla="*/ 12782 w 8579213"/>
              <a:gd name="connsiteY8" fmla="*/ 3550790 h 7371545"/>
              <a:gd name="connsiteX9" fmla="*/ 12782 w 8579213"/>
              <a:gd name="connsiteY9" fmla="*/ 3550791 h 7371545"/>
              <a:gd name="connsiteX0" fmla="*/ 12782 w 8579213"/>
              <a:gd name="connsiteY0" fmla="*/ 3550791 h 7371545"/>
              <a:gd name="connsiteX1" fmla="*/ 2784610 w 8579213"/>
              <a:gd name="connsiteY1" fmla="*/ 1768885 h 7371545"/>
              <a:gd name="connsiteX2" fmla="*/ 4971193 w 8579213"/>
              <a:gd name="connsiteY2" fmla="*/ 6805908 h 7371545"/>
              <a:gd name="connsiteX3" fmla="*/ 7296478 w 8579213"/>
              <a:gd name="connsiteY3" fmla="*/ 6460325 h 7371545"/>
              <a:gd name="connsiteX4" fmla="*/ 6620060 w 8579213"/>
              <a:gd name="connsiteY4" fmla="*/ 123021 h 7371545"/>
              <a:gd name="connsiteX5" fmla="*/ 8577304 w 8579213"/>
              <a:gd name="connsiteY5" fmla="*/ 1706526 h 7371545"/>
              <a:gd name="connsiteX6" fmla="*/ 5847965 w 8579213"/>
              <a:gd name="connsiteY6" fmla="*/ 3467036 h 7371545"/>
              <a:gd name="connsiteX7" fmla="*/ 2057790 w 8579213"/>
              <a:gd name="connsiteY7" fmla="*/ 5504783 h 7371545"/>
              <a:gd name="connsiteX8" fmla="*/ 12782 w 8579213"/>
              <a:gd name="connsiteY8" fmla="*/ 3550790 h 7371545"/>
              <a:gd name="connsiteX9" fmla="*/ 12782 w 8579213"/>
              <a:gd name="connsiteY9" fmla="*/ 3550791 h 7371545"/>
              <a:gd name="connsiteX0" fmla="*/ 12782 w 8579424"/>
              <a:gd name="connsiteY0" fmla="*/ 3606072 h 7426826"/>
              <a:gd name="connsiteX1" fmla="*/ 2784610 w 8579424"/>
              <a:gd name="connsiteY1" fmla="*/ 1824166 h 7426826"/>
              <a:gd name="connsiteX2" fmla="*/ 4971193 w 8579424"/>
              <a:gd name="connsiteY2" fmla="*/ 6861189 h 7426826"/>
              <a:gd name="connsiteX3" fmla="*/ 7296478 w 8579424"/>
              <a:gd name="connsiteY3" fmla="*/ 6515606 h 7426826"/>
              <a:gd name="connsiteX4" fmla="*/ 6620060 w 8579424"/>
              <a:gd name="connsiteY4" fmla="*/ 178302 h 7426826"/>
              <a:gd name="connsiteX5" fmla="*/ 8577304 w 8579424"/>
              <a:gd name="connsiteY5" fmla="*/ 1761807 h 7426826"/>
              <a:gd name="connsiteX6" fmla="*/ 5847965 w 8579424"/>
              <a:gd name="connsiteY6" fmla="*/ 3522317 h 7426826"/>
              <a:gd name="connsiteX7" fmla="*/ 2057790 w 8579424"/>
              <a:gd name="connsiteY7" fmla="*/ 5560064 h 7426826"/>
              <a:gd name="connsiteX8" fmla="*/ 12782 w 8579424"/>
              <a:gd name="connsiteY8" fmla="*/ 3606071 h 7426826"/>
              <a:gd name="connsiteX9" fmla="*/ 12782 w 8579424"/>
              <a:gd name="connsiteY9" fmla="*/ 3606072 h 7426826"/>
              <a:gd name="connsiteX0" fmla="*/ 12782 w 8613594"/>
              <a:gd name="connsiteY0" fmla="*/ 3603679 h 7424433"/>
              <a:gd name="connsiteX1" fmla="*/ 2784610 w 8613594"/>
              <a:gd name="connsiteY1" fmla="*/ 1821773 h 7424433"/>
              <a:gd name="connsiteX2" fmla="*/ 4971193 w 8613594"/>
              <a:gd name="connsiteY2" fmla="*/ 6858796 h 7424433"/>
              <a:gd name="connsiteX3" fmla="*/ 7296478 w 8613594"/>
              <a:gd name="connsiteY3" fmla="*/ 6513213 h 7424433"/>
              <a:gd name="connsiteX4" fmla="*/ 6620060 w 8613594"/>
              <a:gd name="connsiteY4" fmla="*/ 175909 h 7424433"/>
              <a:gd name="connsiteX5" fmla="*/ 8577304 w 8613594"/>
              <a:gd name="connsiteY5" fmla="*/ 1759414 h 7424433"/>
              <a:gd name="connsiteX6" fmla="*/ 5847965 w 8613594"/>
              <a:gd name="connsiteY6" fmla="*/ 3519924 h 7424433"/>
              <a:gd name="connsiteX7" fmla="*/ 2057790 w 8613594"/>
              <a:gd name="connsiteY7" fmla="*/ 5557671 h 7424433"/>
              <a:gd name="connsiteX8" fmla="*/ 12782 w 8613594"/>
              <a:gd name="connsiteY8" fmla="*/ 3603678 h 7424433"/>
              <a:gd name="connsiteX9" fmla="*/ 12782 w 8613594"/>
              <a:gd name="connsiteY9" fmla="*/ 3603679 h 7424433"/>
              <a:gd name="connsiteX0" fmla="*/ 8502 w 8609312"/>
              <a:gd name="connsiteY0" fmla="*/ 3603679 h 7424433"/>
              <a:gd name="connsiteX1" fmla="*/ 2780330 w 8609312"/>
              <a:gd name="connsiteY1" fmla="*/ 1821773 h 7424433"/>
              <a:gd name="connsiteX2" fmla="*/ 4966913 w 8609312"/>
              <a:gd name="connsiteY2" fmla="*/ 6858796 h 7424433"/>
              <a:gd name="connsiteX3" fmla="*/ 7292198 w 8609312"/>
              <a:gd name="connsiteY3" fmla="*/ 6513213 h 7424433"/>
              <a:gd name="connsiteX4" fmla="*/ 6615780 w 8609312"/>
              <a:gd name="connsiteY4" fmla="*/ 175909 h 7424433"/>
              <a:gd name="connsiteX5" fmla="*/ 8573024 w 8609312"/>
              <a:gd name="connsiteY5" fmla="*/ 1759414 h 7424433"/>
              <a:gd name="connsiteX6" fmla="*/ 5843685 w 8609312"/>
              <a:gd name="connsiteY6" fmla="*/ 3519924 h 7424433"/>
              <a:gd name="connsiteX7" fmla="*/ 2053510 w 8609312"/>
              <a:gd name="connsiteY7" fmla="*/ 5557671 h 7424433"/>
              <a:gd name="connsiteX8" fmla="*/ 8502 w 8609312"/>
              <a:gd name="connsiteY8" fmla="*/ 3603678 h 7424433"/>
              <a:gd name="connsiteX9" fmla="*/ 8502 w 8609312"/>
              <a:gd name="connsiteY9" fmla="*/ 3603679 h 7424433"/>
              <a:gd name="connsiteX0" fmla="*/ 8502 w 8609314"/>
              <a:gd name="connsiteY0" fmla="*/ 3603679 h 7424433"/>
              <a:gd name="connsiteX1" fmla="*/ 2780330 w 8609314"/>
              <a:gd name="connsiteY1" fmla="*/ 1821773 h 7424433"/>
              <a:gd name="connsiteX2" fmla="*/ 4966913 w 8609314"/>
              <a:gd name="connsiteY2" fmla="*/ 6858796 h 7424433"/>
              <a:gd name="connsiteX3" fmla="*/ 7292198 w 8609314"/>
              <a:gd name="connsiteY3" fmla="*/ 6513213 h 7424433"/>
              <a:gd name="connsiteX4" fmla="*/ 6615780 w 8609314"/>
              <a:gd name="connsiteY4" fmla="*/ 175909 h 7424433"/>
              <a:gd name="connsiteX5" fmla="*/ 8573024 w 8609314"/>
              <a:gd name="connsiteY5" fmla="*/ 1759414 h 7424433"/>
              <a:gd name="connsiteX6" fmla="*/ 5843685 w 8609314"/>
              <a:gd name="connsiteY6" fmla="*/ 3519924 h 7424433"/>
              <a:gd name="connsiteX7" fmla="*/ 2053510 w 8609314"/>
              <a:gd name="connsiteY7" fmla="*/ 5557671 h 7424433"/>
              <a:gd name="connsiteX8" fmla="*/ 8502 w 8609314"/>
              <a:gd name="connsiteY8" fmla="*/ 3603678 h 7424433"/>
              <a:gd name="connsiteX9" fmla="*/ 8502 w 8609314"/>
              <a:gd name="connsiteY9" fmla="*/ 3603679 h 7424433"/>
              <a:gd name="connsiteX0" fmla="*/ 1885 w 8602695"/>
              <a:gd name="connsiteY0" fmla="*/ 3603679 h 7424433"/>
              <a:gd name="connsiteX1" fmla="*/ 2773713 w 8602695"/>
              <a:gd name="connsiteY1" fmla="*/ 1821773 h 7424433"/>
              <a:gd name="connsiteX2" fmla="*/ 4960296 w 8602695"/>
              <a:gd name="connsiteY2" fmla="*/ 6858796 h 7424433"/>
              <a:gd name="connsiteX3" fmla="*/ 7285581 w 8602695"/>
              <a:gd name="connsiteY3" fmla="*/ 6513213 h 7424433"/>
              <a:gd name="connsiteX4" fmla="*/ 6609163 w 8602695"/>
              <a:gd name="connsiteY4" fmla="*/ 175909 h 7424433"/>
              <a:gd name="connsiteX5" fmla="*/ 8566407 w 8602695"/>
              <a:gd name="connsiteY5" fmla="*/ 1759414 h 7424433"/>
              <a:gd name="connsiteX6" fmla="*/ 5837068 w 8602695"/>
              <a:gd name="connsiteY6" fmla="*/ 3519924 h 7424433"/>
              <a:gd name="connsiteX7" fmla="*/ 2046893 w 8602695"/>
              <a:gd name="connsiteY7" fmla="*/ 5557671 h 7424433"/>
              <a:gd name="connsiteX8" fmla="*/ 1885 w 8602695"/>
              <a:gd name="connsiteY8" fmla="*/ 3603678 h 7424433"/>
              <a:gd name="connsiteX9" fmla="*/ 1885 w 8602695"/>
              <a:gd name="connsiteY9" fmla="*/ 3603679 h 7424433"/>
              <a:gd name="connsiteX0" fmla="*/ 14977 w 8615788"/>
              <a:gd name="connsiteY0" fmla="*/ 3603679 h 7424433"/>
              <a:gd name="connsiteX1" fmla="*/ 2786805 w 8615788"/>
              <a:gd name="connsiteY1" fmla="*/ 1821773 h 7424433"/>
              <a:gd name="connsiteX2" fmla="*/ 4973388 w 8615788"/>
              <a:gd name="connsiteY2" fmla="*/ 6858796 h 7424433"/>
              <a:gd name="connsiteX3" fmla="*/ 7298673 w 8615788"/>
              <a:gd name="connsiteY3" fmla="*/ 6513213 h 7424433"/>
              <a:gd name="connsiteX4" fmla="*/ 6622255 w 8615788"/>
              <a:gd name="connsiteY4" fmla="*/ 175909 h 7424433"/>
              <a:gd name="connsiteX5" fmla="*/ 8579499 w 8615788"/>
              <a:gd name="connsiteY5" fmla="*/ 1759414 h 7424433"/>
              <a:gd name="connsiteX6" fmla="*/ 5850160 w 8615788"/>
              <a:gd name="connsiteY6" fmla="*/ 3519924 h 7424433"/>
              <a:gd name="connsiteX7" fmla="*/ 2059985 w 8615788"/>
              <a:gd name="connsiteY7" fmla="*/ 5557671 h 7424433"/>
              <a:gd name="connsiteX8" fmla="*/ 14977 w 8615788"/>
              <a:gd name="connsiteY8" fmla="*/ 3603678 h 7424433"/>
              <a:gd name="connsiteX9" fmla="*/ 14977 w 8615788"/>
              <a:gd name="connsiteY9" fmla="*/ 3603679 h 7424433"/>
              <a:gd name="connsiteX0" fmla="*/ 15213 w 8616024"/>
              <a:gd name="connsiteY0" fmla="*/ 3603679 h 7424433"/>
              <a:gd name="connsiteX1" fmla="*/ 2764263 w 8616024"/>
              <a:gd name="connsiteY1" fmla="*/ 2065107 h 7424433"/>
              <a:gd name="connsiteX2" fmla="*/ 4973624 w 8616024"/>
              <a:gd name="connsiteY2" fmla="*/ 6858796 h 7424433"/>
              <a:gd name="connsiteX3" fmla="*/ 7298909 w 8616024"/>
              <a:gd name="connsiteY3" fmla="*/ 6513213 h 7424433"/>
              <a:gd name="connsiteX4" fmla="*/ 6622491 w 8616024"/>
              <a:gd name="connsiteY4" fmla="*/ 175909 h 7424433"/>
              <a:gd name="connsiteX5" fmla="*/ 8579735 w 8616024"/>
              <a:gd name="connsiteY5" fmla="*/ 1759414 h 7424433"/>
              <a:gd name="connsiteX6" fmla="*/ 5850396 w 8616024"/>
              <a:gd name="connsiteY6" fmla="*/ 3519924 h 7424433"/>
              <a:gd name="connsiteX7" fmla="*/ 2060221 w 8616024"/>
              <a:gd name="connsiteY7" fmla="*/ 5557671 h 7424433"/>
              <a:gd name="connsiteX8" fmla="*/ 15213 w 8616024"/>
              <a:gd name="connsiteY8" fmla="*/ 3603678 h 7424433"/>
              <a:gd name="connsiteX9" fmla="*/ 15213 w 8616024"/>
              <a:gd name="connsiteY9" fmla="*/ 3603679 h 7424433"/>
              <a:gd name="connsiteX0" fmla="*/ 15213 w 8616024"/>
              <a:gd name="connsiteY0" fmla="*/ 3603679 h 7424433"/>
              <a:gd name="connsiteX1" fmla="*/ 2764263 w 8616024"/>
              <a:gd name="connsiteY1" fmla="*/ 2065107 h 7424433"/>
              <a:gd name="connsiteX2" fmla="*/ 4973624 w 8616024"/>
              <a:gd name="connsiteY2" fmla="*/ 6858796 h 7424433"/>
              <a:gd name="connsiteX3" fmla="*/ 7298909 w 8616024"/>
              <a:gd name="connsiteY3" fmla="*/ 6513213 h 7424433"/>
              <a:gd name="connsiteX4" fmla="*/ 6622491 w 8616024"/>
              <a:gd name="connsiteY4" fmla="*/ 175909 h 7424433"/>
              <a:gd name="connsiteX5" fmla="*/ 8579735 w 8616024"/>
              <a:gd name="connsiteY5" fmla="*/ 1759414 h 7424433"/>
              <a:gd name="connsiteX6" fmla="*/ 5850396 w 8616024"/>
              <a:gd name="connsiteY6" fmla="*/ 3519924 h 7424433"/>
              <a:gd name="connsiteX7" fmla="*/ 2060221 w 8616024"/>
              <a:gd name="connsiteY7" fmla="*/ 5557671 h 7424433"/>
              <a:gd name="connsiteX8" fmla="*/ 15213 w 8616024"/>
              <a:gd name="connsiteY8" fmla="*/ 3603678 h 7424433"/>
              <a:gd name="connsiteX9" fmla="*/ 15213 w 8616024"/>
              <a:gd name="connsiteY9" fmla="*/ 3603679 h 7424433"/>
              <a:gd name="connsiteX0" fmla="*/ 3689 w 8604500"/>
              <a:gd name="connsiteY0" fmla="*/ 3603679 h 7424433"/>
              <a:gd name="connsiteX1" fmla="*/ 2752739 w 8604500"/>
              <a:gd name="connsiteY1" fmla="*/ 2065107 h 7424433"/>
              <a:gd name="connsiteX2" fmla="*/ 4962100 w 8604500"/>
              <a:gd name="connsiteY2" fmla="*/ 6858796 h 7424433"/>
              <a:gd name="connsiteX3" fmla="*/ 7287385 w 8604500"/>
              <a:gd name="connsiteY3" fmla="*/ 6513213 h 7424433"/>
              <a:gd name="connsiteX4" fmla="*/ 6610967 w 8604500"/>
              <a:gd name="connsiteY4" fmla="*/ 175909 h 7424433"/>
              <a:gd name="connsiteX5" fmla="*/ 8568211 w 8604500"/>
              <a:gd name="connsiteY5" fmla="*/ 1759414 h 7424433"/>
              <a:gd name="connsiteX6" fmla="*/ 5838872 w 8604500"/>
              <a:gd name="connsiteY6" fmla="*/ 3519924 h 7424433"/>
              <a:gd name="connsiteX7" fmla="*/ 2048697 w 8604500"/>
              <a:gd name="connsiteY7" fmla="*/ 5557671 h 7424433"/>
              <a:gd name="connsiteX8" fmla="*/ 3689 w 8604500"/>
              <a:gd name="connsiteY8" fmla="*/ 3603678 h 7424433"/>
              <a:gd name="connsiteX9" fmla="*/ 3689 w 8604500"/>
              <a:gd name="connsiteY9" fmla="*/ 3603679 h 7424433"/>
              <a:gd name="connsiteX0" fmla="*/ 693 w 8601504"/>
              <a:gd name="connsiteY0" fmla="*/ 3603679 h 7424433"/>
              <a:gd name="connsiteX1" fmla="*/ 2749743 w 8601504"/>
              <a:gd name="connsiteY1" fmla="*/ 2065107 h 7424433"/>
              <a:gd name="connsiteX2" fmla="*/ 4959104 w 8601504"/>
              <a:gd name="connsiteY2" fmla="*/ 6858796 h 7424433"/>
              <a:gd name="connsiteX3" fmla="*/ 7284389 w 8601504"/>
              <a:gd name="connsiteY3" fmla="*/ 6513213 h 7424433"/>
              <a:gd name="connsiteX4" fmla="*/ 6607971 w 8601504"/>
              <a:gd name="connsiteY4" fmla="*/ 175909 h 7424433"/>
              <a:gd name="connsiteX5" fmla="*/ 8565215 w 8601504"/>
              <a:gd name="connsiteY5" fmla="*/ 1759414 h 7424433"/>
              <a:gd name="connsiteX6" fmla="*/ 5835876 w 8601504"/>
              <a:gd name="connsiteY6" fmla="*/ 3519924 h 7424433"/>
              <a:gd name="connsiteX7" fmla="*/ 2045701 w 8601504"/>
              <a:gd name="connsiteY7" fmla="*/ 5557671 h 7424433"/>
              <a:gd name="connsiteX8" fmla="*/ 693 w 8601504"/>
              <a:gd name="connsiteY8" fmla="*/ 3603678 h 7424433"/>
              <a:gd name="connsiteX9" fmla="*/ 693 w 8601504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835874 w 8601502"/>
              <a:gd name="connsiteY6" fmla="*/ 3519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835874 w 8601502"/>
              <a:gd name="connsiteY6" fmla="*/ 3519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424433"/>
              <a:gd name="connsiteX1" fmla="*/ 2749741 w 8601502"/>
              <a:gd name="connsiteY1" fmla="*/ 2065107 h 7424433"/>
              <a:gd name="connsiteX2" fmla="*/ 4959102 w 8601502"/>
              <a:gd name="connsiteY2" fmla="*/ 6858796 h 7424433"/>
              <a:gd name="connsiteX3" fmla="*/ 7284387 w 8601502"/>
              <a:gd name="connsiteY3" fmla="*/ 6513213 h 7424433"/>
              <a:gd name="connsiteX4" fmla="*/ 6607969 w 8601502"/>
              <a:gd name="connsiteY4" fmla="*/ 175909 h 7424433"/>
              <a:gd name="connsiteX5" fmla="*/ 8565213 w 8601502"/>
              <a:gd name="connsiteY5" fmla="*/ 1759414 h 7424433"/>
              <a:gd name="connsiteX6" fmla="*/ 5539774 w 8601502"/>
              <a:gd name="connsiteY6" fmla="*/ 3665924 h 7424433"/>
              <a:gd name="connsiteX7" fmla="*/ 2045699 w 8601502"/>
              <a:gd name="connsiteY7" fmla="*/ 5557671 h 7424433"/>
              <a:gd name="connsiteX8" fmla="*/ 691 w 8601502"/>
              <a:gd name="connsiteY8" fmla="*/ 3603678 h 7424433"/>
              <a:gd name="connsiteX9" fmla="*/ 691 w 8601502"/>
              <a:gd name="connsiteY9" fmla="*/ 3603679 h 7424433"/>
              <a:gd name="connsiteX0" fmla="*/ 691 w 8601502"/>
              <a:gd name="connsiteY0" fmla="*/ 3603679 h 7388758"/>
              <a:gd name="connsiteX1" fmla="*/ 2749741 w 8601502"/>
              <a:gd name="connsiteY1" fmla="*/ 2065107 h 7388758"/>
              <a:gd name="connsiteX2" fmla="*/ 4959102 w 8601502"/>
              <a:gd name="connsiteY2" fmla="*/ 6858796 h 7388758"/>
              <a:gd name="connsiteX3" fmla="*/ 7284387 w 8601502"/>
              <a:gd name="connsiteY3" fmla="*/ 6513213 h 7388758"/>
              <a:gd name="connsiteX4" fmla="*/ 6607969 w 8601502"/>
              <a:gd name="connsiteY4" fmla="*/ 175909 h 7388758"/>
              <a:gd name="connsiteX5" fmla="*/ 8565213 w 8601502"/>
              <a:gd name="connsiteY5" fmla="*/ 1759414 h 7388758"/>
              <a:gd name="connsiteX6" fmla="*/ 5539774 w 8601502"/>
              <a:gd name="connsiteY6" fmla="*/ 3665924 h 7388758"/>
              <a:gd name="connsiteX7" fmla="*/ 2045699 w 8601502"/>
              <a:gd name="connsiteY7" fmla="*/ 5557671 h 7388758"/>
              <a:gd name="connsiteX8" fmla="*/ 691 w 8601502"/>
              <a:gd name="connsiteY8" fmla="*/ 3603678 h 7388758"/>
              <a:gd name="connsiteX9" fmla="*/ 691 w 8601502"/>
              <a:gd name="connsiteY9" fmla="*/ 3603679 h 7388758"/>
              <a:gd name="connsiteX0" fmla="*/ 691 w 8601502"/>
              <a:gd name="connsiteY0" fmla="*/ 3603679 h 7314031"/>
              <a:gd name="connsiteX1" fmla="*/ 2749741 w 8601502"/>
              <a:gd name="connsiteY1" fmla="*/ 2065107 h 7314031"/>
              <a:gd name="connsiteX2" fmla="*/ 4959102 w 8601502"/>
              <a:gd name="connsiteY2" fmla="*/ 6858796 h 7314031"/>
              <a:gd name="connsiteX3" fmla="*/ 7124949 w 8601502"/>
              <a:gd name="connsiteY3" fmla="*/ 6269879 h 7314031"/>
              <a:gd name="connsiteX4" fmla="*/ 6607969 w 8601502"/>
              <a:gd name="connsiteY4" fmla="*/ 175909 h 7314031"/>
              <a:gd name="connsiteX5" fmla="*/ 8565213 w 8601502"/>
              <a:gd name="connsiteY5" fmla="*/ 1759414 h 7314031"/>
              <a:gd name="connsiteX6" fmla="*/ 5539774 w 8601502"/>
              <a:gd name="connsiteY6" fmla="*/ 3665924 h 7314031"/>
              <a:gd name="connsiteX7" fmla="*/ 2045699 w 8601502"/>
              <a:gd name="connsiteY7" fmla="*/ 5557671 h 7314031"/>
              <a:gd name="connsiteX8" fmla="*/ 691 w 8601502"/>
              <a:gd name="connsiteY8" fmla="*/ 3603678 h 7314031"/>
              <a:gd name="connsiteX9" fmla="*/ 691 w 8601502"/>
              <a:gd name="connsiteY9" fmla="*/ 3603679 h 7314031"/>
              <a:gd name="connsiteX0" fmla="*/ 691 w 8601502"/>
              <a:gd name="connsiteY0" fmla="*/ 3603679 h 7314033"/>
              <a:gd name="connsiteX1" fmla="*/ 2749741 w 8601502"/>
              <a:gd name="connsiteY1" fmla="*/ 2065107 h 7314033"/>
              <a:gd name="connsiteX2" fmla="*/ 4959102 w 8601502"/>
              <a:gd name="connsiteY2" fmla="*/ 6858796 h 7314033"/>
              <a:gd name="connsiteX3" fmla="*/ 7124949 w 8601502"/>
              <a:gd name="connsiteY3" fmla="*/ 6269879 h 7314033"/>
              <a:gd name="connsiteX4" fmla="*/ 6607969 w 8601502"/>
              <a:gd name="connsiteY4" fmla="*/ 175909 h 7314033"/>
              <a:gd name="connsiteX5" fmla="*/ 8565213 w 8601502"/>
              <a:gd name="connsiteY5" fmla="*/ 1759414 h 7314033"/>
              <a:gd name="connsiteX6" fmla="*/ 5539774 w 8601502"/>
              <a:gd name="connsiteY6" fmla="*/ 3665924 h 7314033"/>
              <a:gd name="connsiteX7" fmla="*/ 2045699 w 8601502"/>
              <a:gd name="connsiteY7" fmla="*/ 5557671 h 7314033"/>
              <a:gd name="connsiteX8" fmla="*/ 691 w 8601502"/>
              <a:gd name="connsiteY8" fmla="*/ 3603678 h 7314033"/>
              <a:gd name="connsiteX9" fmla="*/ 691 w 8601502"/>
              <a:gd name="connsiteY9" fmla="*/ 3603679 h 7314033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539774 w 8601502"/>
              <a:gd name="connsiteY6" fmla="*/ 3665924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03112 w 8601502"/>
              <a:gd name="connsiteY6" fmla="*/ 3690258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03112 w 8601502"/>
              <a:gd name="connsiteY6" fmla="*/ 3690258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3603679 h 6997111"/>
              <a:gd name="connsiteX1" fmla="*/ 2749741 w 8601502"/>
              <a:gd name="connsiteY1" fmla="*/ 2065107 h 6997111"/>
              <a:gd name="connsiteX2" fmla="*/ 4731333 w 8601502"/>
              <a:gd name="connsiteY2" fmla="*/ 6372128 h 6997111"/>
              <a:gd name="connsiteX3" fmla="*/ 7124949 w 8601502"/>
              <a:gd name="connsiteY3" fmla="*/ 6269879 h 6997111"/>
              <a:gd name="connsiteX4" fmla="*/ 6607969 w 8601502"/>
              <a:gd name="connsiteY4" fmla="*/ 175909 h 6997111"/>
              <a:gd name="connsiteX5" fmla="*/ 8565213 w 8601502"/>
              <a:gd name="connsiteY5" fmla="*/ 1759414 h 6997111"/>
              <a:gd name="connsiteX6" fmla="*/ 5425889 w 8601502"/>
              <a:gd name="connsiteY6" fmla="*/ 3787592 h 6997111"/>
              <a:gd name="connsiteX7" fmla="*/ 2045699 w 8601502"/>
              <a:gd name="connsiteY7" fmla="*/ 5557671 h 6997111"/>
              <a:gd name="connsiteX8" fmla="*/ 691 w 8601502"/>
              <a:gd name="connsiteY8" fmla="*/ 3603678 h 6997111"/>
              <a:gd name="connsiteX9" fmla="*/ 691 w 8601502"/>
              <a:gd name="connsiteY9" fmla="*/ 3603679 h 6997111"/>
              <a:gd name="connsiteX0" fmla="*/ 691 w 8601502"/>
              <a:gd name="connsiteY0" fmla="*/ 4393538 h 7786970"/>
              <a:gd name="connsiteX1" fmla="*/ 2749741 w 8601502"/>
              <a:gd name="connsiteY1" fmla="*/ 2854966 h 7786970"/>
              <a:gd name="connsiteX2" fmla="*/ 4731333 w 8601502"/>
              <a:gd name="connsiteY2" fmla="*/ 7161987 h 7786970"/>
              <a:gd name="connsiteX3" fmla="*/ 7124949 w 8601502"/>
              <a:gd name="connsiteY3" fmla="*/ 7059738 h 7786970"/>
              <a:gd name="connsiteX4" fmla="*/ 6607969 w 8601502"/>
              <a:gd name="connsiteY4" fmla="*/ 965768 h 7786970"/>
              <a:gd name="connsiteX5" fmla="*/ 8565213 w 8601502"/>
              <a:gd name="connsiteY5" fmla="*/ 2549273 h 7786970"/>
              <a:gd name="connsiteX6" fmla="*/ 4455521 w 8601502"/>
              <a:gd name="connsiteY6" fmla="*/ 30188 h 7786970"/>
              <a:gd name="connsiteX7" fmla="*/ 2045699 w 8601502"/>
              <a:gd name="connsiteY7" fmla="*/ 6347530 h 7786970"/>
              <a:gd name="connsiteX8" fmla="*/ 691 w 8601502"/>
              <a:gd name="connsiteY8" fmla="*/ 4393537 h 7786970"/>
              <a:gd name="connsiteX9" fmla="*/ 691 w 8601502"/>
              <a:gd name="connsiteY9" fmla="*/ 4393538 h 7786970"/>
              <a:gd name="connsiteX0" fmla="*/ 691 w 8601502"/>
              <a:gd name="connsiteY0" fmla="*/ 4393538 h 7786970"/>
              <a:gd name="connsiteX1" fmla="*/ 2749741 w 8601502"/>
              <a:gd name="connsiteY1" fmla="*/ 2854966 h 7786970"/>
              <a:gd name="connsiteX2" fmla="*/ 4731333 w 8601502"/>
              <a:gd name="connsiteY2" fmla="*/ 7161987 h 7786970"/>
              <a:gd name="connsiteX3" fmla="*/ 7124949 w 8601502"/>
              <a:gd name="connsiteY3" fmla="*/ 7059738 h 7786970"/>
              <a:gd name="connsiteX4" fmla="*/ 6607969 w 8601502"/>
              <a:gd name="connsiteY4" fmla="*/ 965768 h 7786970"/>
              <a:gd name="connsiteX5" fmla="*/ 8565213 w 8601502"/>
              <a:gd name="connsiteY5" fmla="*/ 2549273 h 7786970"/>
              <a:gd name="connsiteX6" fmla="*/ 4455521 w 8601502"/>
              <a:gd name="connsiteY6" fmla="*/ 30188 h 7786970"/>
              <a:gd name="connsiteX7" fmla="*/ 2045699 w 8601502"/>
              <a:gd name="connsiteY7" fmla="*/ 6347530 h 7786970"/>
              <a:gd name="connsiteX8" fmla="*/ 691 w 8601502"/>
              <a:gd name="connsiteY8" fmla="*/ 4393537 h 7786970"/>
              <a:gd name="connsiteX9" fmla="*/ 691 w 8601502"/>
              <a:gd name="connsiteY9" fmla="*/ 4393538 h 7786970"/>
              <a:gd name="connsiteX0" fmla="*/ 691 w 8601502"/>
              <a:gd name="connsiteY0" fmla="*/ 4477027 h 7870459"/>
              <a:gd name="connsiteX1" fmla="*/ 2749741 w 8601502"/>
              <a:gd name="connsiteY1" fmla="*/ 2938455 h 7870459"/>
              <a:gd name="connsiteX2" fmla="*/ 4731333 w 8601502"/>
              <a:gd name="connsiteY2" fmla="*/ 7245476 h 7870459"/>
              <a:gd name="connsiteX3" fmla="*/ 7124949 w 8601502"/>
              <a:gd name="connsiteY3" fmla="*/ 7143227 h 7870459"/>
              <a:gd name="connsiteX4" fmla="*/ 6607969 w 8601502"/>
              <a:gd name="connsiteY4" fmla="*/ 1049257 h 7870459"/>
              <a:gd name="connsiteX5" fmla="*/ 8565213 w 8601502"/>
              <a:gd name="connsiteY5" fmla="*/ 2632762 h 7870459"/>
              <a:gd name="connsiteX6" fmla="*/ 6756105 w 8601502"/>
              <a:gd name="connsiteY6" fmla="*/ 3799401 h 7870459"/>
              <a:gd name="connsiteX7" fmla="*/ 4455521 w 8601502"/>
              <a:gd name="connsiteY7" fmla="*/ 113677 h 7870459"/>
              <a:gd name="connsiteX8" fmla="*/ 2045699 w 8601502"/>
              <a:gd name="connsiteY8" fmla="*/ 6431019 h 7870459"/>
              <a:gd name="connsiteX9" fmla="*/ 691 w 8601502"/>
              <a:gd name="connsiteY9" fmla="*/ 4477026 h 7870459"/>
              <a:gd name="connsiteX10" fmla="*/ 691 w 8601502"/>
              <a:gd name="connsiteY10" fmla="*/ 4477027 h 7870459"/>
              <a:gd name="connsiteX0" fmla="*/ 691 w 8601502"/>
              <a:gd name="connsiteY0" fmla="*/ 4477029 h 7870461"/>
              <a:gd name="connsiteX1" fmla="*/ 2749741 w 8601502"/>
              <a:gd name="connsiteY1" fmla="*/ 2938457 h 7870461"/>
              <a:gd name="connsiteX2" fmla="*/ 4731333 w 8601502"/>
              <a:gd name="connsiteY2" fmla="*/ 7245478 h 7870461"/>
              <a:gd name="connsiteX3" fmla="*/ 7124949 w 8601502"/>
              <a:gd name="connsiteY3" fmla="*/ 7143229 h 7870461"/>
              <a:gd name="connsiteX4" fmla="*/ 6607969 w 8601502"/>
              <a:gd name="connsiteY4" fmla="*/ 1049259 h 7870461"/>
              <a:gd name="connsiteX5" fmla="*/ 8565213 w 8601502"/>
              <a:gd name="connsiteY5" fmla="*/ 2632764 h 7870461"/>
              <a:gd name="connsiteX6" fmla="*/ 6756105 w 8601502"/>
              <a:gd name="connsiteY6" fmla="*/ 3799403 h 7870461"/>
              <a:gd name="connsiteX7" fmla="*/ 4455521 w 8601502"/>
              <a:gd name="connsiteY7" fmla="*/ 113679 h 7870461"/>
              <a:gd name="connsiteX8" fmla="*/ 2045699 w 8601502"/>
              <a:gd name="connsiteY8" fmla="*/ 6431021 h 7870461"/>
              <a:gd name="connsiteX9" fmla="*/ 691 w 8601502"/>
              <a:gd name="connsiteY9" fmla="*/ 4477028 h 7870461"/>
              <a:gd name="connsiteX10" fmla="*/ 691 w 8601502"/>
              <a:gd name="connsiteY10" fmla="*/ 4477029 h 7870461"/>
              <a:gd name="connsiteX0" fmla="*/ 691 w 8566310"/>
              <a:gd name="connsiteY0" fmla="*/ 4477029 h 7870461"/>
              <a:gd name="connsiteX1" fmla="*/ 2749741 w 8566310"/>
              <a:gd name="connsiteY1" fmla="*/ 2938457 h 7870461"/>
              <a:gd name="connsiteX2" fmla="*/ 4731333 w 8566310"/>
              <a:gd name="connsiteY2" fmla="*/ 7245478 h 7870461"/>
              <a:gd name="connsiteX3" fmla="*/ 7124949 w 8566310"/>
              <a:gd name="connsiteY3" fmla="*/ 7143229 h 7870461"/>
              <a:gd name="connsiteX4" fmla="*/ 6607969 w 8566310"/>
              <a:gd name="connsiteY4" fmla="*/ 1049259 h 7870461"/>
              <a:gd name="connsiteX5" fmla="*/ 8565213 w 8566310"/>
              <a:gd name="connsiteY5" fmla="*/ 2632764 h 7870461"/>
              <a:gd name="connsiteX6" fmla="*/ 6756105 w 8566310"/>
              <a:gd name="connsiteY6" fmla="*/ 3799403 h 7870461"/>
              <a:gd name="connsiteX7" fmla="*/ 4455521 w 8566310"/>
              <a:gd name="connsiteY7" fmla="*/ 113679 h 7870461"/>
              <a:gd name="connsiteX8" fmla="*/ 2045699 w 8566310"/>
              <a:gd name="connsiteY8" fmla="*/ 6431021 h 7870461"/>
              <a:gd name="connsiteX9" fmla="*/ 691 w 8566310"/>
              <a:gd name="connsiteY9" fmla="*/ 4477028 h 7870461"/>
              <a:gd name="connsiteX10" fmla="*/ 691 w 8566310"/>
              <a:gd name="connsiteY10" fmla="*/ 4477029 h 7870461"/>
              <a:gd name="connsiteX0" fmla="*/ 691 w 8566310"/>
              <a:gd name="connsiteY0" fmla="*/ 4477029 h 7870461"/>
              <a:gd name="connsiteX1" fmla="*/ 2749741 w 8566310"/>
              <a:gd name="connsiteY1" fmla="*/ 2938457 h 7870461"/>
              <a:gd name="connsiteX2" fmla="*/ 4731333 w 8566310"/>
              <a:gd name="connsiteY2" fmla="*/ 7245478 h 7870461"/>
              <a:gd name="connsiteX3" fmla="*/ 7124949 w 8566310"/>
              <a:gd name="connsiteY3" fmla="*/ 7143229 h 7870461"/>
              <a:gd name="connsiteX4" fmla="*/ 6607969 w 8566310"/>
              <a:gd name="connsiteY4" fmla="*/ 1049259 h 7870461"/>
              <a:gd name="connsiteX5" fmla="*/ 8565213 w 8566310"/>
              <a:gd name="connsiteY5" fmla="*/ 2632764 h 7870461"/>
              <a:gd name="connsiteX6" fmla="*/ 6756105 w 8566310"/>
              <a:gd name="connsiteY6" fmla="*/ 3799403 h 7870461"/>
              <a:gd name="connsiteX7" fmla="*/ 4455521 w 8566310"/>
              <a:gd name="connsiteY7" fmla="*/ 113679 h 7870461"/>
              <a:gd name="connsiteX8" fmla="*/ 2045699 w 8566310"/>
              <a:gd name="connsiteY8" fmla="*/ 6431021 h 7870461"/>
              <a:gd name="connsiteX9" fmla="*/ 691 w 8566310"/>
              <a:gd name="connsiteY9" fmla="*/ 4477028 h 7870461"/>
              <a:gd name="connsiteX10" fmla="*/ 691 w 8566310"/>
              <a:gd name="connsiteY10" fmla="*/ 4477029 h 7870461"/>
              <a:gd name="connsiteX0" fmla="*/ 691 w 8566310"/>
              <a:gd name="connsiteY0" fmla="*/ 4477029 h 7870461"/>
              <a:gd name="connsiteX1" fmla="*/ 2749741 w 8566310"/>
              <a:gd name="connsiteY1" fmla="*/ 2938457 h 7870461"/>
              <a:gd name="connsiteX2" fmla="*/ 4731333 w 8566310"/>
              <a:gd name="connsiteY2" fmla="*/ 7245478 h 7870461"/>
              <a:gd name="connsiteX3" fmla="*/ 7124949 w 8566310"/>
              <a:gd name="connsiteY3" fmla="*/ 7143229 h 7870461"/>
              <a:gd name="connsiteX4" fmla="*/ 6607969 w 8566310"/>
              <a:gd name="connsiteY4" fmla="*/ 1049259 h 7870461"/>
              <a:gd name="connsiteX5" fmla="*/ 8565213 w 8566310"/>
              <a:gd name="connsiteY5" fmla="*/ 2632764 h 7870461"/>
              <a:gd name="connsiteX6" fmla="*/ 6756105 w 8566310"/>
              <a:gd name="connsiteY6" fmla="*/ 3799403 h 7870461"/>
              <a:gd name="connsiteX7" fmla="*/ 4455521 w 8566310"/>
              <a:gd name="connsiteY7" fmla="*/ 113679 h 7870461"/>
              <a:gd name="connsiteX8" fmla="*/ 2045699 w 8566310"/>
              <a:gd name="connsiteY8" fmla="*/ 6431021 h 7870461"/>
              <a:gd name="connsiteX9" fmla="*/ 691 w 8566310"/>
              <a:gd name="connsiteY9" fmla="*/ 4477028 h 7870461"/>
              <a:gd name="connsiteX10" fmla="*/ 691 w 8566310"/>
              <a:gd name="connsiteY10" fmla="*/ 4477029 h 7870461"/>
              <a:gd name="connsiteX0" fmla="*/ 691 w 8566310"/>
              <a:gd name="connsiteY0" fmla="*/ 4481116 h 7874548"/>
              <a:gd name="connsiteX1" fmla="*/ 2749741 w 8566310"/>
              <a:gd name="connsiteY1" fmla="*/ 2942544 h 7874548"/>
              <a:gd name="connsiteX2" fmla="*/ 4731333 w 8566310"/>
              <a:gd name="connsiteY2" fmla="*/ 7249565 h 7874548"/>
              <a:gd name="connsiteX3" fmla="*/ 7124949 w 8566310"/>
              <a:gd name="connsiteY3" fmla="*/ 7147316 h 7874548"/>
              <a:gd name="connsiteX4" fmla="*/ 6607969 w 8566310"/>
              <a:gd name="connsiteY4" fmla="*/ 1053346 h 7874548"/>
              <a:gd name="connsiteX5" fmla="*/ 8565213 w 8566310"/>
              <a:gd name="connsiteY5" fmla="*/ 2636851 h 7874548"/>
              <a:gd name="connsiteX6" fmla="*/ 6756105 w 8566310"/>
              <a:gd name="connsiteY6" fmla="*/ 3803490 h 7874548"/>
              <a:gd name="connsiteX7" fmla="*/ 4455521 w 8566310"/>
              <a:gd name="connsiteY7" fmla="*/ 117766 h 7874548"/>
              <a:gd name="connsiteX8" fmla="*/ 2045699 w 8566310"/>
              <a:gd name="connsiteY8" fmla="*/ 6435108 h 7874548"/>
              <a:gd name="connsiteX9" fmla="*/ 691 w 8566310"/>
              <a:gd name="connsiteY9" fmla="*/ 4481115 h 7874548"/>
              <a:gd name="connsiteX10" fmla="*/ 691 w 8566310"/>
              <a:gd name="connsiteY10" fmla="*/ 4481116 h 7874548"/>
              <a:gd name="connsiteX0" fmla="*/ 691 w 8566310"/>
              <a:gd name="connsiteY0" fmla="*/ 4482296 h 7875728"/>
              <a:gd name="connsiteX1" fmla="*/ 2749741 w 8566310"/>
              <a:gd name="connsiteY1" fmla="*/ 2943724 h 7875728"/>
              <a:gd name="connsiteX2" fmla="*/ 4731333 w 8566310"/>
              <a:gd name="connsiteY2" fmla="*/ 7250745 h 7875728"/>
              <a:gd name="connsiteX3" fmla="*/ 7124949 w 8566310"/>
              <a:gd name="connsiteY3" fmla="*/ 7148496 h 7875728"/>
              <a:gd name="connsiteX4" fmla="*/ 6607969 w 8566310"/>
              <a:gd name="connsiteY4" fmla="*/ 1054526 h 7875728"/>
              <a:gd name="connsiteX5" fmla="*/ 8565213 w 8566310"/>
              <a:gd name="connsiteY5" fmla="*/ 2638031 h 7875728"/>
              <a:gd name="connsiteX6" fmla="*/ 6856479 w 8566310"/>
              <a:gd name="connsiteY6" fmla="*/ 3759520 h 7875728"/>
              <a:gd name="connsiteX7" fmla="*/ 4455521 w 8566310"/>
              <a:gd name="connsiteY7" fmla="*/ 118946 h 7875728"/>
              <a:gd name="connsiteX8" fmla="*/ 2045699 w 8566310"/>
              <a:gd name="connsiteY8" fmla="*/ 6436288 h 7875728"/>
              <a:gd name="connsiteX9" fmla="*/ 691 w 8566310"/>
              <a:gd name="connsiteY9" fmla="*/ 4482295 h 7875728"/>
              <a:gd name="connsiteX10" fmla="*/ 691 w 8566310"/>
              <a:gd name="connsiteY10" fmla="*/ 4482296 h 7875728"/>
              <a:gd name="connsiteX0" fmla="*/ 691 w 8566310"/>
              <a:gd name="connsiteY0" fmla="*/ 4482296 h 7875728"/>
              <a:gd name="connsiteX1" fmla="*/ 2749741 w 8566310"/>
              <a:gd name="connsiteY1" fmla="*/ 2943724 h 7875728"/>
              <a:gd name="connsiteX2" fmla="*/ 4731333 w 8566310"/>
              <a:gd name="connsiteY2" fmla="*/ 7250745 h 7875728"/>
              <a:gd name="connsiteX3" fmla="*/ 7124949 w 8566310"/>
              <a:gd name="connsiteY3" fmla="*/ 7148496 h 7875728"/>
              <a:gd name="connsiteX4" fmla="*/ 6607969 w 8566310"/>
              <a:gd name="connsiteY4" fmla="*/ 1054526 h 7875728"/>
              <a:gd name="connsiteX5" fmla="*/ 8565213 w 8566310"/>
              <a:gd name="connsiteY5" fmla="*/ 2638031 h 7875728"/>
              <a:gd name="connsiteX6" fmla="*/ 6856479 w 8566310"/>
              <a:gd name="connsiteY6" fmla="*/ 3759520 h 7875728"/>
              <a:gd name="connsiteX7" fmla="*/ 4455521 w 8566310"/>
              <a:gd name="connsiteY7" fmla="*/ 118946 h 7875728"/>
              <a:gd name="connsiteX8" fmla="*/ 2045699 w 8566310"/>
              <a:gd name="connsiteY8" fmla="*/ 6436288 h 7875728"/>
              <a:gd name="connsiteX9" fmla="*/ 691 w 8566310"/>
              <a:gd name="connsiteY9" fmla="*/ 4482295 h 7875728"/>
              <a:gd name="connsiteX10" fmla="*/ 691 w 8566310"/>
              <a:gd name="connsiteY10" fmla="*/ 4482296 h 7875728"/>
              <a:gd name="connsiteX0" fmla="*/ 691 w 8566310"/>
              <a:gd name="connsiteY0" fmla="*/ 4472866 h 7866298"/>
              <a:gd name="connsiteX1" fmla="*/ 2749741 w 8566310"/>
              <a:gd name="connsiteY1" fmla="*/ 2934294 h 7866298"/>
              <a:gd name="connsiteX2" fmla="*/ 4731333 w 8566310"/>
              <a:gd name="connsiteY2" fmla="*/ 7241315 h 7866298"/>
              <a:gd name="connsiteX3" fmla="*/ 7124949 w 8566310"/>
              <a:gd name="connsiteY3" fmla="*/ 7139066 h 7866298"/>
              <a:gd name="connsiteX4" fmla="*/ 6607969 w 8566310"/>
              <a:gd name="connsiteY4" fmla="*/ 1045096 h 7866298"/>
              <a:gd name="connsiteX5" fmla="*/ 8565213 w 8566310"/>
              <a:gd name="connsiteY5" fmla="*/ 2628601 h 7866298"/>
              <a:gd name="connsiteX6" fmla="*/ 6856479 w 8566310"/>
              <a:gd name="connsiteY6" fmla="*/ 3750090 h 7866298"/>
              <a:gd name="connsiteX7" fmla="*/ 4455521 w 8566310"/>
              <a:gd name="connsiteY7" fmla="*/ 109516 h 7866298"/>
              <a:gd name="connsiteX8" fmla="*/ 2045699 w 8566310"/>
              <a:gd name="connsiteY8" fmla="*/ 6426858 h 7866298"/>
              <a:gd name="connsiteX9" fmla="*/ 691 w 8566310"/>
              <a:gd name="connsiteY9" fmla="*/ 4472865 h 7866298"/>
              <a:gd name="connsiteX10" fmla="*/ 691 w 8566310"/>
              <a:gd name="connsiteY10" fmla="*/ 4472866 h 7866298"/>
              <a:gd name="connsiteX0" fmla="*/ 691 w 8566310"/>
              <a:gd name="connsiteY0" fmla="*/ 4476147 h 7869579"/>
              <a:gd name="connsiteX1" fmla="*/ 2749741 w 8566310"/>
              <a:gd name="connsiteY1" fmla="*/ 2937575 h 7869579"/>
              <a:gd name="connsiteX2" fmla="*/ 4731333 w 8566310"/>
              <a:gd name="connsiteY2" fmla="*/ 7244596 h 7869579"/>
              <a:gd name="connsiteX3" fmla="*/ 7124949 w 8566310"/>
              <a:gd name="connsiteY3" fmla="*/ 7142347 h 7869579"/>
              <a:gd name="connsiteX4" fmla="*/ 6607969 w 8566310"/>
              <a:gd name="connsiteY4" fmla="*/ 1048377 h 7869579"/>
              <a:gd name="connsiteX5" fmla="*/ 8565213 w 8566310"/>
              <a:gd name="connsiteY5" fmla="*/ 2631882 h 7869579"/>
              <a:gd name="connsiteX6" fmla="*/ 6856479 w 8566310"/>
              <a:gd name="connsiteY6" fmla="*/ 3753371 h 7869579"/>
              <a:gd name="connsiteX7" fmla="*/ 4455521 w 8566310"/>
              <a:gd name="connsiteY7" fmla="*/ 112797 h 7869579"/>
              <a:gd name="connsiteX8" fmla="*/ 2045699 w 8566310"/>
              <a:gd name="connsiteY8" fmla="*/ 6430139 h 7869579"/>
              <a:gd name="connsiteX9" fmla="*/ 691 w 8566310"/>
              <a:gd name="connsiteY9" fmla="*/ 4476146 h 7869579"/>
              <a:gd name="connsiteX10" fmla="*/ 691 w 8566310"/>
              <a:gd name="connsiteY10" fmla="*/ 4476147 h 7869579"/>
              <a:gd name="connsiteX0" fmla="*/ 691 w 8566310"/>
              <a:gd name="connsiteY0" fmla="*/ 4476147 h 7869579"/>
              <a:gd name="connsiteX1" fmla="*/ 2749741 w 8566310"/>
              <a:gd name="connsiteY1" fmla="*/ 2937575 h 7869579"/>
              <a:gd name="connsiteX2" fmla="*/ 4731333 w 8566310"/>
              <a:gd name="connsiteY2" fmla="*/ 7244596 h 7869579"/>
              <a:gd name="connsiteX3" fmla="*/ 7124949 w 8566310"/>
              <a:gd name="connsiteY3" fmla="*/ 7142347 h 7869579"/>
              <a:gd name="connsiteX4" fmla="*/ 6607969 w 8566310"/>
              <a:gd name="connsiteY4" fmla="*/ 1048377 h 7869579"/>
              <a:gd name="connsiteX5" fmla="*/ 8565213 w 8566310"/>
              <a:gd name="connsiteY5" fmla="*/ 2631882 h 7869579"/>
              <a:gd name="connsiteX6" fmla="*/ 6856479 w 8566310"/>
              <a:gd name="connsiteY6" fmla="*/ 3753371 h 7869579"/>
              <a:gd name="connsiteX7" fmla="*/ 4455521 w 8566310"/>
              <a:gd name="connsiteY7" fmla="*/ 112797 h 7869579"/>
              <a:gd name="connsiteX8" fmla="*/ 2045699 w 8566310"/>
              <a:gd name="connsiteY8" fmla="*/ 6430139 h 7869579"/>
              <a:gd name="connsiteX9" fmla="*/ 691 w 8566310"/>
              <a:gd name="connsiteY9" fmla="*/ 4476146 h 7869579"/>
              <a:gd name="connsiteX10" fmla="*/ 691 w 8566310"/>
              <a:gd name="connsiteY10" fmla="*/ 4476147 h 7869579"/>
              <a:gd name="connsiteX0" fmla="*/ 691 w 8566310"/>
              <a:gd name="connsiteY0" fmla="*/ 4476147 h 7869579"/>
              <a:gd name="connsiteX1" fmla="*/ 2749741 w 8566310"/>
              <a:gd name="connsiteY1" fmla="*/ 2937575 h 7869579"/>
              <a:gd name="connsiteX2" fmla="*/ 4731333 w 8566310"/>
              <a:gd name="connsiteY2" fmla="*/ 7244596 h 7869579"/>
              <a:gd name="connsiteX3" fmla="*/ 7124949 w 8566310"/>
              <a:gd name="connsiteY3" fmla="*/ 7142347 h 7869579"/>
              <a:gd name="connsiteX4" fmla="*/ 6607969 w 8566310"/>
              <a:gd name="connsiteY4" fmla="*/ 1048377 h 7869579"/>
              <a:gd name="connsiteX5" fmla="*/ 8565213 w 8566310"/>
              <a:gd name="connsiteY5" fmla="*/ 2631882 h 7869579"/>
              <a:gd name="connsiteX6" fmla="*/ 6856479 w 8566310"/>
              <a:gd name="connsiteY6" fmla="*/ 3753371 h 7869579"/>
              <a:gd name="connsiteX7" fmla="*/ 4455521 w 8566310"/>
              <a:gd name="connsiteY7" fmla="*/ 112797 h 7869579"/>
              <a:gd name="connsiteX8" fmla="*/ 2045699 w 8566310"/>
              <a:gd name="connsiteY8" fmla="*/ 6430139 h 7869579"/>
              <a:gd name="connsiteX9" fmla="*/ 691 w 8566310"/>
              <a:gd name="connsiteY9" fmla="*/ 4476146 h 7869579"/>
              <a:gd name="connsiteX10" fmla="*/ 691 w 8566310"/>
              <a:gd name="connsiteY10" fmla="*/ 4476147 h 7869579"/>
              <a:gd name="connsiteX0" fmla="*/ 691 w 8577531"/>
              <a:gd name="connsiteY0" fmla="*/ 4476147 h 7869579"/>
              <a:gd name="connsiteX1" fmla="*/ 2749741 w 8577531"/>
              <a:gd name="connsiteY1" fmla="*/ 2937575 h 7869579"/>
              <a:gd name="connsiteX2" fmla="*/ 4731333 w 8577531"/>
              <a:gd name="connsiteY2" fmla="*/ 7244596 h 7869579"/>
              <a:gd name="connsiteX3" fmla="*/ 7124949 w 8577531"/>
              <a:gd name="connsiteY3" fmla="*/ 7142347 h 7869579"/>
              <a:gd name="connsiteX4" fmla="*/ 6607969 w 8577531"/>
              <a:gd name="connsiteY4" fmla="*/ 1048377 h 7869579"/>
              <a:gd name="connsiteX5" fmla="*/ 8565213 w 8577531"/>
              <a:gd name="connsiteY5" fmla="*/ 2631882 h 7869579"/>
              <a:gd name="connsiteX6" fmla="*/ 6856479 w 8577531"/>
              <a:gd name="connsiteY6" fmla="*/ 3753371 h 7869579"/>
              <a:gd name="connsiteX7" fmla="*/ 4455521 w 8577531"/>
              <a:gd name="connsiteY7" fmla="*/ 112797 h 7869579"/>
              <a:gd name="connsiteX8" fmla="*/ 2045699 w 8577531"/>
              <a:gd name="connsiteY8" fmla="*/ 6430139 h 7869579"/>
              <a:gd name="connsiteX9" fmla="*/ 691 w 8577531"/>
              <a:gd name="connsiteY9" fmla="*/ 4476146 h 7869579"/>
              <a:gd name="connsiteX10" fmla="*/ 691 w 8577531"/>
              <a:gd name="connsiteY10" fmla="*/ 4476147 h 7869579"/>
              <a:gd name="connsiteX0" fmla="*/ 691 w 8604782"/>
              <a:gd name="connsiteY0" fmla="*/ 4476147 h 7869579"/>
              <a:gd name="connsiteX1" fmla="*/ 2749741 w 8604782"/>
              <a:gd name="connsiteY1" fmla="*/ 2937575 h 7869579"/>
              <a:gd name="connsiteX2" fmla="*/ 4731333 w 8604782"/>
              <a:gd name="connsiteY2" fmla="*/ 7244596 h 7869579"/>
              <a:gd name="connsiteX3" fmla="*/ 7124949 w 8604782"/>
              <a:gd name="connsiteY3" fmla="*/ 7142347 h 7869579"/>
              <a:gd name="connsiteX4" fmla="*/ 6607969 w 8604782"/>
              <a:gd name="connsiteY4" fmla="*/ 1048377 h 7869579"/>
              <a:gd name="connsiteX5" fmla="*/ 8565213 w 8604782"/>
              <a:gd name="connsiteY5" fmla="*/ 2631882 h 7869579"/>
              <a:gd name="connsiteX6" fmla="*/ 6856479 w 8604782"/>
              <a:gd name="connsiteY6" fmla="*/ 3753371 h 7869579"/>
              <a:gd name="connsiteX7" fmla="*/ 4455521 w 8604782"/>
              <a:gd name="connsiteY7" fmla="*/ 112797 h 7869579"/>
              <a:gd name="connsiteX8" fmla="*/ 2045699 w 8604782"/>
              <a:gd name="connsiteY8" fmla="*/ 6430139 h 7869579"/>
              <a:gd name="connsiteX9" fmla="*/ 691 w 8604782"/>
              <a:gd name="connsiteY9" fmla="*/ 4476146 h 7869579"/>
              <a:gd name="connsiteX10" fmla="*/ 691 w 8604782"/>
              <a:gd name="connsiteY10" fmla="*/ 4476147 h 7869579"/>
              <a:gd name="connsiteX0" fmla="*/ 691 w 8604782"/>
              <a:gd name="connsiteY0" fmla="*/ 4354020 h 7747452"/>
              <a:gd name="connsiteX1" fmla="*/ 2749741 w 8604782"/>
              <a:gd name="connsiteY1" fmla="*/ 2815448 h 7747452"/>
              <a:gd name="connsiteX2" fmla="*/ 4731333 w 8604782"/>
              <a:gd name="connsiteY2" fmla="*/ 7122469 h 7747452"/>
              <a:gd name="connsiteX3" fmla="*/ 7124949 w 8604782"/>
              <a:gd name="connsiteY3" fmla="*/ 7020220 h 7747452"/>
              <a:gd name="connsiteX4" fmla="*/ 6607969 w 8604782"/>
              <a:gd name="connsiteY4" fmla="*/ 926250 h 7747452"/>
              <a:gd name="connsiteX5" fmla="*/ 8565213 w 8604782"/>
              <a:gd name="connsiteY5" fmla="*/ 2509755 h 7747452"/>
              <a:gd name="connsiteX6" fmla="*/ 6856479 w 8604782"/>
              <a:gd name="connsiteY6" fmla="*/ 3631244 h 7747452"/>
              <a:gd name="connsiteX7" fmla="*/ 4053769 w 8604782"/>
              <a:gd name="connsiteY7" fmla="*/ 115856 h 7747452"/>
              <a:gd name="connsiteX8" fmla="*/ 2045699 w 8604782"/>
              <a:gd name="connsiteY8" fmla="*/ 6308012 h 7747452"/>
              <a:gd name="connsiteX9" fmla="*/ 691 w 8604782"/>
              <a:gd name="connsiteY9" fmla="*/ 4354019 h 7747452"/>
              <a:gd name="connsiteX10" fmla="*/ 691 w 8604782"/>
              <a:gd name="connsiteY10" fmla="*/ 4354020 h 7747452"/>
              <a:gd name="connsiteX0" fmla="*/ 691 w 8604782"/>
              <a:gd name="connsiteY0" fmla="*/ 4304592 h 7698024"/>
              <a:gd name="connsiteX1" fmla="*/ 2749741 w 8604782"/>
              <a:gd name="connsiteY1" fmla="*/ 2766020 h 7698024"/>
              <a:gd name="connsiteX2" fmla="*/ 4731333 w 8604782"/>
              <a:gd name="connsiteY2" fmla="*/ 7073041 h 7698024"/>
              <a:gd name="connsiteX3" fmla="*/ 7124949 w 8604782"/>
              <a:gd name="connsiteY3" fmla="*/ 6970792 h 7698024"/>
              <a:gd name="connsiteX4" fmla="*/ 6607969 w 8604782"/>
              <a:gd name="connsiteY4" fmla="*/ 876822 h 7698024"/>
              <a:gd name="connsiteX5" fmla="*/ 8565213 w 8604782"/>
              <a:gd name="connsiteY5" fmla="*/ 2460327 h 7698024"/>
              <a:gd name="connsiteX6" fmla="*/ 6856479 w 8604782"/>
              <a:gd name="connsiteY6" fmla="*/ 3581816 h 7698024"/>
              <a:gd name="connsiteX7" fmla="*/ 4053769 w 8604782"/>
              <a:gd name="connsiteY7" fmla="*/ 66428 h 7698024"/>
              <a:gd name="connsiteX8" fmla="*/ 2045699 w 8604782"/>
              <a:gd name="connsiteY8" fmla="*/ 6258584 h 7698024"/>
              <a:gd name="connsiteX9" fmla="*/ 691 w 8604782"/>
              <a:gd name="connsiteY9" fmla="*/ 4304591 h 7698024"/>
              <a:gd name="connsiteX10" fmla="*/ 691 w 8604782"/>
              <a:gd name="connsiteY10" fmla="*/ 4304592 h 7698024"/>
              <a:gd name="connsiteX0" fmla="*/ 691 w 8604782"/>
              <a:gd name="connsiteY0" fmla="*/ 4304592 h 7698024"/>
              <a:gd name="connsiteX1" fmla="*/ 2749741 w 8604782"/>
              <a:gd name="connsiteY1" fmla="*/ 2766020 h 7698024"/>
              <a:gd name="connsiteX2" fmla="*/ 4731333 w 8604782"/>
              <a:gd name="connsiteY2" fmla="*/ 7073041 h 7698024"/>
              <a:gd name="connsiteX3" fmla="*/ 7124949 w 8604782"/>
              <a:gd name="connsiteY3" fmla="*/ 6970792 h 7698024"/>
              <a:gd name="connsiteX4" fmla="*/ 6607969 w 8604782"/>
              <a:gd name="connsiteY4" fmla="*/ 876822 h 7698024"/>
              <a:gd name="connsiteX5" fmla="*/ 8565213 w 8604782"/>
              <a:gd name="connsiteY5" fmla="*/ 2460327 h 7698024"/>
              <a:gd name="connsiteX6" fmla="*/ 6856479 w 8604782"/>
              <a:gd name="connsiteY6" fmla="*/ 3581816 h 7698024"/>
              <a:gd name="connsiteX7" fmla="*/ 4053769 w 8604782"/>
              <a:gd name="connsiteY7" fmla="*/ 66428 h 7698024"/>
              <a:gd name="connsiteX8" fmla="*/ 2045699 w 8604782"/>
              <a:gd name="connsiteY8" fmla="*/ 6258584 h 7698024"/>
              <a:gd name="connsiteX9" fmla="*/ 691 w 8604782"/>
              <a:gd name="connsiteY9" fmla="*/ 4304591 h 7698024"/>
              <a:gd name="connsiteX10" fmla="*/ 691 w 8604782"/>
              <a:gd name="connsiteY10" fmla="*/ 4304592 h 7698024"/>
              <a:gd name="connsiteX0" fmla="*/ 691 w 8604782"/>
              <a:gd name="connsiteY0" fmla="*/ 3777751 h 7171183"/>
              <a:gd name="connsiteX1" fmla="*/ 2749741 w 8604782"/>
              <a:gd name="connsiteY1" fmla="*/ 2239179 h 7171183"/>
              <a:gd name="connsiteX2" fmla="*/ 4731333 w 8604782"/>
              <a:gd name="connsiteY2" fmla="*/ 6546200 h 7171183"/>
              <a:gd name="connsiteX3" fmla="*/ 7124949 w 8604782"/>
              <a:gd name="connsiteY3" fmla="*/ 6443951 h 7171183"/>
              <a:gd name="connsiteX4" fmla="*/ 6607969 w 8604782"/>
              <a:gd name="connsiteY4" fmla="*/ 349981 h 7171183"/>
              <a:gd name="connsiteX5" fmla="*/ 8565213 w 8604782"/>
              <a:gd name="connsiteY5" fmla="*/ 1933486 h 7171183"/>
              <a:gd name="connsiteX6" fmla="*/ 6856479 w 8604782"/>
              <a:gd name="connsiteY6" fmla="*/ 3054975 h 7171183"/>
              <a:gd name="connsiteX7" fmla="*/ 3919852 w 8604782"/>
              <a:gd name="connsiteY7" fmla="*/ 76096 h 7171183"/>
              <a:gd name="connsiteX8" fmla="*/ 2045699 w 8604782"/>
              <a:gd name="connsiteY8" fmla="*/ 5731743 h 7171183"/>
              <a:gd name="connsiteX9" fmla="*/ 691 w 8604782"/>
              <a:gd name="connsiteY9" fmla="*/ 3777750 h 7171183"/>
              <a:gd name="connsiteX10" fmla="*/ 691 w 8604782"/>
              <a:gd name="connsiteY10" fmla="*/ 3777751 h 7171183"/>
              <a:gd name="connsiteX0" fmla="*/ 691 w 8604782"/>
              <a:gd name="connsiteY0" fmla="*/ 3797722 h 7191154"/>
              <a:gd name="connsiteX1" fmla="*/ 2749741 w 8604782"/>
              <a:gd name="connsiteY1" fmla="*/ 2259150 h 7191154"/>
              <a:gd name="connsiteX2" fmla="*/ 4731333 w 8604782"/>
              <a:gd name="connsiteY2" fmla="*/ 6566171 h 7191154"/>
              <a:gd name="connsiteX3" fmla="*/ 7124949 w 8604782"/>
              <a:gd name="connsiteY3" fmla="*/ 6463922 h 7191154"/>
              <a:gd name="connsiteX4" fmla="*/ 6607969 w 8604782"/>
              <a:gd name="connsiteY4" fmla="*/ 369952 h 7191154"/>
              <a:gd name="connsiteX5" fmla="*/ 8565213 w 8604782"/>
              <a:gd name="connsiteY5" fmla="*/ 1953457 h 7191154"/>
              <a:gd name="connsiteX6" fmla="*/ 6856479 w 8604782"/>
              <a:gd name="connsiteY6" fmla="*/ 3074946 h 7191154"/>
              <a:gd name="connsiteX7" fmla="*/ 3919852 w 8604782"/>
              <a:gd name="connsiteY7" fmla="*/ 96067 h 7191154"/>
              <a:gd name="connsiteX8" fmla="*/ 2045699 w 8604782"/>
              <a:gd name="connsiteY8" fmla="*/ 5751714 h 7191154"/>
              <a:gd name="connsiteX9" fmla="*/ 691 w 8604782"/>
              <a:gd name="connsiteY9" fmla="*/ 3797721 h 7191154"/>
              <a:gd name="connsiteX10" fmla="*/ 691 w 8604782"/>
              <a:gd name="connsiteY10" fmla="*/ 3797722 h 7191154"/>
              <a:gd name="connsiteX0" fmla="*/ 691 w 8604782"/>
              <a:gd name="connsiteY0" fmla="*/ 3743108 h 7136540"/>
              <a:gd name="connsiteX1" fmla="*/ 2749741 w 8604782"/>
              <a:gd name="connsiteY1" fmla="*/ 2204536 h 7136540"/>
              <a:gd name="connsiteX2" fmla="*/ 4731333 w 8604782"/>
              <a:gd name="connsiteY2" fmla="*/ 6511557 h 7136540"/>
              <a:gd name="connsiteX3" fmla="*/ 7124949 w 8604782"/>
              <a:gd name="connsiteY3" fmla="*/ 6409308 h 7136540"/>
              <a:gd name="connsiteX4" fmla="*/ 6607969 w 8604782"/>
              <a:gd name="connsiteY4" fmla="*/ 315338 h 7136540"/>
              <a:gd name="connsiteX5" fmla="*/ 8565213 w 8604782"/>
              <a:gd name="connsiteY5" fmla="*/ 1898843 h 7136540"/>
              <a:gd name="connsiteX6" fmla="*/ 6856479 w 8604782"/>
              <a:gd name="connsiteY6" fmla="*/ 3020332 h 7136540"/>
              <a:gd name="connsiteX7" fmla="*/ 3919852 w 8604782"/>
              <a:gd name="connsiteY7" fmla="*/ 41453 h 7136540"/>
              <a:gd name="connsiteX8" fmla="*/ 2045699 w 8604782"/>
              <a:gd name="connsiteY8" fmla="*/ 5697100 h 7136540"/>
              <a:gd name="connsiteX9" fmla="*/ 691 w 8604782"/>
              <a:gd name="connsiteY9" fmla="*/ 3743107 h 7136540"/>
              <a:gd name="connsiteX10" fmla="*/ 691 w 8604782"/>
              <a:gd name="connsiteY10" fmla="*/ 3743108 h 7136540"/>
              <a:gd name="connsiteX0" fmla="*/ 691 w 8604782"/>
              <a:gd name="connsiteY0" fmla="*/ 3743108 h 7136540"/>
              <a:gd name="connsiteX1" fmla="*/ 2749741 w 8604782"/>
              <a:gd name="connsiteY1" fmla="*/ 2204536 h 7136540"/>
              <a:gd name="connsiteX2" fmla="*/ 4731333 w 8604782"/>
              <a:gd name="connsiteY2" fmla="*/ 6511557 h 7136540"/>
              <a:gd name="connsiteX3" fmla="*/ 7124949 w 8604782"/>
              <a:gd name="connsiteY3" fmla="*/ 6409308 h 7136540"/>
              <a:gd name="connsiteX4" fmla="*/ 6607969 w 8604782"/>
              <a:gd name="connsiteY4" fmla="*/ 315338 h 7136540"/>
              <a:gd name="connsiteX5" fmla="*/ 8565213 w 8604782"/>
              <a:gd name="connsiteY5" fmla="*/ 1898843 h 7136540"/>
              <a:gd name="connsiteX6" fmla="*/ 6856479 w 8604782"/>
              <a:gd name="connsiteY6" fmla="*/ 3020332 h 7136540"/>
              <a:gd name="connsiteX7" fmla="*/ 3919852 w 8604782"/>
              <a:gd name="connsiteY7" fmla="*/ 41453 h 7136540"/>
              <a:gd name="connsiteX8" fmla="*/ 2045699 w 8604782"/>
              <a:gd name="connsiteY8" fmla="*/ 5697100 h 7136540"/>
              <a:gd name="connsiteX9" fmla="*/ 691 w 8604782"/>
              <a:gd name="connsiteY9" fmla="*/ 3743107 h 7136540"/>
              <a:gd name="connsiteX10" fmla="*/ 691 w 8604782"/>
              <a:gd name="connsiteY10" fmla="*/ 3743108 h 713654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0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0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1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  <a:gd name="connsiteX0" fmla="*/ 691 w 8604782"/>
              <a:gd name="connsiteY0" fmla="*/ 3759468 h 7152900"/>
              <a:gd name="connsiteX1" fmla="*/ 2749741 w 8604782"/>
              <a:gd name="connsiteY1" fmla="*/ 2220896 h 7152900"/>
              <a:gd name="connsiteX2" fmla="*/ 4731333 w 8604782"/>
              <a:gd name="connsiteY2" fmla="*/ 6527917 h 7152900"/>
              <a:gd name="connsiteX3" fmla="*/ 7124949 w 8604782"/>
              <a:gd name="connsiteY3" fmla="*/ 6425668 h 7152900"/>
              <a:gd name="connsiteX4" fmla="*/ 6607969 w 8604782"/>
              <a:gd name="connsiteY4" fmla="*/ 331698 h 7152900"/>
              <a:gd name="connsiteX5" fmla="*/ 8565213 w 8604782"/>
              <a:gd name="connsiteY5" fmla="*/ 1915203 h 7152900"/>
              <a:gd name="connsiteX6" fmla="*/ 6856479 w 8604782"/>
              <a:gd name="connsiteY6" fmla="*/ 3036692 h 7152900"/>
              <a:gd name="connsiteX7" fmla="*/ 3919852 w 8604782"/>
              <a:gd name="connsiteY7" fmla="*/ 57813 h 7152900"/>
              <a:gd name="connsiteX8" fmla="*/ 2045699 w 8604782"/>
              <a:gd name="connsiteY8" fmla="*/ 5713461 h 7152900"/>
              <a:gd name="connsiteX9" fmla="*/ 691 w 8604782"/>
              <a:gd name="connsiteY9" fmla="*/ 3759467 h 7152900"/>
              <a:gd name="connsiteX10" fmla="*/ 691 w 8604782"/>
              <a:gd name="connsiteY10" fmla="*/ 3759468 h 7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04782" h="7152900">
                <a:moveTo>
                  <a:pt x="691" y="3759468"/>
                </a:moveTo>
                <a:cubicBezTo>
                  <a:pt x="-32000" y="2776160"/>
                  <a:pt x="1096936" y="1306192"/>
                  <a:pt x="2749741" y="2220896"/>
                </a:cubicBezTo>
                <a:cubicBezTo>
                  <a:pt x="3697622" y="2747195"/>
                  <a:pt x="4074259" y="5583787"/>
                  <a:pt x="4731333" y="6527917"/>
                </a:cubicBezTo>
                <a:cubicBezTo>
                  <a:pt x="5388407" y="7472047"/>
                  <a:pt x="6648942" y="7271815"/>
                  <a:pt x="7124949" y="6425668"/>
                </a:cubicBezTo>
                <a:cubicBezTo>
                  <a:pt x="8200701" y="4624995"/>
                  <a:pt x="4279577" y="1907994"/>
                  <a:pt x="6607969" y="331698"/>
                </a:cubicBezTo>
                <a:cubicBezTo>
                  <a:pt x="7652418" y="-271488"/>
                  <a:pt x="8837501" y="793247"/>
                  <a:pt x="8565213" y="1915203"/>
                </a:cubicBezTo>
                <a:cubicBezTo>
                  <a:pt x="8563713" y="2290797"/>
                  <a:pt x="8084056" y="3323060"/>
                  <a:pt x="6856479" y="3036692"/>
                </a:cubicBezTo>
                <a:cubicBezTo>
                  <a:pt x="5479477" y="2701503"/>
                  <a:pt x="5806461" y="-463346"/>
                  <a:pt x="3919852" y="57813"/>
                </a:cubicBezTo>
                <a:cubicBezTo>
                  <a:pt x="2115603" y="686520"/>
                  <a:pt x="5212487" y="5078883"/>
                  <a:pt x="2045699" y="5713461"/>
                </a:cubicBezTo>
                <a:cubicBezTo>
                  <a:pt x="766515" y="5748717"/>
                  <a:pt x="691" y="4788361"/>
                  <a:pt x="691" y="3759467"/>
                </a:cubicBezTo>
                <a:lnTo>
                  <a:pt x="691" y="37594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3745668" y="2776035"/>
            <a:ext cx="2079576" cy="2079574"/>
            <a:chOff x="2266305" y="2443545"/>
            <a:chExt cx="2689770" cy="2689770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78392" y="1683479"/>
            <a:ext cx="1619032" cy="1619030"/>
            <a:chOff x="4033030" y="4210270"/>
            <a:chExt cx="1768451" cy="1768451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033030" y="4210270"/>
              <a:ext cx="1768451" cy="1768451"/>
            </a:xfrm>
            <a:custGeom>
              <a:avLst/>
              <a:gdLst>
                <a:gd name="T0" fmla="*/ 1110 w 2050"/>
                <a:gd name="T1" fmla="*/ 3 h 2050"/>
                <a:gd name="T2" fmla="*/ 1162 w 2050"/>
                <a:gd name="T3" fmla="*/ 37 h 2050"/>
                <a:gd name="T4" fmla="*/ 1227 w 2050"/>
                <a:gd name="T5" fmla="*/ 308 h 2050"/>
                <a:gd name="T6" fmla="*/ 1391 w 2050"/>
                <a:gd name="T7" fmla="*/ 376 h 2050"/>
                <a:gd name="T8" fmla="*/ 1628 w 2050"/>
                <a:gd name="T9" fmla="*/ 229 h 2050"/>
                <a:gd name="T10" fmla="*/ 1689 w 2050"/>
                <a:gd name="T11" fmla="*/ 243 h 2050"/>
                <a:gd name="T12" fmla="*/ 1808 w 2050"/>
                <a:gd name="T13" fmla="*/ 362 h 2050"/>
                <a:gd name="T14" fmla="*/ 1822 w 2050"/>
                <a:gd name="T15" fmla="*/ 423 h 2050"/>
                <a:gd name="T16" fmla="*/ 1675 w 2050"/>
                <a:gd name="T17" fmla="*/ 660 h 2050"/>
                <a:gd name="T18" fmla="*/ 1743 w 2050"/>
                <a:gd name="T19" fmla="*/ 824 h 2050"/>
                <a:gd name="T20" fmla="*/ 2014 w 2050"/>
                <a:gd name="T21" fmla="*/ 889 h 2050"/>
                <a:gd name="T22" fmla="*/ 2048 w 2050"/>
                <a:gd name="T23" fmla="*/ 941 h 2050"/>
                <a:gd name="T24" fmla="*/ 2048 w 2050"/>
                <a:gd name="T25" fmla="*/ 1110 h 2050"/>
                <a:gd name="T26" fmla="*/ 2014 w 2050"/>
                <a:gd name="T27" fmla="*/ 1162 h 2050"/>
                <a:gd name="T28" fmla="*/ 1743 w 2050"/>
                <a:gd name="T29" fmla="*/ 1227 h 2050"/>
                <a:gd name="T30" fmla="*/ 1675 w 2050"/>
                <a:gd name="T31" fmla="*/ 1391 h 2050"/>
                <a:gd name="T32" fmla="*/ 1822 w 2050"/>
                <a:gd name="T33" fmla="*/ 1628 h 2050"/>
                <a:gd name="T34" fmla="*/ 1808 w 2050"/>
                <a:gd name="T35" fmla="*/ 1689 h 2050"/>
                <a:gd name="T36" fmla="*/ 1689 w 2050"/>
                <a:gd name="T37" fmla="*/ 1808 h 2050"/>
                <a:gd name="T38" fmla="*/ 1628 w 2050"/>
                <a:gd name="T39" fmla="*/ 1822 h 2050"/>
                <a:gd name="T40" fmla="*/ 1391 w 2050"/>
                <a:gd name="T41" fmla="*/ 1675 h 2050"/>
                <a:gd name="T42" fmla="*/ 1227 w 2050"/>
                <a:gd name="T43" fmla="*/ 1743 h 2050"/>
                <a:gd name="T44" fmla="*/ 1162 w 2050"/>
                <a:gd name="T45" fmla="*/ 2014 h 2050"/>
                <a:gd name="T46" fmla="*/ 1110 w 2050"/>
                <a:gd name="T47" fmla="*/ 2048 h 2050"/>
                <a:gd name="T48" fmla="*/ 941 w 2050"/>
                <a:gd name="T49" fmla="*/ 2048 h 2050"/>
                <a:gd name="T50" fmla="*/ 889 w 2050"/>
                <a:gd name="T51" fmla="*/ 2014 h 2050"/>
                <a:gd name="T52" fmla="*/ 824 w 2050"/>
                <a:gd name="T53" fmla="*/ 1743 h 2050"/>
                <a:gd name="T54" fmla="*/ 660 w 2050"/>
                <a:gd name="T55" fmla="*/ 1675 h 2050"/>
                <a:gd name="T56" fmla="*/ 423 w 2050"/>
                <a:gd name="T57" fmla="*/ 1822 h 2050"/>
                <a:gd name="T58" fmla="*/ 362 w 2050"/>
                <a:gd name="T59" fmla="*/ 1808 h 2050"/>
                <a:gd name="T60" fmla="*/ 243 w 2050"/>
                <a:gd name="T61" fmla="*/ 1689 h 2050"/>
                <a:gd name="T62" fmla="*/ 229 w 2050"/>
                <a:gd name="T63" fmla="*/ 1628 h 2050"/>
                <a:gd name="T64" fmla="*/ 376 w 2050"/>
                <a:gd name="T65" fmla="*/ 1391 h 2050"/>
                <a:gd name="T66" fmla="*/ 308 w 2050"/>
                <a:gd name="T67" fmla="*/ 1227 h 2050"/>
                <a:gd name="T68" fmla="*/ 37 w 2050"/>
                <a:gd name="T69" fmla="*/ 1162 h 2050"/>
                <a:gd name="T70" fmla="*/ 3 w 2050"/>
                <a:gd name="T71" fmla="*/ 1110 h 2050"/>
                <a:gd name="T72" fmla="*/ 3 w 2050"/>
                <a:gd name="T73" fmla="*/ 941 h 2050"/>
                <a:gd name="T74" fmla="*/ 37 w 2050"/>
                <a:gd name="T75" fmla="*/ 889 h 2050"/>
                <a:gd name="T76" fmla="*/ 308 w 2050"/>
                <a:gd name="T77" fmla="*/ 824 h 2050"/>
                <a:gd name="T78" fmla="*/ 376 w 2050"/>
                <a:gd name="T79" fmla="*/ 660 h 2050"/>
                <a:gd name="T80" fmla="*/ 229 w 2050"/>
                <a:gd name="T81" fmla="*/ 423 h 2050"/>
                <a:gd name="T82" fmla="*/ 243 w 2050"/>
                <a:gd name="T83" fmla="*/ 362 h 2050"/>
                <a:gd name="T84" fmla="*/ 362 w 2050"/>
                <a:gd name="T85" fmla="*/ 243 h 2050"/>
                <a:gd name="T86" fmla="*/ 423 w 2050"/>
                <a:gd name="T87" fmla="*/ 229 h 2050"/>
                <a:gd name="T88" fmla="*/ 660 w 2050"/>
                <a:gd name="T89" fmla="*/ 376 h 2050"/>
                <a:gd name="T90" fmla="*/ 824 w 2050"/>
                <a:gd name="T91" fmla="*/ 308 h 2050"/>
                <a:gd name="T92" fmla="*/ 889 w 2050"/>
                <a:gd name="T93" fmla="*/ 37 h 2050"/>
                <a:gd name="T94" fmla="*/ 941 w 2050"/>
                <a:gd name="T95" fmla="*/ 3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50" h="2050">
                  <a:moveTo>
                    <a:pt x="962" y="0"/>
                  </a:moveTo>
                  <a:lnTo>
                    <a:pt x="1089" y="0"/>
                  </a:lnTo>
                  <a:lnTo>
                    <a:pt x="1110" y="3"/>
                  </a:lnTo>
                  <a:lnTo>
                    <a:pt x="1130" y="11"/>
                  </a:lnTo>
                  <a:lnTo>
                    <a:pt x="1148" y="22"/>
                  </a:lnTo>
                  <a:lnTo>
                    <a:pt x="1162" y="37"/>
                  </a:lnTo>
                  <a:lnTo>
                    <a:pt x="1173" y="56"/>
                  </a:lnTo>
                  <a:lnTo>
                    <a:pt x="1181" y="76"/>
                  </a:lnTo>
                  <a:lnTo>
                    <a:pt x="1227" y="308"/>
                  </a:lnTo>
                  <a:lnTo>
                    <a:pt x="1284" y="326"/>
                  </a:lnTo>
                  <a:lnTo>
                    <a:pt x="1338" y="349"/>
                  </a:lnTo>
                  <a:lnTo>
                    <a:pt x="1391" y="376"/>
                  </a:lnTo>
                  <a:lnTo>
                    <a:pt x="1588" y="244"/>
                  </a:lnTo>
                  <a:lnTo>
                    <a:pt x="1607" y="234"/>
                  </a:lnTo>
                  <a:lnTo>
                    <a:pt x="1628" y="229"/>
                  </a:lnTo>
                  <a:lnTo>
                    <a:pt x="1649" y="229"/>
                  </a:lnTo>
                  <a:lnTo>
                    <a:pt x="1669" y="233"/>
                  </a:lnTo>
                  <a:lnTo>
                    <a:pt x="1689" y="243"/>
                  </a:lnTo>
                  <a:lnTo>
                    <a:pt x="1705" y="257"/>
                  </a:lnTo>
                  <a:lnTo>
                    <a:pt x="1794" y="346"/>
                  </a:lnTo>
                  <a:lnTo>
                    <a:pt x="1808" y="362"/>
                  </a:lnTo>
                  <a:lnTo>
                    <a:pt x="1818" y="382"/>
                  </a:lnTo>
                  <a:lnTo>
                    <a:pt x="1822" y="402"/>
                  </a:lnTo>
                  <a:lnTo>
                    <a:pt x="1822" y="423"/>
                  </a:lnTo>
                  <a:lnTo>
                    <a:pt x="1817" y="444"/>
                  </a:lnTo>
                  <a:lnTo>
                    <a:pt x="1807" y="463"/>
                  </a:lnTo>
                  <a:lnTo>
                    <a:pt x="1675" y="660"/>
                  </a:lnTo>
                  <a:lnTo>
                    <a:pt x="1702" y="713"/>
                  </a:lnTo>
                  <a:lnTo>
                    <a:pt x="1725" y="767"/>
                  </a:lnTo>
                  <a:lnTo>
                    <a:pt x="1743" y="824"/>
                  </a:lnTo>
                  <a:lnTo>
                    <a:pt x="1975" y="870"/>
                  </a:lnTo>
                  <a:lnTo>
                    <a:pt x="1995" y="878"/>
                  </a:lnTo>
                  <a:lnTo>
                    <a:pt x="2014" y="889"/>
                  </a:lnTo>
                  <a:lnTo>
                    <a:pt x="2029" y="903"/>
                  </a:lnTo>
                  <a:lnTo>
                    <a:pt x="2040" y="921"/>
                  </a:lnTo>
                  <a:lnTo>
                    <a:pt x="2048" y="941"/>
                  </a:lnTo>
                  <a:lnTo>
                    <a:pt x="2050" y="962"/>
                  </a:lnTo>
                  <a:lnTo>
                    <a:pt x="2050" y="1089"/>
                  </a:lnTo>
                  <a:lnTo>
                    <a:pt x="2048" y="1110"/>
                  </a:lnTo>
                  <a:lnTo>
                    <a:pt x="2040" y="1130"/>
                  </a:lnTo>
                  <a:lnTo>
                    <a:pt x="2029" y="1148"/>
                  </a:lnTo>
                  <a:lnTo>
                    <a:pt x="2014" y="1162"/>
                  </a:lnTo>
                  <a:lnTo>
                    <a:pt x="1995" y="1173"/>
                  </a:lnTo>
                  <a:lnTo>
                    <a:pt x="1975" y="1181"/>
                  </a:lnTo>
                  <a:lnTo>
                    <a:pt x="1743" y="1227"/>
                  </a:lnTo>
                  <a:lnTo>
                    <a:pt x="1725" y="1284"/>
                  </a:lnTo>
                  <a:lnTo>
                    <a:pt x="1702" y="1338"/>
                  </a:lnTo>
                  <a:lnTo>
                    <a:pt x="1675" y="1391"/>
                  </a:lnTo>
                  <a:lnTo>
                    <a:pt x="1807" y="1588"/>
                  </a:lnTo>
                  <a:lnTo>
                    <a:pt x="1817" y="1607"/>
                  </a:lnTo>
                  <a:lnTo>
                    <a:pt x="1822" y="1628"/>
                  </a:lnTo>
                  <a:lnTo>
                    <a:pt x="1822" y="1649"/>
                  </a:lnTo>
                  <a:lnTo>
                    <a:pt x="1818" y="1669"/>
                  </a:lnTo>
                  <a:lnTo>
                    <a:pt x="1808" y="1689"/>
                  </a:lnTo>
                  <a:lnTo>
                    <a:pt x="1794" y="1705"/>
                  </a:lnTo>
                  <a:lnTo>
                    <a:pt x="1705" y="1794"/>
                  </a:lnTo>
                  <a:lnTo>
                    <a:pt x="1689" y="1808"/>
                  </a:lnTo>
                  <a:lnTo>
                    <a:pt x="1669" y="1818"/>
                  </a:lnTo>
                  <a:lnTo>
                    <a:pt x="1649" y="1822"/>
                  </a:lnTo>
                  <a:lnTo>
                    <a:pt x="1628" y="1822"/>
                  </a:lnTo>
                  <a:lnTo>
                    <a:pt x="1607" y="1817"/>
                  </a:lnTo>
                  <a:lnTo>
                    <a:pt x="1588" y="1807"/>
                  </a:lnTo>
                  <a:lnTo>
                    <a:pt x="1391" y="1675"/>
                  </a:lnTo>
                  <a:lnTo>
                    <a:pt x="1338" y="1702"/>
                  </a:lnTo>
                  <a:lnTo>
                    <a:pt x="1284" y="1725"/>
                  </a:lnTo>
                  <a:lnTo>
                    <a:pt x="1227" y="1743"/>
                  </a:lnTo>
                  <a:lnTo>
                    <a:pt x="1181" y="1975"/>
                  </a:lnTo>
                  <a:lnTo>
                    <a:pt x="1173" y="1995"/>
                  </a:lnTo>
                  <a:lnTo>
                    <a:pt x="1162" y="2014"/>
                  </a:lnTo>
                  <a:lnTo>
                    <a:pt x="1148" y="2029"/>
                  </a:lnTo>
                  <a:lnTo>
                    <a:pt x="1130" y="2040"/>
                  </a:lnTo>
                  <a:lnTo>
                    <a:pt x="1110" y="2048"/>
                  </a:lnTo>
                  <a:lnTo>
                    <a:pt x="1089" y="2050"/>
                  </a:lnTo>
                  <a:lnTo>
                    <a:pt x="962" y="2050"/>
                  </a:lnTo>
                  <a:lnTo>
                    <a:pt x="941" y="2048"/>
                  </a:lnTo>
                  <a:lnTo>
                    <a:pt x="921" y="2040"/>
                  </a:lnTo>
                  <a:lnTo>
                    <a:pt x="903" y="2029"/>
                  </a:lnTo>
                  <a:lnTo>
                    <a:pt x="889" y="2014"/>
                  </a:lnTo>
                  <a:lnTo>
                    <a:pt x="878" y="1995"/>
                  </a:lnTo>
                  <a:lnTo>
                    <a:pt x="870" y="1975"/>
                  </a:lnTo>
                  <a:lnTo>
                    <a:pt x="824" y="1743"/>
                  </a:lnTo>
                  <a:lnTo>
                    <a:pt x="767" y="1725"/>
                  </a:lnTo>
                  <a:lnTo>
                    <a:pt x="713" y="1702"/>
                  </a:lnTo>
                  <a:lnTo>
                    <a:pt x="660" y="1675"/>
                  </a:lnTo>
                  <a:lnTo>
                    <a:pt x="463" y="1807"/>
                  </a:lnTo>
                  <a:lnTo>
                    <a:pt x="444" y="1817"/>
                  </a:lnTo>
                  <a:lnTo>
                    <a:pt x="423" y="1822"/>
                  </a:lnTo>
                  <a:lnTo>
                    <a:pt x="402" y="1822"/>
                  </a:lnTo>
                  <a:lnTo>
                    <a:pt x="382" y="1818"/>
                  </a:lnTo>
                  <a:lnTo>
                    <a:pt x="362" y="1808"/>
                  </a:lnTo>
                  <a:lnTo>
                    <a:pt x="346" y="1794"/>
                  </a:lnTo>
                  <a:lnTo>
                    <a:pt x="257" y="1705"/>
                  </a:lnTo>
                  <a:lnTo>
                    <a:pt x="243" y="1689"/>
                  </a:lnTo>
                  <a:lnTo>
                    <a:pt x="233" y="1669"/>
                  </a:lnTo>
                  <a:lnTo>
                    <a:pt x="229" y="1649"/>
                  </a:lnTo>
                  <a:lnTo>
                    <a:pt x="229" y="1628"/>
                  </a:lnTo>
                  <a:lnTo>
                    <a:pt x="234" y="1607"/>
                  </a:lnTo>
                  <a:lnTo>
                    <a:pt x="244" y="1588"/>
                  </a:lnTo>
                  <a:lnTo>
                    <a:pt x="376" y="1391"/>
                  </a:lnTo>
                  <a:lnTo>
                    <a:pt x="349" y="1338"/>
                  </a:lnTo>
                  <a:lnTo>
                    <a:pt x="326" y="1284"/>
                  </a:lnTo>
                  <a:lnTo>
                    <a:pt x="308" y="1227"/>
                  </a:lnTo>
                  <a:lnTo>
                    <a:pt x="76" y="1181"/>
                  </a:lnTo>
                  <a:lnTo>
                    <a:pt x="56" y="1173"/>
                  </a:lnTo>
                  <a:lnTo>
                    <a:pt x="37" y="1162"/>
                  </a:lnTo>
                  <a:lnTo>
                    <a:pt x="22" y="1148"/>
                  </a:lnTo>
                  <a:lnTo>
                    <a:pt x="11" y="1130"/>
                  </a:lnTo>
                  <a:lnTo>
                    <a:pt x="3" y="1110"/>
                  </a:lnTo>
                  <a:lnTo>
                    <a:pt x="0" y="1089"/>
                  </a:lnTo>
                  <a:lnTo>
                    <a:pt x="0" y="962"/>
                  </a:lnTo>
                  <a:lnTo>
                    <a:pt x="3" y="941"/>
                  </a:lnTo>
                  <a:lnTo>
                    <a:pt x="11" y="921"/>
                  </a:lnTo>
                  <a:lnTo>
                    <a:pt x="22" y="903"/>
                  </a:lnTo>
                  <a:lnTo>
                    <a:pt x="37" y="889"/>
                  </a:lnTo>
                  <a:lnTo>
                    <a:pt x="56" y="878"/>
                  </a:lnTo>
                  <a:lnTo>
                    <a:pt x="76" y="870"/>
                  </a:lnTo>
                  <a:lnTo>
                    <a:pt x="308" y="824"/>
                  </a:lnTo>
                  <a:lnTo>
                    <a:pt x="326" y="767"/>
                  </a:lnTo>
                  <a:lnTo>
                    <a:pt x="349" y="713"/>
                  </a:lnTo>
                  <a:lnTo>
                    <a:pt x="376" y="660"/>
                  </a:lnTo>
                  <a:lnTo>
                    <a:pt x="244" y="463"/>
                  </a:lnTo>
                  <a:lnTo>
                    <a:pt x="234" y="444"/>
                  </a:lnTo>
                  <a:lnTo>
                    <a:pt x="229" y="423"/>
                  </a:lnTo>
                  <a:lnTo>
                    <a:pt x="229" y="402"/>
                  </a:lnTo>
                  <a:lnTo>
                    <a:pt x="233" y="382"/>
                  </a:lnTo>
                  <a:lnTo>
                    <a:pt x="243" y="362"/>
                  </a:lnTo>
                  <a:lnTo>
                    <a:pt x="257" y="346"/>
                  </a:lnTo>
                  <a:lnTo>
                    <a:pt x="346" y="257"/>
                  </a:lnTo>
                  <a:lnTo>
                    <a:pt x="362" y="243"/>
                  </a:lnTo>
                  <a:lnTo>
                    <a:pt x="382" y="233"/>
                  </a:lnTo>
                  <a:lnTo>
                    <a:pt x="402" y="229"/>
                  </a:lnTo>
                  <a:lnTo>
                    <a:pt x="423" y="229"/>
                  </a:lnTo>
                  <a:lnTo>
                    <a:pt x="444" y="234"/>
                  </a:lnTo>
                  <a:lnTo>
                    <a:pt x="463" y="244"/>
                  </a:lnTo>
                  <a:lnTo>
                    <a:pt x="660" y="376"/>
                  </a:lnTo>
                  <a:lnTo>
                    <a:pt x="713" y="349"/>
                  </a:lnTo>
                  <a:lnTo>
                    <a:pt x="767" y="326"/>
                  </a:lnTo>
                  <a:lnTo>
                    <a:pt x="824" y="308"/>
                  </a:lnTo>
                  <a:lnTo>
                    <a:pt x="870" y="76"/>
                  </a:lnTo>
                  <a:lnTo>
                    <a:pt x="878" y="56"/>
                  </a:lnTo>
                  <a:lnTo>
                    <a:pt x="889" y="37"/>
                  </a:lnTo>
                  <a:lnTo>
                    <a:pt x="903" y="22"/>
                  </a:lnTo>
                  <a:lnTo>
                    <a:pt x="921" y="11"/>
                  </a:lnTo>
                  <a:lnTo>
                    <a:pt x="941" y="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76437" y="4653677"/>
              <a:ext cx="883363" cy="883363"/>
            </a:xfrm>
            <a:custGeom>
              <a:avLst/>
              <a:gdLst>
                <a:gd name="T0" fmla="*/ 512 w 1024"/>
                <a:gd name="T1" fmla="*/ 0 h 1024"/>
                <a:gd name="T2" fmla="*/ 571 w 1024"/>
                <a:gd name="T3" fmla="*/ 2 h 1024"/>
                <a:gd name="T4" fmla="*/ 629 w 1024"/>
                <a:gd name="T5" fmla="*/ 12 h 1024"/>
                <a:gd name="T6" fmla="*/ 684 w 1024"/>
                <a:gd name="T7" fmla="*/ 30 h 1024"/>
                <a:gd name="T8" fmla="*/ 736 w 1024"/>
                <a:gd name="T9" fmla="*/ 51 h 1024"/>
                <a:gd name="T10" fmla="*/ 786 w 1024"/>
                <a:gd name="T11" fmla="*/ 79 h 1024"/>
                <a:gd name="T12" fmla="*/ 832 w 1024"/>
                <a:gd name="T13" fmla="*/ 112 h 1024"/>
                <a:gd name="T14" fmla="*/ 874 w 1024"/>
                <a:gd name="T15" fmla="*/ 149 h 1024"/>
                <a:gd name="T16" fmla="*/ 911 w 1024"/>
                <a:gd name="T17" fmla="*/ 191 h 1024"/>
                <a:gd name="T18" fmla="*/ 944 w 1024"/>
                <a:gd name="T19" fmla="*/ 237 h 1024"/>
                <a:gd name="T20" fmla="*/ 972 w 1024"/>
                <a:gd name="T21" fmla="*/ 287 h 1024"/>
                <a:gd name="T22" fmla="*/ 993 w 1024"/>
                <a:gd name="T23" fmla="*/ 339 h 1024"/>
                <a:gd name="T24" fmla="*/ 1011 w 1024"/>
                <a:gd name="T25" fmla="*/ 394 h 1024"/>
                <a:gd name="T26" fmla="*/ 1021 w 1024"/>
                <a:gd name="T27" fmla="*/ 452 h 1024"/>
                <a:gd name="T28" fmla="*/ 1024 w 1024"/>
                <a:gd name="T29" fmla="*/ 512 h 1024"/>
                <a:gd name="T30" fmla="*/ 1021 w 1024"/>
                <a:gd name="T31" fmla="*/ 571 h 1024"/>
                <a:gd name="T32" fmla="*/ 1011 w 1024"/>
                <a:gd name="T33" fmla="*/ 629 h 1024"/>
                <a:gd name="T34" fmla="*/ 993 w 1024"/>
                <a:gd name="T35" fmla="*/ 684 h 1024"/>
                <a:gd name="T36" fmla="*/ 972 w 1024"/>
                <a:gd name="T37" fmla="*/ 736 h 1024"/>
                <a:gd name="T38" fmla="*/ 944 w 1024"/>
                <a:gd name="T39" fmla="*/ 786 h 1024"/>
                <a:gd name="T40" fmla="*/ 911 w 1024"/>
                <a:gd name="T41" fmla="*/ 832 h 1024"/>
                <a:gd name="T42" fmla="*/ 874 w 1024"/>
                <a:gd name="T43" fmla="*/ 874 h 1024"/>
                <a:gd name="T44" fmla="*/ 832 w 1024"/>
                <a:gd name="T45" fmla="*/ 911 h 1024"/>
                <a:gd name="T46" fmla="*/ 786 w 1024"/>
                <a:gd name="T47" fmla="*/ 944 h 1024"/>
                <a:gd name="T48" fmla="*/ 736 w 1024"/>
                <a:gd name="T49" fmla="*/ 972 h 1024"/>
                <a:gd name="T50" fmla="*/ 684 w 1024"/>
                <a:gd name="T51" fmla="*/ 993 h 1024"/>
                <a:gd name="T52" fmla="*/ 629 w 1024"/>
                <a:gd name="T53" fmla="*/ 1011 h 1024"/>
                <a:gd name="T54" fmla="*/ 571 w 1024"/>
                <a:gd name="T55" fmla="*/ 1021 h 1024"/>
                <a:gd name="T56" fmla="*/ 512 w 1024"/>
                <a:gd name="T57" fmla="*/ 1024 h 1024"/>
                <a:gd name="T58" fmla="*/ 452 w 1024"/>
                <a:gd name="T59" fmla="*/ 1021 h 1024"/>
                <a:gd name="T60" fmla="*/ 394 w 1024"/>
                <a:gd name="T61" fmla="*/ 1011 h 1024"/>
                <a:gd name="T62" fmla="*/ 339 w 1024"/>
                <a:gd name="T63" fmla="*/ 993 h 1024"/>
                <a:gd name="T64" fmla="*/ 287 w 1024"/>
                <a:gd name="T65" fmla="*/ 972 h 1024"/>
                <a:gd name="T66" fmla="*/ 237 w 1024"/>
                <a:gd name="T67" fmla="*/ 944 h 1024"/>
                <a:gd name="T68" fmla="*/ 191 w 1024"/>
                <a:gd name="T69" fmla="*/ 911 h 1024"/>
                <a:gd name="T70" fmla="*/ 149 w 1024"/>
                <a:gd name="T71" fmla="*/ 874 h 1024"/>
                <a:gd name="T72" fmla="*/ 112 w 1024"/>
                <a:gd name="T73" fmla="*/ 832 h 1024"/>
                <a:gd name="T74" fmla="*/ 79 w 1024"/>
                <a:gd name="T75" fmla="*/ 786 h 1024"/>
                <a:gd name="T76" fmla="*/ 51 w 1024"/>
                <a:gd name="T77" fmla="*/ 736 h 1024"/>
                <a:gd name="T78" fmla="*/ 30 w 1024"/>
                <a:gd name="T79" fmla="*/ 684 h 1024"/>
                <a:gd name="T80" fmla="*/ 12 w 1024"/>
                <a:gd name="T81" fmla="*/ 629 h 1024"/>
                <a:gd name="T82" fmla="*/ 2 w 1024"/>
                <a:gd name="T83" fmla="*/ 571 h 1024"/>
                <a:gd name="T84" fmla="*/ 0 w 1024"/>
                <a:gd name="T85" fmla="*/ 512 h 1024"/>
                <a:gd name="T86" fmla="*/ 2 w 1024"/>
                <a:gd name="T87" fmla="*/ 452 h 1024"/>
                <a:gd name="T88" fmla="*/ 12 w 1024"/>
                <a:gd name="T89" fmla="*/ 394 h 1024"/>
                <a:gd name="T90" fmla="*/ 30 w 1024"/>
                <a:gd name="T91" fmla="*/ 339 h 1024"/>
                <a:gd name="T92" fmla="*/ 51 w 1024"/>
                <a:gd name="T93" fmla="*/ 287 h 1024"/>
                <a:gd name="T94" fmla="*/ 79 w 1024"/>
                <a:gd name="T95" fmla="*/ 237 h 1024"/>
                <a:gd name="T96" fmla="*/ 112 w 1024"/>
                <a:gd name="T97" fmla="*/ 191 h 1024"/>
                <a:gd name="T98" fmla="*/ 149 w 1024"/>
                <a:gd name="T99" fmla="*/ 149 h 1024"/>
                <a:gd name="T100" fmla="*/ 191 w 1024"/>
                <a:gd name="T101" fmla="*/ 112 h 1024"/>
                <a:gd name="T102" fmla="*/ 237 w 1024"/>
                <a:gd name="T103" fmla="*/ 79 h 1024"/>
                <a:gd name="T104" fmla="*/ 287 w 1024"/>
                <a:gd name="T105" fmla="*/ 51 h 1024"/>
                <a:gd name="T106" fmla="*/ 339 w 1024"/>
                <a:gd name="T107" fmla="*/ 30 h 1024"/>
                <a:gd name="T108" fmla="*/ 394 w 1024"/>
                <a:gd name="T109" fmla="*/ 12 h 1024"/>
                <a:gd name="T110" fmla="*/ 452 w 1024"/>
                <a:gd name="T111" fmla="*/ 2 h 1024"/>
                <a:gd name="T112" fmla="*/ 512 w 1024"/>
                <a:gd name="T1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lnTo>
                    <a:pt x="571" y="2"/>
                  </a:lnTo>
                  <a:lnTo>
                    <a:pt x="629" y="12"/>
                  </a:lnTo>
                  <a:lnTo>
                    <a:pt x="684" y="30"/>
                  </a:lnTo>
                  <a:lnTo>
                    <a:pt x="736" y="51"/>
                  </a:lnTo>
                  <a:lnTo>
                    <a:pt x="786" y="79"/>
                  </a:lnTo>
                  <a:lnTo>
                    <a:pt x="832" y="112"/>
                  </a:lnTo>
                  <a:lnTo>
                    <a:pt x="874" y="149"/>
                  </a:lnTo>
                  <a:lnTo>
                    <a:pt x="911" y="191"/>
                  </a:lnTo>
                  <a:lnTo>
                    <a:pt x="944" y="237"/>
                  </a:lnTo>
                  <a:lnTo>
                    <a:pt x="972" y="287"/>
                  </a:lnTo>
                  <a:lnTo>
                    <a:pt x="993" y="339"/>
                  </a:lnTo>
                  <a:lnTo>
                    <a:pt x="1011" y="394"/>
                  </a:lnTo>
                  <a:lnTo>
                    <a:pt x="1021" y="452"/>
                  </a:lnTo>
                  <a:lnTo>
                    <a:pt x="1024" y="512"/>
                  </a:lnTo>
                  <a:lnTo>
                    <a:pt x="1021" y="571"/>
                  </a:lnTo>
                  <a:lnTo>
                    <a:pt x="1011" y="629"/>
                  </a:lnTo>
                  <a:lnTo>
                    <a:pt x="993" y="684"/>
                  </a:lnTo>
                  <a:lnTo>
                    <a:pt x="972" y="736"/>
                  </a:lnTo>
                  <a:lnTo>
                    <a:pt x="944" y="786"/>
                  </a:lnTo>
                  <a:lnTo>
                    <a:pt x="911" y="832"/>
                  </a:lnTo>
                  <a:lnTo>
                    <a:pt x="874" y="874"/>
                  </a:lnTo>
                  <a:lnTo>
                    <a:pt x="832" y="911"/>
                  </a:lnTo>
                  <a:lnTo>
                    <a:pt x="786" y="944"/>
                  </a:lnTo>
                  <a:lnTo>
                    <a:pt x="736" y="972"/>
                  </a:lnTo>
                  <a:lnTo>
                    <a:pt x="684" y="993"/>
                  </a:lnTo>
                  <a:lnTo>
                    <a:pt x="629" y="1011"/>
                  </a:lnTo>
                  <a:lnTo>
                    <a:pt x="571" y="1021"/>
                  </a:lnTo>
                  <a:lnTo>
                    <a:pt x="512" y="1024"/>
                  </a:lnTo>
                  <a:lnTo>
                    <a:pt x="452" y="1021"/>
                  </a:lnTo>
                  <a:lnTo>
                    <a:pt x="394" y="1011"/>
                  </a:lnTo>
                  <a:lnTo>
                    <a:pt x="339" y="993"/>
                  </a:lnTo>
                  <a:lnTo>
                    <a:pt x="287" y="972"/>
                  </a:lnTo>
                  <a:lnTo>
                    <a:pt x="237" y="944"/>
                  </a:lnTo>
                  <a:lnTo>
                    <a:pt x="191" y="911"/>
                  </a:lnTo>
                  <a:lnTo>
                    <a:pt x="149" y="874"/>
                  </a:lnTo>
                  <a:lnTo>
                    <a:pt x="112" y="832"/>
                  </a:lnTo>
                  <a:lnTo>
                    <a:pt x="79" y="786"/>
                  </a:lnTo>
                  <a:lnTo>
                    <a:pt x="51" y="736"/>
                  </a:lnTo>
                  <a:lnTo>
                    <a:pt x="30" y="684"/>
                  </a:lnTo>
                  <a:lnTo>
                    <a:pt x="12" y="629"/>
                  </a:lnTo>
                  <a:lnTo>
                    <a:pt x="2" y="571"/>
                  </a:lnTo>
                  <a:lnTo>
                    <a:pt x="0" y="512"/>
                  </a:lnTo>
                  <a:lnTo>
                    <a:pt x="2" y="452"/>
                  </a:lnTo>
                  <a:lnTo>
                    <a:pt x="12" y="394"/>
                  </a:lnTo>
                  <a:lnTo>
                    <a:pt x="30" y="339"/>
                  </a:lnTo>
                  <a:lnTo>
                    <a:pt x="51" y="287"/>
                  </a:lnTo>
                  <a:lnTo>
                    <a:pt x="79" y="237"/>
                  </a:lnTo>
                  <a:lnTo>
                    <a:pt x="112" y="191"/>
                  </a:lnTo>
                  <a:lnTo>
                    <a:pt x="149" y="149"/>
                  </a:lnTo>
                  <a:lnTo>
                    <a:pt x="191" y="112"/>
                  </a:lnTo>
                  <a:lnTo>
                    <a:pt x="237" y="79"/>
                  </a:lnTo>
                  <a:lnTo>
                    <a:pt x="287" y="51"/>
                  </a:lnTo>
                  <a:lnTo>
                    <a:pt x="339" y="30"/>
                  </a:lnTo>
                  <a:lnTo>
                    <a:pt x="394" y="12"/>
                  </a:lnTo>
                  <a:lnTo>
                    <a:pt x="452" y="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53282" y="4830522"/>
              <a:ext cx="529673" cy="529673"/>
            </a:xfrm>
            <a:custGeom>
              <a:avLst/>
              <a:gdLst>
                <a:gd name="T0" fmla="*/ 307 w 614"/>
                <a:gd name="T1" fmla="*/ 0 h 614"/>
                <a:gd name="T2" fmla="*/ 352 w 614"/>
                <a:gd name="T3" fmla="*/ 2 h 614"/>
                <a:gd name="T4" fmla="*/ 395 w 614"/>
                <a:gd name="T5" fmla="*/ 12 h 614"/>
                <a:gd name="T6" fmla="*/ 436 w 614"/>
                <a:gd name="T7" fmla="*/ 28 h 614"/>
                <a:gd name="T8" fmla="*/ 474 w 614"/>
                <a:gd name="T9" fmla="*/ 48 h 614"/>
                <a:gd name="T10" fmla="*/ 508 w 614"/>
                <a:gd name="T11" fmla="*/ 74 h 614"/>
                <a:gd name="T12" fmla="*/ 539 w 614"/>
                <a:gd name="T13" fmla="*/ 105 h 614"/>
                <a:gd name="T14" fmla="*/ 565 w 614"/>
                <a:gd name="T15" fmla="*/ 139 h 614"/>
                <a:gd name="T16" fmla="*/ 585 w 614"/>
                <a:gd name="T17" fmla="*/ 177 h 614"/>
                <a:gd name="T18" fmla="*/ 601 w 614"/>
                <a:gd name="T19" fmla="*/ 218 h 614"/>
                <a:gd name="T20" fmla="*/ 611 w 614"/>
                <a:gd name="T21" fmla="*/ 261 h 614"/>
                <a:gd name="T22" fmla="*/ 614 w 614"/>
                <a:gd name="T23" fmla="*/ 307 h 614"/>
                <a:gd name="T24" fmla="*/ 611 w 614"/>
                <a:gd name="T25" fmla="*/ 352 h 614"/>
                <a:gd name="T26" fmla="*/ 601 w 614"/>
                <a:gd name="T27" fmla="*/ 395 h 614"/>
                <a:gd name="T28" fmla="*/ 585 w 614"/>
                <a:gd name="T29" fmla="*/ 436 h 614"/>
                <a:gd name="T30" fmla="*/ 565 w 614"/>
                <a:gd name="T31" fmla="*/ 474 h 614"/>
                <a:gd name="T32" fmla="*/ 539 w 614"/>
                <a:gd name="T33" fmla="*/ 508 h 614"/>
                <a:gd name="T34" fmla="*/ 508 w 614"/>
                <a:gd name="T35" fmla="*/ 539 h 614"/>
                <a:gd name="T36" fmla="*/ 474 w 614"/>
                <a:gd name="T37" fmla="*/ 565 h 614"/>
                <a:gd name="T38" fmla="*/ 436 w 614"/>
                <a:gd name="T39" fmla="*/ 585 h 614"/>
                <a:gd name="T40" fmla="*/ 395 w 614"/>
                <a:gd name="T41" fmla="*/ 601 h 614"/>
                <a:gd name="T42" fmla="*/ 352 w 614"/>
                <a:gd name="T43" fmla="*/ 611 h 614"/>
                <a:gd name="T44" fmla="*/ 307 w 614"/>
                <a:gd name="T45" fmla="*/ 614 h 614"/>
                <a:gd name="T46" fmla="*/ 261 w 614"/>
                <a:gd name="T47" fmla="*/ 611 h 614"/>
                <a:gd name="T48" fmla="*/ 218 w 614"/>
                <a:gd name="T49" fmla="*/ 601 h 614"/>
                <a:gd name="T50" fmla="*/ 177 w 614"/>
                <a:gd name="T51" fmla="*/ 585 h 614"/>
                <a:gd name="T52" fmla="*/ 139 w 614"/>
                <a:gd name="T53" fmla="*/ 565 h 614"/>
                <a:gd name="T54" fmla="*/ 105 w 614"/>
                <a:gd name="T55" fmla="*/ 539 h 614"/>
                <a:gd name="T56" fmla="*/ 74 w 614"/>
                <a:gd name="T57" fmla="*/ 508 h 614"/>
                <a:gd name="T58" fmla="*/ 48 w 614"/>
                <a:gd name="T59" fmla="*/ 474 h 614"/>
                <a:gd name="T60" fmla="*/ 28 w 614"/>
                <a:gd name="T61" fmla="*/ 436 h 614"/>
                <a:gd name="T62" fmla="*/ 12 w 614"/>
                <a:gd name="T63" fmla="*/ 395 h 614"/>
                <a:gd name="T64" fmla="*/ 2 w 614"/>
                <a:gd name="T65" fmla="*/ 352 h 614"/>
                <a:gd name="T66" fmla="*/ 0 w 614"/>
                <a:gd name="T67" fmla="*/ 307 h 614"/>
                <a:gd name="T68" fmla="*/ 2 w 614"/>
                <a:gd name="T69" fmla="*/ 261 h 614"/>
                <a:gd name="T70" fmla="*/ 12 w 614"/>
                <a:gd name="T71" fmla="*/ 218 h 614"/>
                <a:gd name="T72" fmla="*/ 28 w 614"/>
                <a:gd name="T73" fmla="*/ 177 h 614"/>
                <a:gd name="T74" fmla="*/ 48 w 614"/>
                <a:gd name="T75" fmla="*/ 139 h 614"/>
                <a:gd name="T76" fmla="*/ 74 w 614"/>
                <a:gd name="T77" fmla="*/ 105 h 614"/>
                <a:gd name="T78" fmla="*/ 105 w 614"/>
                <a:gd name="T79" fmla="*/ 74 h 614"/>
                <a:gd name="T80" fmla="*/ 139 w 614"/>
                <a:gd name="T81" fmla="*/ 48 h 614"/>
                <a:gd name="T82" fmla="*/ 177 w 614"/>
                <a:gd name="T83" fmla="*/ 28 h 614"/>
                <a:gd name="T84" fmla="*/ 218 w 614"/>
                <a:gd name="T85" fmla="*/ 12 h 614"/>
                <a:gd name="T86" fmla="*/ 261 w 614"/>
                <a:gd name="T87" fmla="*/ 2 h 614"/>
                <a:gd name="T88" fmla="*/ 307 w 614"/>
                <a:gd name="T8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4">
                  <a:moveTo>
                    <a:pt x="307" y="0"/>
                  </a:moveTo>
                  <a:lnTo>
                    <a:pt x="352" y="2"/>
                  </a:lnTo>
                  <a:lnTo>
                    <a:pt x="395" y="12"/>
                  </a:lnTo>
                  <a:lnTo>
                    <a:pt x="436" y="28"/>
                  </a:lnTo>
                  <a:lnTo>
                    <a:pt x="474" y="48"/>
                  </a:lnTo>
                  <a:lnTo>
                    <a:pt x="508" y="74"/>
                  </a:lnTo>
                  <a:lnTo>
                    <a:pt x="539" y="105"/>
                  </a:lnTo>
                  <a:lnTo>
                    <a:pt x="565" y="139"/>
                  </a:lnTo>
                  <a:lnTo>
                    <a:pt x="585" y="177"/>
                  </a:lnTo>
                  <a:lnTo>
                    <a:pt x="601" y="218"/>
                  </a:lnTo>
                  <a:lnTo>
                    <a:pt x="611" y="261"/>
                  </a:lnTo>
                  <a:lnTo>
                    <a:pt x="614" y="307"/>
                  </a:lnTo>
                  <a:lnTo>
                    <a:pt x="611" y="352"/>
                  </a:lnTo>
                  <a:lnTo>
                    <a:pt x="601" y="395"/>
                  </a:lnTo>
                  <a:lnTo>
                    <a:pt x="585" y="436"/>
                  </a:lnTo>
                  <a:lnTo>
                    <a:pt x="565" y="474"/>
                  </a:lnTo>
                  <a:lnTo>
                    <a:pt x="539" y="508"/>
                  </a:lnTo>
                  <a:lnTo>
                    <a:pt x="508" y="539"/>
                  </a:lnTo>
                  <a:lnTo>
                    <a:pt x="474" y="565"/>
                  </a:lnTo>
                  <a:lnTo>
                    <a:pt x="436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4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5"/>
                  </a:lnTo>
                  <a:lnTo>
                    <a:pt x="105" y="539"/>
                  </a:lnTo>
                  <a:lnTo>
                    <a:pt x="74" y="508"/>
                  </a:lnTo>
                  <a:lnTo>
                    <a:pt x="48" y="474"/>
                  </a:lnTo>
                  <a:lnTo>
                    <a:pt x="28" y="436"/>
                  </a:lnTo>
                  <a:lnTo>
                    <a:pt x="12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39"/>
                  </a:lnTo>
                  <a:lnTo>
                    <a:pt x="74" y="105"/>
                  </a:lnTo>
                  <a:lnTo>
                    <a:pt x="105" y="74"/>
                  </a:lnTo>
                  <a:lnTo>
                    <a:pt x="139" y="48"/>
                  </a:lnTo>
                  <a:lnTo>
                    <a:pt x="177" y="28"/>
                  </a:lnTo>
                  <a:lnTo>
                    <a:pt x="218" y="12"/>
                  </a:lnTo>
                  <a:lnTo>
                    <a:pt x="261" y="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53282" y="4845187"/>
              <a:ext cx="351965" cy="499480"/>
            </a:xfrm>
            <a:custGeom>
              <a:avLst/>
              <a:gdLst>
                <a:gd name="T0" fmla="*/ 205 w 408"/>
                <a:gd name="T1" fmla="*/ 0 h 579"/>
                <a:gd name="T2" fmla="*/ 247 w 408"/>
                <a:gd name="T3" fmla="*/ 19 h 579"/>
                <a:gd name="T4" fmla="*/ 287 w 408"/>
                <a:gd name="T5" fmla="*/ 44 h 579"/>
                <a:gd name="T6" fmla="*/ 321 w 408"/>
                <a:gd name="T7" fmla="*/ 75 h 579"/>
                <a:gd name="T8" fmla="*/ 351 w 408"/>
                <a:gd name="T9" fmla="*/ 111 h 579"/>
                <a:gd name="T10" fmla="*/ 376 w 408"/>
                <a:gd name="T11" fmla="*/ 150 h 579"/>
                <a:gd name="T12" fmla="*/ 393 w 408"/>
                <a:gd name="T13" fmla="*/ 194 h 579"/>
                <a:gd name="T14" fmla="*/ 405 w 408"/>
                <a:gd name="T15" fmla="*/ 240 h 579"/>
                <a:gd name="T16" fmla="*/ 408 w 408"/>
                <a:gd name="T17" fmla="*/ 290 h 579"/>
                <a:gd name="T18" fmla="*/ 405 w 408"/>
                <a:gd name="T19" fmla="*/ 339 h 579"/>
                <a:gd name="T20" fmla="*/ 393 w 408"/>
                <a:gd name="T21" fmla="*/ 385 h 579"/>
                <a:gd name="T22" fmla="*/ 376 w 408"/>
                <a:gd name="T23" fmla="*/ 429 h 579"/>
                <a:gd name="T24" fmla="*/ 351 w 408"/>
                <a:gd name="T25" fmla="*/ 468 h 579"/>
                <a:gd name="T26" fmla="*/ 321 w 408"/>
                <a:gd name="T27" fmla="*/ 504 h 579"/>
                <a:gd name="T28" fmla="*/ 287 w 408"/>
                <a:gd name="T29" fmla="*/ 535 h 579"/>
                <a:gd name="T30" fmla="*/ 247 w 408"/>
                <a:gd name="T31" fmla="*/ 560 h 579"/>
                <a:gd name="T32" fmla="*/ 205 w 408"/>
                <a:gd name="T33" fmla="*/ 579 h 579"/>
                <a:gd name="T34" fmla="*/ 161 w 408"/>
                <a:gd name="T35" fmla="*/ 560 h 579"/>
                <a:gd name="T36" fmla="*/ 121 w 408"/>
                <a:gd name="T37" fmla="*/ 535 h 579"/>
                <a:gd name="T38" fmla="*/ 87 w 408"/>
                <a:gd name="T39" fmla="*/ 504 h 579"/>
                <a:gd name="T40" fmla="*/ 57 w 408"/>
                <a:gd name="T41" fmla="*/ 468 h 579"/>
                <a:gd name="T42" fmla="*/ 32 w 408"/>
                <a:gd name="T43" fmla="*/ 429 h 579"/>
                <a:gd name="T44" fmla="*/ 15 w 408"/>
                <a:gd name="T45" fmla="*/ 385 h 579"/>
                <a:gd name="T46" fmla="*/ 3 w 408"/>
                <a:gd name="T47" fmla="*/ 339 h 579"/>
                <a:gd name="T48" fmla="*/ 0 w 408"/>
                <a:gd name="T49" fmla="*/ 290 h 579"/>
                <a:gd name="T50" fmla="*/ 3 w 408"/>
                <a:gd name="T51" fmla="*/ 240 h 579"/>
                <a:gd name="T52" fmla="*/ 15 w 408"/>
                <a:gd name="T53" fmla="*/ 194 h 579"/>
                <a:gd name="T54" fmla="*/ 32 w 408"/>
                <a:gd name="T55" fmla="*/ 150 h 579"/>
                <a:gd name="T56" fmla="*/ 57 w 408"/>
                <a:gd name="T57" fmla="*/ 111 h 579"/>
                <a:gd name="T58" fmla="*/ 87 w 408"/>
                <a:gd name="T59" fmla="*/ 75 h 579"/>
                <a:gd name="T60" fmla="*/ 121 w 408"/>
                <a:gd name="T61" fmla="*/ 44 h 579"/>
                <a:gd name="T62" fmla="*/ 161 w 408"/>
                <a:gd name="T63" fmla="*/ 19 h 579"/>
                <a:gd name="T64" fmla="*/ 205 w 408"/>
                <a:gd name="T6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" h="579">
                  <a:moveTo>
                    <a:pt x="205" y="0"/>
                  </a:moveTo>
                  <a:lnTo>
                    <a:pt x="247" y="19"/>
                  </a:lnTo>
                  <a:lnTo>
                    <a:pt x="287" y="44"/>
                  </a:lnTo>
                  <a:lnTo>
                    <a:pt x="321" y="75"/>
                  </a:lnTo>
                  <a:lnTo>
                    <a:pt x="351" y="111"/>
                  </a:lnTo>
                  <a:lnTo>
                    <a:pt x="376" y="150"/>
                  </a:lnTo>
                  <a:lnTo>
                    <a:pt x="393" y="194"/>
                  </a:lnTo>
                  <a:lnTo>
                    <a:pt x="405" y="240"/>
                  </a:lnTo>
                  <a:lnTo>
                    <a:pt x="408" y="290"/>
                  </a:lnTo>
                  <a:lnTo>
                    <a:pt x="405" y="339"/>
                  </a:lnTo>
                  <a:lnTo>
                    <a:pt x="393" y="385"/>
                  </a:lnTo>
                  <a:lnTo>
                    <a:pt x="376" y="429"/>
                  </a:lnTo>
                  <a:lnTo>
                    <a:pt x="351" y="468"/>
                  </a:lnTo>
                  <a:lnTo>
                    <a:pt x="321" y="504"/>
                  </a:lnTo>
                  <a:lnTo>
                    <a:pt x="287" y="535"/>
                  </a:lnTo>
                  <a:lnTo>
                    <a:pt x="247" y="560"/>
                  </a:lnTo>
                  <a:lnTo>
                    <a:pt x="205" y="579"/>
                  </a:lnTo>
                  <a:lnTo>
                    <a:pt x="161" y="560"/>
                  </a:lnTo>
                  <a:lnTo>
                    <a:pt x="121" y="535"/>
                  </a:lnTo>
                  <a:lnTo>
                    <a:pt x="87" y="504"/>
                  </a:lnTo>
                  <a:lnTo>
                    <a:pt x="57" y="468"/>
                  </a:lnTo>
                  <a:lnTo>
                    <a:pt x="32" y="429"/>
                  </a:lnTo>
                  <a:lnTo>
                    <a:pt x="15" y="385"/>
                  </a:lnTo>
                  <a:lnTo>
                    <a:pt x="3" y="339"/>
                  </a:lnTo>
                  <a:lnTo>
                    <a:pt x="0" y="290"/>
                  </a:lnTo>
                  <a:lnTo>
                    <a:pt x="3" y="240"/>
                  </a:lnTo>
                  <a:lnTo>
                    <a:pt x="15" y="194"/>
                  </a:lnTo>
                  <a:lnTo>
                    <a:pt x="32" y="150"/>
                  </a:lnTo>
                  <a:lnTo>
                    <a:pt x="57" y="111"/>
                  </a:lnTo>
                  <a:lnTo>
                    <a:pt x="87" y="75"/>
                  </a:lnTo>
                  <a:lnTo>
                    <a:pt x="121" y="44"/>
                  </a:lnTo>
                  <a:lnTo>
                    <a:pt x="161" y="19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Oval 38"/>
          <p:cNvSpPr/>
          <p:nvPr/>
        </p:nvSpPr>
        <p:spPr>
          <a:xfrm>
            <a:off x="1138989" y="2898146"/>
            <a:ext cx="1818765" cy="97342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rial" pitchFamily="34" charset="0"/>
                <a:cs typeface="Arial" pitchFamily="34" charset="0"/>
              </a:rPr>
              <a:t>智能家居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35165" y="2153591"/>
            <a:ext cx="1084221" cy="783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用户手机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13435" y="3920689"/>
            <a:ext cx="1837496" cy="1837494"/>
            <a:chOff x="2266305" y="2443545"/>
            <a:chExt cx="2689770" cy="268977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9" name="Oval 48"/>
          <p:cNvSpPr/>
          <p:nvPr/>
        </p:nvSpPr>
        <p:spPr>
          <a:xfrm>
            <a:off x="4823720" y="5180273"/>
            <a:ext cx="1355842" cy="7367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服务器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56105" y="1579759"/>
            <a:ext cx="1174244" cy="1174242"/>
            <a:chOff x="2266305" y="2443545"/>
            <a:chExt cx="2689770" cy="2689770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266305" y="2443545"/>
              <a:ext cx="2689770" cy="2689770"/>
            </a:xfrm>
            <a:custGeom>
              <a:avLst/>
              <a:gdLst>
                <a:gd name="T0" fmla="*/ 1684 w 3118"/>
                <a:gd name="T1" fmla="*/ 2 h 3118"/>
                <a:gd name="T2" fmla="*/ 1756 w 3118"/>
                <a:gd name="T3" fmla="*/ 41 h 3118"/>
                <a:gd name="T4" fmla="*/ 1794 w 3118"/>
                <a:gd name="T5" fmla="*/ 114 h 3118"/>
                <a:gd name="T6" fmla="*/ 2035 w 3118"/>
                <a:gd name="T7" fmla="*/ 530 h 3118"/>
                <a:gd name="T8" fmla="*/ 2439 w 3118"/>
                <a:gd name="T9" fmla="*/ 358 h 3118"/>
                <a:gd name="T10" fmla="*/ 2521 w 3118"/>
                <a:gd name="T11" fmla="*/ 350 h 3118"/>
                <a:gd name="T12" fmla="*/ 2593 w 3118"/>
                <a:gd name="T13" fmla="*/ 389 h 3118"/>
                <a:gd name="T14" fmla="*/ 2761 w 3118"/>
                <a:gd name="T15" fmla="*/ 571 h 3118"/>
                <a:gd name="T16" fmla="*/ 2768 w 3118"/>
                <a:gd name="T17" fmla="*/ 652 h 3118"/>
                <a:gd name="T18" fmla="*/ 2547 w 3118"/>
                <a:gd name="T19" fmla="*/ 1003 h 3118"/>
                <a:gd name="T20" fmla="*/ 2651 w 3118"/>
                <a:gd name="T21" fmla="*/ 1253 h 3118"/>
                <a:gd name="T22" fmla="*/ 3056 w 3118"/>
                <a:gd name="T23" fmla="*/ 1345 h 3118"/>
                <a:gd name="T24" fmla="*/ 3107 w 3118"/>
                <a:gd name="T25" fmla="*/ 1408 h 3118"/>
                <a:gd name="T26" fmla="*/ 3118 w 3118"/>
                <a:gd name="T27" fmla="*/ 1655 h 3118"/>
                <a:gd name="T28" fmla="*/ 3095 w 3118"/>
                <a:gd name="T29" fmla="*/ 1735 h 3118"/>
                <a:gd name="T30" fmla="*/ 3031 w 3118"/>
                <a:gd name="T31" fmla="*/ 1786 h 3118"/>
                <a:gd name="T32" fmla="*/ 2623 w 3118"/>
                <a:gd name="T33" fmla="*/ 1952 h 3118"/>
                <a:gd name="T34" fmla="*/ 2747 w 3118"/>
                <a:gd name="T35" fmla="*/ 2414 h 3118"/>
                <a:gd name="T36" fmla="*/ 2770 w 3118"/>
                <a:gd name="T37" fmla="*/ 2494 h 3118"/>
                <a:gd name="T38" fmla="*/ 2748 w 3118"/>
                <a:gd name="T39" fmla="*/ 2572 h 3118"/>
                <a:gd name="T40" fmla="*/ 2572 w 3118"/>
                <a:gd name="T41" fmla="*/ 2748 h 3118"/>
                <a:gd name="T42" fmla="*/ 2494 w 3118"/>
                <a:gd name="T43" fmla="*/ 2770 h 3118"/>
                <a:gd name="T44" fmla="*/ 2414 w 3118"/>
                <a:gd name="T45" fmla="*/ 2747 h 3118"/>
                <a:gd name="T46" fmla="*/ 1951 w 3118"/>
                <a:gd name="T47" fmla="*/ 2623 h 3118"/>
                <a:gd name="T48" fmla="*/ 1786 w 3118"/>
                <a:gd name="T49" fmla="*/ 3031 h 3118"/>
                <a:gd name="T50" fmla="*/ 1735 w 3118"/>
                <a:gd name="T51" fmla="*/ 3095 h 3118"/>
                <a:gd name="T52" fmla="*/ 1655 w 3118"/>
                <a:gd name="T53" fmla="*/ 3118 h 3118"/>
                <a:gd name="T54" fmla="*/ 1408 w 3118"/>
                <a:gd name="T55" fmla="*/ 3107 h 3118"/>
                <a:gd name="T56" fmla="*/ 1345 w 3118"/>
                <a:gd name="T57" fmla="*/ 3056 h 3118"/>
                <a:gd name="T58" fmla="*/ 1253 w 3118"/>
                <a:gd name="T59" fmla="*/ 2651 h 3118"/>
                <a:gd name="T60" fmla="*/ 1003 w 3118"/>
                <a:gd name="T61" fmla="*/ 2547 h 3118"/>
                <a:gd name="T62" fmla="*/ 652 w 3118"/>
                <a:gd name="T63" fmla="*/ 2768 h 3118"/>
                <a:gd name="T64" fmla="*/ 571 w 3118"/>
                <a:gd name="T65" fmla="*/ 2761 h 3118"/>
                <a:gd name="T66" fmla="*/ 389 w 3118"/>
                <a:gd name="T67" fmla="*/ 2593 h 3118"/>
                <a:gd name="T68" fmla="*/ 350 w 3118"/>
                <a:gd name="T69" fmla="*/ 2521 h 3118"/>
                <a:gd name="T70" fmla="*/ 358 w 3118"/>
                <a:gd name="T71" fmla="*/ 2439 h 3118"/>
                <a:gd name="T72" fmla="*/ 530 w 3118"/>
                <a:gd name="T73" fmla="*/ 2035 h 3118"/>
                <a:gd name="T74" fmla="*/ 114 w 3118"/>
                <a:gd name="T75" fmla="*/ 1794 h 3118"/>
                <a:gd name="T76" fmla="*/ 41 w 3118"/>
                <a:gd name="T77" fmla="*/ 1756 h 3118"/>
                <a:gd name="T78" fmla="*/ 2 w 3118"/>
                <a:gd name="T79" fmla="*/ 1684 h 3118"/>
                <a:gd name="T80" fmla="*/ 2 w 3118"/>
                <a:gd name="T81" fmla="*/ 1434 h 3118"/>
                <a:gd name="T82" fmla="*/ 41 w 3118"/>
                <a:gd name="T83" fmla="*/ 1362 h 3118"/>
                <a:gd name="T84" fmla="*/ 114 w 3118"/>
                <a:gd name="T85" fmla="*/ 1324 h 3118"/>
                <a:gd name="T86" fmla="*/ 530 w 3118"/>
                <a:gd name="T87" fmla="*/ 1083 h 3118"/>
                <a:gd name="T88" fmla="*/ 358 w 3118"/>
                <a:gd name="T89" fmla="*/ 678 h 3118"/>
                <a:gd name="T90" fmla="*/ 350 w 3118"/>
                <a:gd name="T91" fmla="*/ 597 h 3118"/>
                <a:gd name="T92" fmla="*/ 389 w 3118"/>
                <a:gd name="T93" fmla="*/ 525 h 3118"/>
                <a:gd name="T94" fmla="*/ 571 w 3118"/>
                <a:gd name="T95" fmla="*/ 358 h 3118"/>
                <a:gd name="T96" fmla="*/ 652 w 3118"/>
                <a:gd name="T97" fmla="*/ 349 h 3118"/>
                <a:gd name="T98" fmla="*/ 1003 w 3118"/>
                <a:gd name="T99" fmla="*/ 571 h 3118"/>
                <a:gd name="T100" fmla="*/ 1253 w 3118"/>
                <a:gd name="T101" fmla="*/ 467 h 3118"/>
                <a:gd name="T102" fmla="*/ 1345 w 3118"/>
                <a:gd name="T103" fmla="*/ 62 h 3118"/>
                <a:gd name="T104" fmla="*/ 1408 w 3118"/>
                <a:gd name="T105" fmla="*/ 11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3118">
                  <a:moveTo>
                    <a:pt x="1463" y="0"/>
                  </a:moveTo>
                  <a:lnTo>
                    <a:pt x="1655" y="0"/>
                  </a:lnTo>
                  <a:lnTo>
                    <a:pt x="1684" y="2"/>
                  </a:lnTo>
                  <a:lnTo>
                    <a:pt x="1710" y="11"/>
                  </a:lnTo>
                  <a:lnTo>
                    <a:pt x="1735" y="24"/>
                  </a:lnTo>
                  <a:lnTo>
                    <a:pt x="1756" y="41"/>
                  </a:lnTo>
                  <a:lnTo>
                    <a:pt x="1773" y="62"/>
                  </a:lnTo>
                  <a:lnTo>
                    <a:pt x="1786" y="87"/>
                  </a:lnTo>
                  <a:lnTo>
                    <a:pt x="1794" y="114"/>
                  </a:lnTo>
                  <a:lnTo>
                    <a:pt x="1865" y="467"/>
                  </a:lnTo>
                  <a:lnTo>
                    <a:pt x="1952" y="495"/>
                  </a:lnTo>
                  <a:lnTo>
                    <a:pt x="2035" y="530"/>
                  </a:lnTo>
                  <a:lnTo>
                    <a:pt x="2115" y="571"/>
                  </a:lnTo>
                  <a:lnTo>
                    <a:pt x="2414" y="371"/>
                  </a:lnTo>
                  <a:lnTo>
                    <a:pt x="2439" y="358"/>
                  </a:lnTo>
                  <a:lnTo>
                    <a:pt x="2466" y="349"/>
                  </a:lnTo>
                  <a:lnTo>
                    <a:pt x="2494" y="346"/>
                  </a:lnTo>
                  <a:lnTo>
                    <a:pt x="2521" y="350"/>
                  </a:lnTo>
                  <a:lnTo>
                    <a:pt x="2547" y="358"/>
                  </a:lnTo>
                  <a:lnTo>
                    <a:pt x="2572" y="370"/>
                  </a:lnTo>
                  <a:lnTo>
                    <a:pt x="2593" y="389"/>
                  </a:lnTo>
                  <a:lnTo>
                    <a:pt x="2730" y="525"/>
                  </a:lnTo>
                  <a:lnTo>
                    <a:pt x="2748" y="546"/>
                  </a:lnTo>
                  <a:lnTo>
                    <a:pt x="2761" y="571"/>
                  </a:lnTo>
                  <a:lnTo>
                    <a:pt x="2768" y="597"/>
                  </a:lnTo>
                  <a:lnTo>
                    <a:pt x="2770" y="625"/>
                  </a:lnTo>
                  <a:lnTo>
                    <a:pt x="2768" y="652"/>
                  </a:lnTo>
                  <a:lnTo>
                    <a:pt x="2761" y="678"/>
                  </a:lnTo>
                  <a:lnTo>
                    <a:pt x="2747" y="704"/>
                  </a:lnTo>
                  <a:lnTo>
                    <a:pt x="2547" y="1003"/>
                  </a:lnTo>
                  <a:lnTo>
                    <a:pt x="2588" y="1083"/>
                  </a:lnTo>
                  <a:lnTo>
                    <a:pt x="2623" y="1166"/>
                  </a:lnTo>
                  <a:lnTo>
                    <a:pt x="2651" y="1253"/>
                  </a:lnTo>
                  <a:lnTo>
                    <a:pt x="3004" y="1324"/>
                  </a:lnTo>
                  <a:lnTo>
                    <a:pt x="3031" y="1332"/>
                  </a:lnTo>
                  <a:lnTo>
                    <a:pt x="3056" y="1345"/>
                  </a:lnTo>
                  <a:lnTo>
                    <a:pt x="3077" y="1362"/>
                  </a:lnTo>
                  <a:lnTo>
                    <a:pt x="3095" y="1383"/>
                  </a:lnTo>
                  <a:lnTo>
                    <a:pt x="3107" y="1408"/>
                  </a:lnTo>
                  <a:lnTo>
                    <a:pt x="3116" y="1434"/>
                  </a:lnTo>
                  <a:lnTo>
                    <a:pt x="3118" y="1463"/>
                  </a:lnTo>
                  <a:lnTo>
                    <a:pt x="3118" y="1655"/>
                  </a:lnTo>
                  <a:lnTo>
                    <a:pt x="3116" y="1684"/>
                  </a:lnTo>
                  <a:lnTo>
                    <a:pt x="3107" y="1710"/>
                  </a:lnTo>
                  <a:lnTo>
                    <a:pt x="3095" y="1735"/>
                  </a:lnTo>
                  <a:lnTo>
                    <a:pt x="3077" y="1756"/>
                  </a:lnTo>
                  <a:lnTo>
                    <a:pt x="3056" y="1773"/>
                  </a:lnTo>
                  <a:lnTo>
                    <a:pt x="3031" y="1786"/>
                  </a:lnTo>
                  <a:lnTo>
                    <a:pt x="3004" y="1794"/>
                  </a:lnTo>
                  <a:lnTo>
                    <a:pt x="2651" y="1865"/>
                  </a:lnTo>
                  <a:lnTo>
                    <a:pt x="2623" y="1952"/>
                  </a:lnTo>
                  <a:lnTo>
                    <a:pt x="2588" y="2035"/>
                  </a:lnTo>
                  <a:lnTo>
                    <a:pt x="2547" y="2115"/>
                  </a:lnTo>
                  <a:lnTo>
                    <a:pt x="2747" y="2414"/>
                  </a:lnTo>
                  <a:lnTo>
                    <a:pt x="2761" y="2439"/>
                  </a:lnTo>
                  <a:lnTo>
                    <a:pt x="2768" y="2466"/>
                  </a:lnTo>
                  <a:lnTo>
                    <a:pt x="2770" y="2494"/>
                  </a:lnTo>
                  <a:lnTo>
                    <a:pt x="2768" y="2521"/>
                  </a:lnTo>
                  <a:lnTo>
                    <a:pt x="2761" y="2547"/>
                  </a:lnTo>
                  <a:lnTo>
                    <a:pt x="2748" y="2572"/>
                  </a:lnTo>
                  <a:lnTo>
                    <a:pt x="2730" y="2593"/>
                  </a:lnTo>
                  <a:lnTo>
                    <a:pt x="2593" y="2730"/>
                  </a:lnTo>
                  <a:lnTo>
                    <a:pt x="2572" y="2748"/>
                  </a:lnTo>
                  <a:lnTo>
                    <a:pt x="2547" y="2761"/>
                  </a:lnTo>
                  <a:lnTo>
                    <a:pt x="2521" y="2768"/>
                  </a:lnTo>
                  <a:lnTo>
                    <a:pt x="2494" y="2770"/>
                  </a:lnTo>
                  <a:lnTo>
                    <a:pt x="2466" y="2768"/>
                  </a:lnTo>
                  <a:lnTo>
                    <a:pt x="2439" y="2761"/>
                  </a:lnTo>
                  <a:lnTo>
                    <a:pt x="2414" y="2747"/>
                  </a:lnTo>
                  <a:lnTo>
                    <a:pt x="2115" y="2547"/>
                  </a:lnTo>
                  <a:lnTo>
                    <a:pt x="2035" y="2588"/>
                  </a:lnTo>
                  <a:lnTo>
                    <a:pt x="1951" y="2623"/>
                  </a:lnTo>
                  <a:lnTo>
                    <a:pt x="1865" y="2651"/>
                  </a:lnTo>
                  <a:lnTo>
                    <a:pt x="1794" y="3004"/>
                  </a:lnTo>
                  <a:lnTo>
                    <a:pt x="1786" y="3031"/>
                  </a:lnTo>
                  <a:lnTo>
                    <a:pt x="1773" y="3056"/>
                  </a:lnTo>
                  <a:lnTo>
                    <a:pt x="1756" y="3077"/>
                  </a:lnTo>
                  <a:lnTo>
                    <a:pt x="1735" y="3095"/>
                  </a:lnTo>
                  <a:lnTo>
                    <a:pt x="1710" y="3107"/>
                  </a:lnTo>
                  <a:lnTo>
                    <a:pt x="1684" y="3116"/>
                  </a:lnTo>
                  <a:lnTo>
                    <a:pt x="1655" y="3118"/>
                  </a:lnTo>
                  <a:lnTo>
                    <a:pt x="1463" y="3118"/>
                  </a:lnTo>
                  <a:lnTo>
                    <a:pt x="1434" y="3116"/>
                  </a:lnTo>
                  <a:lnTo>
                    <a:pt x="1408" y="3107"/>
                  </a:lnTo>
                  <a:lnTo>
                    <a:pt x="1383" y="3095"/>
                  </a:lnTo>
                  <a:lnTo>
                    <a:pt x="1362" y="3077"/>
                  </a:lnTo>
                  <a:lnTo>
                    <a:pt x="1345" y="3056"/>
                  </a:lnTo>
                  <a:lnTo>
                    <a:pt x="1332" y="3031"/>
                  </a:lnTo>
                  <a:lnTo>
                    <a:pt x="1324" y="3004"/>
                  </a:lnTo>
                  <a:lnTo>
                    <a:pt x="1253" y="2651"/>
                  </a:lnTo>
                  <a:lnTo>
                    <a:pt x="1166" y="2623"/>
                  </a:lnTo>
                  <a:lnTo>
                    <a:pt x="1083" y="2588"/>
                  </a:lnTo>
                  <a:lnTo>
                    <a:pt x="1003" y="2547"/>
                  </a:lnTo>
                  <a:lnTo>
                    <a:pt x="704" y="2747"/>
                  </a:lnTo>
                  <a:lnTo>
                    <a:pt x="678" y="2761"/>
                  </a:lnTo>
                  <a:lnTo>
                    <a:pt x="652" y="2768"/>
                  </a:lnTo>
                  <a:lnTo>
                    <a:pt x="625" y="2770"/>
                  </a:lnTo>
                  <a:lnTo>
                    <a:pt x="597" y="2768"/>
                  </a:lnTo>
                  <a:lnTo>
                    <a:pt x="571" y="2761"/>
                  </a:lnTo>
                  <a:lnTo>
                    <a:pt x="546" y="2748"/>
                  </a:lnTo>
                  <a:lnTo>
                    <a:pt x="525" y="2730"/>
                  </a:lnTo>
                  <a:lnTo>
                    <a:pt x="389" y="2593"/>
                  </a:lnTo>
                  <a:lnTo>
                    <a:pt x="370" y="2572"/>
                  </a:lnTo>
                  <a:lnTo>
                    <a:pt x="358" y="2547"/>
                  </a:lnTo>
                  <a:lnTo>
                    <a:pt x="350" y="2521"/>
                  </a:lnTo>
                  <a:lnTo>
                    <a:pt x="346" y="2494"/>
                  </a:lnTo>
                  <a:lnTo>
                    <a:pt x="349" y="2466"/>
                  </a:lnTo>
                  <a:lnTo>
                    <a:pt x="358" y="2439"/>
                  </a:lnTo>
                  <a:lnTo>
                    <a:pt x="371" y="2414"/>
                  </a:lnTo>
                  <a:lnTo>
                    <a:pt x="571" y="2115"/>
                  </a:lnTo>
                  <a:lnTo>
                    <a:pt x="530" y="2035"/>
                  </a:lnTo>
                  <a:lnTo>
                    <a:pt x="495" y="1952"/>
                  </a:lnTo>
                  <a:lnTo>
                    <a:pt x="467" y="1865"/>
                  </a:lnTo>
                  <a:lnTo>
                    <a:pt x="114" y="1794"/>
                  </a:lnTo>
                  <a:lnTo>
                    <a:pt x="87" y="1786"/>
                  </a:lnTo>
                  <a:lnTo>
                    <a:pt x="62" y="1773"/>
                  </a:lnTo>
                  <a:lnTo>
                    <a:pt x="41" y="1756"/>
                  </a:lnTo>
                  <a:lnTo>
                    <a:pt x="24" y="1735"/>
                  </a:lnTo>
                  <a:lnTo>
                    <a:pt x="11" y="1710"/>
                  </a:lnTo>
                  <a:lnTo>
                    <a:pt x="2" y="1684"/>
                  </a:lnTo>
                  <a:lnTo>
                    <a:pt x="0" y="1655"/>
                  </a:lnTo>
                  <a:lnTo>
                    <a:pt x="0" y="1463"/>
                  </a:lnTo>
                  <a:lnTo>
                    <a:pt x="2" y="1434"/>
                  </a:lnTo>
                  <a:lnTo>
                    <a:pt x="11" y="1408"/>
                  </a:lnTo>
                  <a:lnTo>
                    <a:pt x="24" y="1383"/>
                  </a:lnTo>
                  <a:lnTo>
                    <a:pt x="41" y="1362"/>
                  </a:lnTo>
                  <a:lnTo>
                    <a:pt x="62" y="1345"/>
                  </a:lnTo>
                  <a:lnTo>
                    <a:pt x="87" y="1332"/>
                  </a:lnTo>
                  <a:lnTo>
                    <a:pt x="114" y="1324"/>
                  </a:lnTo>
                  <a:lnTo>
                    <a:pt x="467" y="1253"/>
                  </a:lnTo>
                  <a:lnTo>
                    <a:pt x="495" y="1166"/>
                  </a:lnTo>
                  <a:lnTo>
                    <a:pt x="530" y="1083"/>
                  </a:lnTo>
                  <a:lnTo>
                    <a:pt x="571" y="1003"/>
                  </a:lnTo>
                  <a:lnTo>
                    <a:pt x="371" y="704"/>
                  </a:lnTo>
                  <a:lnTo>
                    <a:pt x="358" y="678"/>
                  </a:lnTo>
                  <a:lnTo>
                    <a:pt x="349" y="652"/>
                  </a:lnTo>
                  <a:lnTo>
                    <a:pt x="346" y="625"/>
                  </a:lnTo>
                  <a:lnTo>
                    <a:pt x="350" y="597"/>
                  </a:lnTo>
                  <a:lnTo>
                    <a:pt x="358" y="571"/>
                  </a:lnTo>
                  <a:lnTo>
                    <a:pt x="370" y="546"/>
                  </a:lnTo>
                  <a:lnTo>
                    <a:pt x="389" y="525"/>
                  </a:lnTo>
                  <a:lnTo>
                    <a:pt x="525" y="389"/>
                  </a:lnTo>
                  <a:lnTo>
                    <a:pt x="546" y="370"/>
                  </a:lnTo>
                  <a:lnTo>
                    <a:pt x="571" y="358"/>
                  </a:lnTo>
                  <a:lnTo>
                    <a:pt x="597" y="350"/>
                  </a:lnTo>
                  <a:lnTo>
                    <a:pt x="625" y="346"/>
                  </a:lnTo>
                  <a:lnTo>
                    <a:pt x="652" y="349"/>
                  </a:lnTo>
                  <a:lnTo>
                    <a:pt x="678" y="358"/>
                  </a:lnTo>
                  <a:lnTo>
                    <a:pt x="704" y="371"/>
                  </a:lnTo>
                  <a:lnTo>
                    <a:pt x="1003" y="571"/>
                  </a:lnTo>
                  <a:lnTo>
                    <a:pt x="1083" y="530"/>
                  </a:lnTo>
                  <a:lnTo>
                    <a:pt x="1166" y="495"/>
                  </a:lnTo>
                  <a:lnTo>
                    <a:pt x="1253" y="467"/>
                  </a:lnTo>
                  <a:lnTo>
                    <a:pt x="1324" y="114"/>
                  </a:lnTo>
                  <a:lnTo>
                    <a:pt x="1332" y="87"/>
                  </a:lnTo>
                  <a:lnTo>
                    <a:pt x="1345" y="62"/>
                  </a:lnTo>
                  <a:lnTo>
                    <a:pt x="1362" y="41"/>
                  </a:lnTo>
                  <a:lnTo>
                    <a:pt x="1383" y="24"/>
                  </a:lnTo>
                  <a:lnTo>
                    <a:pt x="1408" y="11"/>
                  </a:lnTo>
                  <a:lnTo>
                    <a:pt x="1434" y="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20269" y="3197509"/>
              <a:ext cx="1180980" cy="1180980"/>
            </a:xfrm>
            <a:custGeom>
              <a:avLst/>
              <a:gdLst>
                <a:gd name="T0" fmla="*/ 755 w 1369"/>
                <a:gd name="T1" fmla="*/ 4 h 1369"/>
                <a:gd name="T2" fmla="*/ 888 w 1369"/>
                <a:gd name="T3" fmla="*/ 31 h 1369"/>
                <a:gd name="T4" fmla="*/ 1011 w 1369"/>
                <a:gd name="T5" fmla="*/ 83 h 1369"/>
                <a:gd name="T6" fmla="*/ 1120 w 1369"/>
                <a:gd name="T7" fmla="*/ 157 h 1369"/>
                <a:gd name="T8" fmla="*/ 1213 w 1369"/>
                <a:gd name="T9" fmla="*/ 250 h 1369"/>
                <a:gd name="T10" fmla="*/ 1287 w 1369"/>
                <a:gd name="T11" fmla="*/ 359 h 1369"/>
                <a:gd name="T12" fmla="*/ 1339 w 1369"/>
                <a:gd name="T13" fmla="*/ 482 h 1369"/>
                <a:gd name="T14" fmla="*/ 1366 w 1369"/>
                <a:gd name="T15" fmla="*/ 615 h 1369"/>
                <a:gd name="T16" fmla="*/ 1366 w 1369"/>
                <a:gd name="T17" fmla="*/ 755 h 1369"/>
                <a:gd name="T18" fmla="*/ 1339 w 1369"/>
                <a:gd name="T19" fmla="*/ 888 h 1369"/>
                <a:gd name="T20" fmla="*/ 1287 w 1369"/>
                <a:gd name="T21" fmla="*/ 1011 h 1369"/>
                <a:gd name="T22" fmla="*/ 1213 w 1369"/>
                <a:gd name="T23" fmla="*/ 1120 h 1369"/>
                <a:gd name="T24" fmla="*/ 1120 w 1369"/>
                <a:gd name="T25" fmla="*/ 1213 h 1369"/>
                <a:gd name="T26" fmla="*/ 1011 w 1369"/>
                <a:gd name="T27" fmla="*/ 1287 h 1369"/>
                <a:gd name="T28" fmla="*/ 888 w 1369"/>
                <a:gd name="T29" fmla="*/ 1339 h 1369"/>
                <a:gd name="T30" fmla="*/ 755 w 1369"/>
                <a:gd name="T31" fmla="*/ 1366 h 1369"/>
                <a:gd name="T32" fmla="*/ 615 w 1369"/>
                <a:gd name="T33" fmla="*/ 1366 h 1369"/>
                <a:gd name="T34" fmla="*/ 482 w 1369"/>
                <a:gd name="T35" fmla="*/ 1339 h 1369"/>
                <a:gd name="T36" fmla="*/ 359 w 1369"/>
                <a:gd name="T37" fmla="*/ 1287 h 1369"/>
                <a:gd name="T38" fmla="*/ 250 w 1369"/>
                <a:gd name="T39" fmla="*/ 1213 h 1369"/>
                <a:gd name="T40" fmla="*/ 157 w 1369"/>
                <a:gd name="T41" fmla="*/ 1120 h 1369"/>
                <a:gd name="T42" fmla="*/ 83 w 1369"/>
                <a:gd name="T43" fmla="*/ 1011 h 1369"/>
                <a:gd name="T44" fmla="*/ 31 w 1369"/>
                <a:gd name="T45" fmla="*/ 888 h 1369"/>
                <a:gd name="T46" fmla="*/ 4 w 1369"/>
                <a:gd name="T47" fmla="*/ 755 h 1369"/>
                <a:gd name="T48" fmla="*/ 4 w 1369"/>
                <a:gd name="T49" fmla="*/ 615 h 1369"/>
                <a:gd name="T50" fmla="*/ 31 w 1369"/>
                <a:gd name="T51" fmla="*/ 482 h 1369"/>
                <a:gd name="T52" fmla="*/ 83 w 1369"/>
                <a:gd name="T53" fmla="*/ 359 h 1369"/>
                <a:gd name="T54" fmla="*/ 157 w 1369"/>
                <a:gd name="T55" fmla="*/ 250 h 1369"/>
                <a:gd name="T56" fmla="*/ 250 w 1369"/>
                <a:gd name="T57" fmla="*/ 157 h 1369"/>
                <a:gd name="T58" fmla="*/ 359 w 1369"/>
                <a:gd name="T59" fmla="*/ 83 h 1369"/>
                <a:gd name="T60" fmla="*/ 482 w 1369"/>
                <a:gd name="T61" fmla="*/ 31 h 1369"/>
                <a:gd name="T62" fmla="*/ 615 w 1369"/>
                <a:gd name="T63" fmla="*/ 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9" h="1369">
                  <a:moveTo>
                    <a:pt x="684" y="0"/>
                  </a:moveTo>
                  <a:lnTo>
                    <a:pt x="755" y="4"/>
                  </a:lnTo>
                  <a:lnTo>
                    <a:pt x="822" y="15"/>
                  </a:lnTo>
                  <a:lnTo>
                    <a:pt x="888" y="31"/>
                  </a:lnTo>
                  <a:lnTo>
                    <a:pt x="951" y="55"/>
                  </a:lnTo>
                  <a:lnTo>
                    <a:pt x="1011" y="83"/>
                  </a:lnTo>
                  <a:lnTo>
                    <a:pt x="1068" y="118"/>
                  </a:lnTo>
                  <a:lnTo>
                    <a:pt x="1120" y="157"/>
                  </a:lnTo>
                  <a:lnTo>
                    <a:pt x="1169" y="201"/>
                  </a:lnTo>
                  <a:lnTo>
                    <a:pt x="1213" y="250"/>
                  </a:lnTo>
                  <a:lnTo>
                    <a:pt x="1252" y="302"/>
                  </a:lnTo>
                  <a:lnTo>
                    <a:pt x="1287" y="359"/>
                  </a:lnTo>
                  <a:lnTo>
                    <a:pt x="1315" y="419"/>
                  </a:lnTo>
                  <a:lnTo>
                    <a:pt x="1339" y="482"/>
                  </a:lnTo>
                  <a:lnTo>
                    <a:pt x="1355" y="547"/>
                  </a:lnTo>
                  <a:lnTo>
                    <a:pt x="1366" y="615"/>
                  </a:lnTo>
                  <a:lnTo>
                    <a:pt x="1369" y="684"/>
                  </a:lnTo>
                  <a:lnTo>
                    <a:pt x="1366" y="755"/>
                  </a:lnTo>
                  <a:lnTo>
                    <a:pt x="1355" y="822"/>
                  </a:lnTo>
                  <a:lnTo>
                    <a:pt x="1339" y="888"/>
                  </a:lnTo>
                  <a:lnTo>
                    <a:pt x="1315" y="951"/>
                  </a:lnTo>
                  <a:lnTo>
                    <a:pt x="1287" y="1011"/>
                  </a:lnTo>
                  <a:lnTo>
                    <a:pt x="1252" y="1068"/>
                  </a:lnTo>
                  <a:lnTo>
                    <a:pt x="1213" y="1120"/>
                  </a:lnTo>
                  <a:lnTo>
                    <a:pt x="1169" y="1169"/>
                  </a:lnTo>
                  <a:lnTo>
                    <a:pt x="1120" y="1213"/>
                  </a:lnTo>
                  <a:lnTo>
                    <a:pt x="1068" y="1252"/>
                  </a:lnTo>
                  <a:lnTo>
                    <a:pt x="1011" y="1287"/>
                  </a:lnTo>
                  <a:lnTo>
                    <a:pt x="951" y="1315"/>
                  </a:lnTo>
                  <a:lnTo>
                    <a:pt x="888" y="1339"/>
                  </a:lnTo>
                  <a:lnTo>
                    <a:pt x="822" y="1355"/>
                  </a:lnTo>
                  <a:lnTo>
                    <a:pt x="755" y="1366"/>
                  </a:lnTo>
                  <a:lnTo>
                    <a:pt x="684" y="1369"/>
                  </a:lnTo>
                  <a:lnTo>
                    <a:pt x="615" y="1366"/>
                  </a:lnTo>
                  <a:lnTo>
                    <a:pt x="547" y="1355"/>
                  </a:lnTo>
                  <a:lnTo>
                    <a:pt x="482" y="1339"/>
                  </a:lnTo>
                  <a:lnTo>
                    <a:pt x="419" y="1315"/>
                  </a:lnTo>
                  <a:lnTo>
                    <a:pt x="359" y="1287"/>
                  </a:lnTo>
                  <a:lnTo>
                    <a:pt x="302" y="1252"/>
                  </a:lnTo>
                  <a:lnTo>
                    <a:pt x="250" y="1213"/>
                  </a:lnTo>
                  <a:lnTo>
                    <a:pt x="201" y="1169"/>
                  </a:lnTo>
                  <a:lnTo>
                    <a:pt x="157" y="1120"/>
                  </a:lnTo>
                  <a:lnTo>
                    <a:pt x="118" y="1068"/>
                  </a:lnTo>
                  <a:lnTo>
                    <a:pt x="83" y="1011"/>
                  </a:lnTo>
                  <a:lnTo>
                    <a:pt x="55" y="951"/>
                  </a:lnTo>
                  <a:lnTo>
                    <a:pt x="31" y="888"/>
                  </a:lnTo>
                  <a:lnTo>
                    <a:pt x="15" y="822"/>
                  </a:lnTo>
                  <a:lnTo>
                    <a:pt x="4" y="755"/>
                  </a:lnTo>
                  <a:lnTo>
                    <a:pt x="0" y="684"/>
                  </a:lnTo>
                  <a:lnTo>
                    <a:pt x="4" y="615"/>
                  </a:lnTo>
                  <a:lnTo>
                    <a:pt x="15" y="547"/>
                  </a:lnTo>
                  <a:lnTo>
                    <a:pt x="31" y="482"/>
                  </a:lnTo>
                  <a:lnTo>
                    <a:pt x="55" y="419"/>
                  </a:lnTo>
                  <a:lnTo>
                    <a:pt x="83" y="359"/>
                  </a:lnTo>
                  <a:lnTo>
                    <a:pt x="118" y="302"/>
                  </a:lnTo>
                  <a:lnTo>
                    <a:pt x="157" y="250"/>
                  </a:lnTo>
                  <a:lnTo>
                    <a:pt x="201" y="201"/>
                  </a:lnTo>
                  <a:lnTo>
                    <a:pt x="250" y="157"/>
                  </a:lnTo>
                  <a:lnTo>
                    <a:pt x="302" y="118"/>
                  </a:lnTo>
                  <a:lnTo>
                    <a:pt x="359" y="83"/>
                  </a:lnTo>
                  <a:lnTo>
                    <a:pt x="419" y="55"/>
                  </a:lnTo>
                  <a:lnTo>
                    <a:pt x="482" y="31"/>
                  </a:lnTo>
                  <a:lnTo>
                    <a:pt x="547" y="15"/>
                  </a:lnTo>
                  <a:lnTo>
                    <a:pt x="615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17023" y="3494263"/>
              <a:ext cx="587471" cy="587471"/>
            </a:xfrm>
            <a:custGeom>
              <a:avLst/>
              <a:gdLst>
                <a:gd name="T0" fmla="*/ 340 w 681"/>
                <a:gd name="T1" fmla="*/ 0 h 681"/>
                <a:gd name="T2" fmla="*/ 391 w 681"/>
                <a:gd name="T3" fmla="*/ 4 h 681"/>
                <a:gd name="T4" fmla="*/ 440 w 681"/>
                <a:gd name="T5" fmla="*/ 15 h 681"/>
                <a:gd name="T6" fmla="*/ 485 w 681"/>
                <a:gd name="T7" fmla="*/ 33 h 681"/>
                <a:gd name="T8" fmla="*/ 527 w 681"/>
                <a:gd name="T9" fmla="*/ 56 h 681"/>
                <a:gd name="T10" fmla="*/ 564 w 681"/>
                <a:gd name="T11" fmla="*/ 85 h 681"/>
                <a:gd name="T12" fmla="*/ 598 w 681"/>
                <a:gd name="T13" fmla="*/ 118 h 681"/>
                <a:gd name="T14" fmla="*/ 626 w 681"/>
                <a:gd name="T15" fmla="*/ 155 h 681"/>
                <a:gd name="T16" fmla="*/ 650 w 681"/>
                <a:gd name="T17" fmla="*/ 198 h 681"/>
                <a:gd name="T18" fmla="*/ 667 w 681"/>
                <a:gd name="T19" fmla="*/ 242 h 681"/>
                <a:gd name="T20" fmla="*/ 677 w 681"/>
                <a:gd name="T21" fmla="*/ 291 h 681"/>
                <a:gd name="T22" fmla="*/ 681 w 681"/>
                <a:gd name="T23" fmla="*/ 340 h 681"/>
                <a:gd name="T24" fmla="*/ 677 w 681"/>
                <a:gd name="T25" fmla="*/ 391 h 681"/>
                <a:gd name="T26" fmla="*/ 667 w 681"/>
                <a:gd name="T27" fmla="*/ 440 h 681"/>
                <a:gd name="T28" fmla="*/ 650 w 681"/>
                <a:gd name="T29" fmla="*/ 485 h 681"/>
                <a:gd name="T30" fmla="*/ 626 w 681"/>
                <a:gd name="T31" fmla="*/ 527 h 681"/>
                <a:gd name="T32" fmla="*/ 598 w 681"/>
                <a:gd name="T33" fmla="*/ 564 h 681"/>
                <a:gd name="T34" fmla="*/ 564 w 681"/>
                <a:gd name="T35" fmla="*/ 598 h 681"/>
                <a:gd name="T36" fmla="*/ 527 w 681"/>
                <a:gd name="T37" fmla="*/ 626 h 681"/>
                <a:gd name="T38" fmla="*/ 485 w 681"/>
                <a:gd name="T39" fmla="*/ 650 h 681"/>
                <a:gd name="T40" fmla="*/ 440 w 681"/>
                <a:gd name="T41" fmla="*/ 667 h 681"/>
                <a:gd name="T42" fmla="*/ 391 w 681"/>
                <a:gd name="T43" fmla="*/ 677 h 681"/>
                <a:gd name="T44" fmla="*/ 340 w 681"/>
                <a:gd name="T45" fmla="*/ 681 h 681"/>
                <a:gd name="T46" fmla="*/ 291 w 681"/>
                <a:gd name="T47" fmla="*/ 677 h 681"/>
                <a:gd name="T48" fmla="*/ 242 w 681"/>
                <a:gd name="T49" fmla="*/ 667 h 681"/>
                <a:gd name="T50" fmla="*/ 198 w 681"/>
                <a:gd name="T51" fmla="*/ 650 h 681"/>
                <a:gd name="T52" fmla="*/ 155 w 681"/>
                <a:gd name="T53" fmla="*/ 626 h 681"/>
                <a:gd name="T54" fmla="*/ 118 w 681"/>
                <a:gd name="T55" fmla="*/ 598 h 681"/>
                <a:gd name="T56" fmla="*/ 85 w 681"/>
                <a:gd name="T57" fmla="*/ 564 h 681"/>
                <a:gd name="T58" fmla="*/ 56 w 681"/>
                <a:gd name="T59" fmla="*/ 527 h 681"/>
                <a:gd name="T60" fmla="*/ 33 w 681"/>
                <a:gd name="T61" fmla="*/ 485 h 681"/>
                <a:gd name="T62" fmla="*/ 15 w 681"/>
                <a:gd name="T63" fmla="*/ 440 h 681"/>
                <a:gd name="T64" fmla="*/ 4 w 681"/>
                <a:gd name="T65" fmla="*/ 391 h 681"/>
                <a:gd name="T66" fmla="*/ 0 w 681"/>
                <a:gd name="T67" fmla="*/ 340 h 681"/>
                <a:gd name="T68" fmla="*/ 4 w 681"/>
                <a:gd name="T69" fmla="*/ 291 h 681"/>
                <a:gd name="T70" fmla="*/ 15 w 681"/>
                <a:gd name="T71" fmla="*/ 242 h 681"/>
                <a:gd name="T72" fmla="*/ 33 w 681"/>
                <a:gd name="T73" fmla="*/ 198 h 681"/>
                <a:gd name="T74" fmla="*/ 56 w 681"/>
                <a:gd name="T75" fmla="*/ 155 h 681"/>
                <a:gd name="T76" fmla="*/ 85 w 681"/>
                <a:gd name="T77" fmla="*/ 118 h 681"/>
                <a:gd name="T78" fmla="*/ 118 w 681"/>
                <a:gd name="T79" fmla="*/ 85 h 681"/>
                <a:gd name="T80" fmla="*/ 155 w 681"/>
                <a:gd name="T81" fmla="*/ 56 h 681"/>
                <a:gd name="T82" fmla="*/ 198 w 681"/>
                <a:gd name="T83" fmla="*/ 33 h 681"/>
                <a:gd name="T84" fmla="*/ 242 w 681"/>
                <a:gd name="T85" fmla="*/ 15 h 681"/>
                <a:gd name="T86" fmla="*/ 291 w 681"/>
                <a:gd name="T87" fmla="*/ 4 h 681"/>
                <a:gd name="T88" fmla="*/ 340 w 681"/>
                <a:gd name="T8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1" h="681">
                  <a:moveTo>
                    <a:pt x="340" y="0"/>
                  </a:moveTo>
                  <a:lnTo>
                    <a:pt x="391" y="4"/>
                  </a:lnTo>
                  <a:lnTo>
                    <a:pt x="440" y="15"/>
                  </a:lnTo>
                  <a:lnTo>
                    <a:pt x="485" y="33"/>
                  </a:lnTo>
                  <a:lnTo>
                    <a:pt x="527" y="56"/>
                  </a:lnTo>
                  <a:lnTo>
                    <a:pt x="564" y="85"/>
                  </a:lnTo>
                  <a:lnTo>
                    <a:pt x="598" y="118"/>
                  </a:lnTo>
                  <a:lnTo>
                    <a:pt x="626" y="155"/>
                  </a:lnTo>
                  <a:lnTo>
                    <a:pt x="650" y="198"/>
                  </a:lnTo>
                  <a:lnTo>
                    <a:pt x="667" y="242"/>
                  </a:lnTo>
                  <a:lnTo>
                    <a:pt x="677" y="291"/>
                  </a:lnTo>
                  <a:lnTo>
                    <a:pt x="681" y="340"/>
                  </a:lnTo>
                  <a:lnTo>
                    <a:pt x="677" y="391"/>
                  </a:lnTo>
                  <a:lnTo>
                    <a:pt x="667" y="440"/>
                  </a:lnTo>
                  <a:lnTo>
                    <a:pt x="650" y="485"/>
                  </a:lnTo>
                  <a:lnTo>
                    <a:pt x="626" y="527"/>
                  </a:lnTo>
                  <a:lnTo>
                    <a:pt x="598" y="564"/>
                  </a:lnTo>
                  <a:lnTo>
                    <a:pt x="564" y="598"/>
                  </a:lnTo>
                  <a:lnTo>
                    <a:pt x="527" y="626"/>
                  </a:lnTo>
                  <a:lnTo>
                    <a:pt x="485" y="650"/>
                  </a:lnTo>
                  <a:lnTo>
                    <a:pt x="440" y="667"/>
                  </a:lnTo>
                  <a:lnTo>
                    <a:pt x="391" y="677"/>
                  </a:lnTo>
                  <a:lnTo>
                    <a:pt x="340" y="681"/>
                  </a:lnTo>
                  <a:lnTo>
                    <a:pt x="291" y="677"/>
                  </a:lnTo>
                  <a:lnTo>
                    <a:pt x="242" y="667"/>
                  </a:lnTo>
                  <a:lnTo>
                    <a:pt x="198" y="650"/>
                  </a:lnTo>
                  <a:lnTo>
                    <a:pt x="155" y="626"/>
                  </a:lnTo>
                  <a:lnTo>
                    <a:pt x="118" y="598"/>
                  </a:lnTo>
                  <a:lnTo>
                    <a:pt x="85" y="564"/>
                  </a:lnTo>
                  <a:lnTo>
                    <a:pt x="56" y="527"/>
                  </a:lnTo>
                  <a:lnTo>
                    <a:pt x="33" y="485"/>
                  </a:lnTo>
                  <a:lnTo>
                    <a:pt x="15" y="440"/>
                  </a:lnTo>
                  <a:lnTo>
                    <a:pt x="4" y="391"/>
                  </a:lnTo>
                  <a:lnTo>
                    <a:pt x="0" y="340"/>
                  </a:lnTo>
                  <a:lnTo>
                    <a:pt x="4" y="291"/>
                  </a:lnTo>
                  <a:lnTo>
                    <a:pt x="15" y="242"/>
                  </a:lnTo>
                  <a:lnTo>
                    <a:pt x="33" y="198"/>
                  </a:lnTo>
                  <a:lnTo>
                    <a:pt x="56" y="155"/>
                  </a:lnTo>
                  <a:lnTo>
                    <a:pt x="85" y="118"/>
                  </a:lnTo>
                  <a:lnTo>
                    <a:pt x="118" y="85"/>
                  </a:lnTo>
                  <a:lnTo>
                    <a:pt x="155" y="56"/>
                  </a:lnTo>
                  <a:lnTo>
                    <a:pt x="198" y="33"/>
                  </a:lnTo>
                  <a:lnTo>
                    <a:pt x="242" y="15"/>
                  </a:lnTo>
                  <a:lnTo>
                    <a:pt x="291" y="4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17023" y="3508066"/>
              <a:ext cx="409763" cy="560728"/>
            </a:xfrm>
            <a:custGeom>
              <a:avLst/>
              <a:gdLst>
                <a:gd name="T0" fmla="*/ 237 w 475"/>
                <a:gd name="T1" fmla="*/ 0 h 650"/>
                <a:gd name="T2" fmla="*/ 282 w 475"/>
                <a:gd name="T3" fmla="*/ 19 h 650"/>
                <a:gd name="T4" fmla="*/ 323 w 475"/>
                <a:gd name="T5" fmla="*/ 41 h 650"/>
                <a:gd name="T6" fmla="*/ 360 w 475"/>
                <a:gd name="T7" fmla="*/ 70 h 650"/>
                <a:gd name="T8" fmla="*/ 393 w 475"/>
                <a:gd name="T9" fmla="*/ 103 h 650"/>
                <a:gd name="T10" fmla="*/ 421 w 475"/>
                <a:gd name="T11" fmla="*/ 142 h 650"/>
                <a:gd name="T12" fmla="*/ 444 w 475"/>
                <a:gd name="T13" fmla="*/ 183 h 650"/>
                <a:gd name="T14" fmla="*/ 461 w 475"/>
                <a:gd name="T15" fmla="*/ 228 h 650"/>
                <a:gd name="T16" fmla="*/ 471 w 475"/>
                <a:gd name="T17" fmla="*/ 275 h 650"/>
                <a:gd name="T18" fmla="*/ 475 w 475"/>
                <a:gd name="T19" fmla="*/ 324 h 650"/>
                <a:gd name="T20" fmla="*/ 471 w 475"/>
                <a:gd name="T21" fmla="*/ 374 h 650"/>
                <a:gd name="T22" fmla="*/ 461 w 475"/>
                <a:gd name="T23" fmla="*/ 423 h 650"/>
                <a:gd name="T24" fmla="*/ 444 w 475"/>
                <a:gd name="T25" fmla="*/ 467 h 650"/>
                <a:gd name="T26" fmla="*/ 421 w 475"/>
                <a:gd name="T27" fmla="*/ 508 h 650"/>
                <a:gd name="T28" fmla="*/ 393 w 475"/>
                <a:gd name="T29" fmla="*/ 546 h 650"/>
                <a:gd name="T30" fmla="*/ 360 w 475"/>
                <a:gd name="T31" fmla="*/ 579 h 650"/>
                <a:gd name="T32" fmla="*/ 323 w 475"/>
                <a:gd name="T33" fmla="*/ 608 h 650"/>
                <a:gd name="T34" fmla="*/ 282 w 475"/>
                <a:gd name="T35" fmla="*/ 631 h 650"/>
                <a:gd name="T36" fmla="*/ 237 w 475"/>
                <a:gd name="T37" fmla="*/ 650 h 650"/>
                <a:gd name="T38" fmla="*/ 194 w 475"/>
                <a:gd name="T39" fmla="*/ 631 h 650"/>
                <a:gd name="T40" fmla="*/ 153 w 475"/>
                <a:gd name="T41" fmla="*/ 608 h 650"/>
                <a:gd name="T42" fmla="*/ 116 w 475"/>
                <a:gd name="T43" fmla="*/ 579 h 650"/>
                <a:gd name="T44" fmla="*/ 82 w 475"/>
                <a:gd name="T45" fmla="*/ 546 h 650"/>
                <a:gd name="T46" fmla="*/ 55 w 475"/>
                <a:gd name="T47" fmla="*/ 508 h 650"/>
                <a:gd name="T48" fmla="*/ 31 w 475"/>
                <a:gd name="T49" fmla="*/ 467 h 650"/>
                <a:gd name="T50" fmla="*/ 15 w 475"/>
                <a:gd name="T51" fmla="*/ 423 h 650"/>
                <a:gd name="T52" fmla="*/ 4 w 475"/>
                <a:gd name="T53" fmla="*/ 374 h 650"/>
                <a:gd name="T54" fmla="*/ 0 w 475"/>
                <a:gd name="T55" fmla="*/ 324 h 650"/>
                <a:gd name="T56" fmla="*/ 4 w 475"/>
                <a:gd name="T57" fmla="*/ 275 h 650"/>
                <a:gd name="T58" fmla="*/ 15 w 475"/>
                <a:gd name="T59" fmla="*/ 228 h 650"/>
                <a:gd name="T60" fmla="*/ 31 w 475"/>
                <a:gd name="T61" fmla="*/ 183 h 650"/>
                <a:gd name="T62" fmla="*/ 55 w 475"/>
                <a:gd name="T63" fmla="*/ 142 h 650"/>
                <a:gd name="T64" fmla="*/ 82 w 475"/>
                <a:gd name="T65" fmla="*/ 103 h 650"/>
                <a:gd name="T66" fmla="*/ 116 w 475"/>
                <a:gd name="T67" fmla="*/ 70 h 650"/>
                <a:gd name="T68" fmla="*/ 153 w 475"/>
                <a:gd name="T69" fmla="*/ 41 h 650"/>
                <a:gd name="T70" fmla="*/ 194 w 475"/>
                <a:gd name="T71" fmla="*/ 19 h 650"/>
                <a:gd name="T72" fmla="*/ 237 w 475"/>
                <a:gd name="T7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5" h="650">
                  <a:moveTo>
                    <a:pt x="237" y="0"/>
                  </a:moveTo>
                  <a:lnTo>
                    <a:pt x="282" y="19"/>
                  </a:lnTo>
                  <a:lnTo>
                    <a:pt x="323" y="41"/>
                  </a:lnTo>
                  <a:lnTo>
                    <a:pt x="360" y="70"/>
                  </a:lnTo>
                  <a:lnTo>
                    <a:pt x="393" y="103"/>
                  </a:lnTo>
                  <a:lnTo>
                    <a:pt x="421" y="142"/>
                  </a:lnTo>
                  <a:lnTo>
                    <a:pt x="444" y="183"/>
                  </a:lnTo>
                  <a:lnTo>
                    <a:pt x="461" y="228"/>
                  </a:lnTo>
                  <a:lnTo>
                    <a:pt x="471" y="275"/>
                  </a:lnTo>
                  <a:lnTo>
                    <a:pt x="475" y="324"/>
                  </a:lnTo>
                  <a:lnTo>
                    <a:pt x="471" y="374"/>
                  </a:lnTo>
                  <a:lnTo>
                    <a:pt x="461" y="423"/>
                  </a:lnTo>
                  <a:lnTo>
                    <a:pt x="444" y="467"/>
                  </a:lnTo>
                  <a:lnTo>
                    <a:pt x="421" y="508"/>
                  </a:lnTo>
                  <a:lnTo>
                    <a:pt x="393" y="546"/>
                  </a:lnTo>
                  <a:lnTo>
                    <a:pt x="360" y="579"/>
                  </a:lnTo>
                  <a:lnTo>
                    <a:pt x="323" y="608"/>
                  </a:lnTo>
                  <a:lnTo>
                    <a:pt x="282" y="631"/>
                  </a:lnTo>
                  <a:lnTo>
                    <a:pt x="237" y="650"/>
                  </a:lnTo>
                  <a:lnTo>
                    <a:pt x="194" y="631"/>
                  </a:lnTo>
                  <a:lnTo>
                    <a:pt x="153" y="608"/>
                  </a:lnTo>
                  <a:lnTo>
                    <a:pt x="116" y="579"/>
                  </a:lnTo>
                  <a:lnTo>
                    <a:pt x="82" y="546"/>
                  </a:lnTo>
                  <a:lnTo>
                    <a:pt x="55" y="508"/>
                  </a:lnTo>
                  <a:lnTo>
                    <a:pt x="31" y="467"/>
                  </a:lnTo>
                  <a:lnTo>
                    <a:pt x="15" y="423"/>
                  </a:lnTo>
                  <a:lnTo>
                    <a:pt x="4" y="374"/>
                  </a:lnTo>
                  <a:lnTo>
                    <a:pt x="0" y="324"/>
                  </a:lnTo>
                  <a:lnTo>
                    <a:pt x="4" y="275"/>
                  </a:lnTo>
                  <a:lnTo>
                    <a:pt x="15" y="228"/>
                  </a:lnTo>
                  <a:lnTo>
                    <a:pt x="31" y="183"/>
                  </a:lnTo>
                  <a:lnTo>
                    <a:pt x="55" y="142"/>
                  </a:lnTo>
                  <a:lnTo>
                    <a:pt x="82" y="103"/>
                  </a:lnTo>
                  <a:lnTo>
                    <a:pt x="116" y="70"/>
                  </a:lnTo>
                  <a:lnTo>
                    <a:pt x="153" y="41"/>
                  </a:lnTo>
                  <a:lnTo>
                    <a:pt x="194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4106780" y="1683479"/>
            <a:ext cx="1097432" cy="6831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前端界面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2138626" y="3155868"/>
            <a:ext cx="73152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2701" y="2386541"/>
            <a:ext cx="1535723" cy="1538655"/>
            <a:chOff x="1112967" y="2659673"/>
            <a:chExt cx="1535723" cy="1538655"/>
          </a:xfrm>
        </p:grpSpPr>
        <p:grpSp>
          <p:nvGrpSpPr>
            <p:cNvPr id="33" name="Group 32"/>
            <p:cNvGrpSpPr/>
            <p:nvPr/>
          </p:nvGrpSpPr>
          <p:grpSpPr>
            <a:xfrm>
              <a:off x="1112967" y="2659673"/>
              <a:ext cx="1535723" cy="1538655"/>
              <a:chOff x="4709747" y="1208942"/>
              <a:chExt cx="1535723" cy="153865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583787" y="3135181"/>
              <a:ext cx="594083" cy="587639"/>
              <a:chOff x="2311401" y="612776"/>
              <a:chExt cx="1709738" cy="1627188"/>
            </a:xfrm>
            <a:solidFill>
              <a:schemeClr val="bg1"/>
            </a:solidFill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2311401" y="612776"/>
                <a:ext cx="1276350" cy="1490663"/>
              </a:xfrm>
              <a:custGeom>
                <a:avLst/>
                <a:gdLst>
                  <a:gd name="T0" fmla="*/ 2141 w 2411"/>
                  <a:gd name="T1" fmla="*/ 0 h 2818"/>
                  <a:gd name="T2" fmla="*/ 2219 w 2411"/>
                  <a:gd name="T3" fmla="*/ 12 h 2818"/>
                  <a:gd name="T4" fmla="*/ 2288 w 2411"/>
                  <a:gd name="T5" fmla="*/ 45 h 2818"/>
                  <a:gd name="T6" fmla="*/ 2345 w 2411"/>
                  <a:gd name="T7" fmla="*/ 95 h 2818"/>
                  <a:gd name="T8" fmla="*/ 2386 w 2411"/>
                  <a:gd name="T9" fmla="*/ 159 h 2818"/>
                  <a:gd name="T10" fmla="*/ 2408 w 2411"/>
                  <a:gd name="T11" fmla="*/ 234 h 2818"/>
                  <a:gd name="T12" fmla="*/ 2411 w 2411"/>
                  <a:gd name="T13" fmla="*/ 1716 h 2818"/>
                  <a:gd name="T14" fmla="*/ 2142 w 2411"/>
                  <a:gd name="T15" fmla="*/ 474 h 2818"/>
                  <a:gd name="T16" fmla="*/ 2132 w 2411"/>
                  <a:gd name="T17" fmla="*/ 409 h 2818"/>
                  <a:gd name="T18" fmla="*/ 2102 w 2411"/>
                  <a:gd name="T19" fmla="*/ 353 h 2818"/>
                  <a:gd name="T20" fmla="*/ 2056 w 2411"/>
                  <a:gd name="T21" fmla="*/ 309 h 2818"/>
                  <a:gd name="T22" fmla="*/ 1999 w 2411"/>
                  <a:gd name="T23" fmla="*/ 279 h 2818"/>
                  <a:gd name="T24" fmla="*/ 1934 w 2411"/>
                  <a:gd name="T25" fmla="*/ 269 h 2818"/>
                  <a:gd name="T26" fmla="*/ 445 w 2411"/>
                  <a:gd name="T27" fmla="*/ 272 h 2818"/>
                  <a:gd name="T28" fmla="*/ 382 w 2411"/>
                  <a:gd name="T29" fmla="*/ 292 h 2818"/>
                  <a:gd name="T30" fmla="*/ 330 w 2411"/>
                  <a:gd name="T31" fmla="*/ 329 h 2818"/>
                  <a:gd name="T32" fmla="*/ 292 w 2411"/>
                  <a:gd name="T33" fmla="*/ 379 h 2818"/>
                  <a:gd name="T34" fmla="*/ 271 w 2411"/>
                  <a:gd name="T35" fmla="*/ 440 h 2818"/>
                  <a:gd name="T36" fmla="*/ 269 w 2411"/>
                  <a:gd name="T37" fmla="*/ 2338 h 2818"/>
                  <a:gd name="T38" fmla="*/ 279 w 2411"/>
                  <a:gd name="T39" fmla="*/ 2403 h 2818"/>
                  <a:gd name="T40" fmla="*/ 309 w 2411"/>
                  <a:gd name="T41" fmla="*/ 2459 h 2818"/>
                  <a:gd name="T42" fmla="*/ 355 w 2411"/>
                  <a:gd name="T43" fmla="*/ 2503 h 2818"/>
                  <a:gd name="T44" fmla="*/ 412 w 2411"/>
                  <a:gd name="T45" fmla="*/ 2533 h 2818"/>
                  <a:gd name="T46" fmla="*/ 479 w 2411"/>
                  <a:gd name="T47" fmla="*/ 2543 h 2818"/>
                  <a:gd name="T48" fmla="*/ 1098 w 2411"/>
                  <a:gd name="T49" fmla="*/ 2579 h 2818"/>
                  <a:gd name="T50" fmla="*/ 1144 w 2411"/>
                  <a:gd name="T51" fmla="*/ 2648 h 2818"/>
                  <a:gd name="T52" fmla="*/ 1202 w 2411"/>
                  <a:gd name="T53" fmla="*/ 2710 h 2818"/>
                  <a:gd name="T54" fmla="*/ 272 w 2411"/>
                  <a:gd name="T55" fmla="*/ 2818 h 2818"/>
                  <a:gd name="T56" fmla="*/ 194 w 2411"/>
                  <a:gd name="T57" fmla="*/ 2807 h 2818"/>
                  <a:gd name="T58" fmla="*/ 123 w 2411"/>
                  <a:gd name="T59" fmla="*/ 2773 h 2818"/>
                  <a:gd name="T60" fmla="*/ 66 w 2411"/>
                  <a:gd name="T61" fmla="*/ 2723 h 2818"/>
                  <a:gd name="T62" fmla="*/ 25 w 2411"/>
                  <a:gd name="T63" fmla="*/ 2660 h 2818"/>
                  <a:gd name="T64" fmla="*/ 3 w 2411"/>
                  <a:gd name="T65" fmla="*/ 2585 h 2818"/>
                  <a:gd name="T66" fmla="*/ 0 w 2411"/>
                  <a:gd name="T67" fmla="*/ 263 h 2818"/>
                  <a:gd name="T68" fmla="*/ 11 w 2411"/>
                  <a:gd name="T69" fmla="*/ 187 h 2818"/>
                  <a:gd name="T70" fmla="*/ 42 w 2411"/>
                  <a:gd name="T71" fmla="*/ 120 h 2818"/>
                  <a:gd name="T72" fmla="*/ 89 w 2411"/>
                  <a:gd name="T73" fmla="*/ 66 h 2818"/>
                  <a:gd name="T74" fmla="*/ 151 w 2411"/>
                  <a:gd name="T75" fmla="*/ 25 h 2818"/>
                  <a:gd name="T76" fmla="*/ 222 w 2411"/>
                  <a:gd name="T77" fmla="*/ 3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11" h="2818">
                    <a:moveTo>
                      <a:pt x="261" y="0"/>
                    </a:moveTo>
                    <a:lnTo>
                      <a:pt x="2141" y="0"/>
                    </a:lnTo>
                    <a:lnTo>
                      <a:pt x="2181" y="3"/>
                    </a:lnTo>
                    <a:lnTo>
                      <a:pt x="2219" y="12"/>
                    </a:lnTo>
                    <a:lnTo>
                      <a:pt x="2255" y="26"/>
                    </a:lnTo>
                    <a:lnTo>
                      <a:pt x="2288" y="45"/>
                    </a:lnTo>
                    <a:lnTo>
                      <a:pt x="2318" y="68"/>
                    </a:lnTo>
                    <a:lnTo>
                      <a:pt x="2345" y="95"/>
                    </a:lnTo>
                    <a:lnTo>
                      <a:pt x="2368" y="126"/>
                    </a:lnTo>
                    <a:lnTo>
                      <a:pt x="2386" y="159"/>
                    </a:lnTo>
                    <a:lnTo>
                      <a:pt x="2400" y="195"/>
                    </a:lnTo>
                    <a:lnTo>
                      <a:pt x="2408" y="234"/>
                    </a:lnTo>
                    <a:lnTo>
                      <a:pt x="2411" y="274"/>
                    </a:lnTo>
                    <a:lnTo>
                      <a:pt x="2411" y="1716"/>
                    </a:lnTo>
                    <a:lnTo>
                      <a:pt x="2142" y="2036"/>
                    </a:lnTo>
                    <a:lnTo>
                      <a:pt x="2142" y="474"/>
                    </a:lnTo>
                    <a:lnTo>
                      <a:pt x="2140" y="440"/>
                    </a:lnTo>
                    <a:lnTo>
                      <a:pt x="2132" y="409"/>
                    </a:lnTo>
                    <a:lnTo>
                      <a:pt x="2119" y="379"/>
                    </a:lnTo>
                    <a:lnTo>
                      <a:pt x="2102" y="353"/>
                    </a:lnTo>
                    <a:lnTo>
                      <a:pt x="2081" y="329"/>
                    </a:lnTo>
                    <a:lnTo>
                      <a:pt x="2056" y="309"/>
                    </a:lnTo>
                    <a:lnTo>
                      <a:pt x="2029" y="292"/>
                    </a:lnTo>
                    <a:lnTo>
                      <a:pt x="1999" y="279"/>
                    </a:lnTo>
                    <a:lnTo>
                      <a:pt x="1967" y="272"/>
                    </a:lnTo>
                    <a:lnTo>
                      <a:pt x="1934" y="269"/>
                    </a:lnTo>
                    <a:lnTo>
                      <a:pt x="479" y="269"/>
                    </a:lnTo>
                    <a:lnTo>
                      <a:pt x="445" y="272"/>
                    </a:lnTo>
                    <a:lnTo>
                      <a:pt x="412" y="279"/>
                    </a:lnTo>
                    <a:lnTo>
                      <a:pt x="382" y="292"/>
                    </a:lnTo>
                    <a:lnTo>
                      <a:pt x="355" y="309"/>
                    </a:lnTo>
                    <a:lnTo>
                      <a:pt x="330" y="329"/>
                    </a:lnTo>
                    <a:lnTo>
                      <a:pt x="309" y="353"/>
                    </a:lnTo>
                    <a:lnTo>
                      <a:pt x="292" y="379"/>
                    </a:lnTo>
                    <a:lnTo>
                      <a:pt x="279" y="409"/>
                    </a:lnTo>
                    <a:lnTo>
                      <a:pt x="271" y="440"/>
                    </a:lnTo>
                    <a:lnTo>
                      <a:pt x="269" y="474"/>
                    </a:lnTo>
                    <a:lnTo>
                      <a:pt x="269" y="2338"/>
                    </a:lnTo>
                    <a:lnTo>
                      <a:pt x="271" y="2371"/>
                    </a:lnTo>
                    <a:lnTo>
                      <a:pt x="279" y="2403"/>
                    </a:lnTo>
                    <a:lnTo>
                      <a:pt x="292" y="2432"/>
                    </a:lnTo>
                    <a:lnTo>
                      <a:pt x="309" y="2459"/>
                    </a:lnTo>
                    <a:lnTo>
                      <a:pt x="330" y="2483"/>
                    </a:lnTo>
                    <a:lnTo>
                      <a:pt x="355" y="2503"/>
                    </a:lnTo>
                    <a:lnTo>
                      <a:pt x="382" y="2520"/>
                    </a:lnTo>
                    <a:lnTo>
                      <a:pt x="412" y="2533"/>
                    </a:lnTo>
                    <a:lnTo>
                      <a:pt x="445" y="2540"/>
                    </a:lnTo>
                    <a:lnTo>
                      <a:pt x="479" y="2543"/>
                    </a:lnTo>
                    <a:lnTo>
                      <a:pt x="1080" y="2543"/>
                    </a:lnTo>
                    <a:lnTo>
                      <a:pt x="1098" y="2579"/>
                    </a:lnTo>
                    <a:lnTo>
                      <a:pt x="1119" y="2615"/>
                    </a:lnTo>
                    <a:lnTo>
                      <a:pt x="1144" y="2648"/>
                    </a:lnTo>
                    <a:lnTo>
                      <a:pt x="1171" y="2680"/>
                    </a:lnTo>
                    <a:lnTo>
                      <a:pt x="1202" y="2710"/>
                    </a:lnTo>
                    <a:lnTo>
                      <a:pt x="1328" y="2818"/>
                    </a:lnTo>
                    <a:lnTo>
                      <a:pt x="272" y="2818"/>
                    </a:lnTo>
                    <a:lnTo>
                      <a:pt x="232" y="2815"/>
                    </a:lnTo>
                    <a:lnTo>
                      <a:pt x="194" y="2807"/>
                    </a:lnTo>
                    <a:lnTo>
                      <a:pt x="157" y="2793"/>
                    </a:lnTo>
                    <a:lnTo>
                      <a:pt x="123" y="2773"/>
                    </a:lnTo>
                    <a:lnTo>
                      <a:pt x="93" y="2750"/>
                    </a:lnTo>
                    <a:lnTo>
                      <a:pt x="66" y="2723"/>
                    </a:lnTo>
                    <a:lnTo>
                      <a:pt x="43" y="2693"/>
                    </a:lnTo>
                    <a:lnTo>
                      <a:pt x="25" y="2660"/>
                    </a:lnTo>
                    <a:lnTo>
                      <a:pt x="11" y="2623"/>
                    </a:lnTo>
                    <a:lnTo>
                      <a:pt x="3" y="2585"/>
                    </a:lnTo>
                    <a:lnTo>
                      <a:pt x="0" y="2544"/>
                    </a:lnTo>
                    <a:lnTo>
                      <a:pt x="0" y="263"/>
                    </a:lnTo>
                    <a:lnTo>
                      <a:pt x="3" y="224"/>
                    </a:lnTo>
                    <a:lnTo>
                      <a:pt x="11" y="187"/>
                    </a:lnTo>
                    <a:lnTo>
                      <a:pt x="24" y="153"/>
                    </a:lnTo>
                    <a:lnTo>
                      <a:pt x="42" y="120"/>
                    </a:lnTo>
                    <a:lnTo>
                      <a:pt x="63" y="91"/>
                    </a:lnTo>
                    <a:lnTo>
                      <a:pt x="89" y="66"/>
                    </a:lnTo>
                    <a:lnTo>
                      <a:pt x="118" y="44"/>
                    </a:lnTo>
                    <a:lnTo>
                      <a:pt x="151" y="25"/>
                    </a:lnTo>
                    <a:lnTo>
                      <a:pt x="185" y="12"/>
                    </a:lnTo>
                    <a:lnTo>
                      <a:pt x="222" y="3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2565401" y="938214"/>
                <a:ext cx="781050" cy="141288"/>
              </a:xfrm>
              <a:custGeom>
                <a:avLst/>
                <a:gdLst>
                  <a:gd name="T0" fmla="*/ 134 w 1474"/>
                  <a:gd name="T1" fmla="*/ 0 h 269"/>
                  <a:gd name="T2" fmla="*/ 1341 w 1474"/>
                  <a:gd name="T3" fmla="*/ 0 h 269"/>
                  <a:gd name="T4" fmla="*/ 1368 w 1474"/>
                  <a:gd name="T5" fmla="*/ 3 h 269"/>
                  <a:gd name="T6" fmla="*/ 1393 w 1474"/>
                  <a:gd name="T7" fmla="*/ 11 h 269"/>
                  <a:gd name="T8" fmla="*/ 1416 w 1474"/>
                  <a:gd name="T9" fmla="*/ 23 h 269"/>
                  <a:gd name="T10" fmla="*/ 1435 w 1474"/>
                  <a:gd name="T11" fmla="*/ 40 h 269"/>
                  <a:gd name="T12" fmla="*/ 1452 w 1474"/>
                  <a:gd name="T13" fmla="*/ 59 h 269"/>
                  <a:gd name="T14" fmla="*/ 1464 w 1474"/>
                  <a:gd name="T15" fmla="*/ 82 h 269"/>
                  <a:gd name="T16" fmla="*/ 1471 w 1474"/>
                  <a:gd name="T17" fmla="*/ 107 h 269"/>
                  <a:gd name="T18" fmla="*/ 1474 w 1474"/>
                  <a:gd name="T19" fmla="*/ 134 h 269"/>
                  <a:gd name="T20" fmla="*/ 1471 w 1474"/>
                  <a:gd name="T21" fmla="*/ 161 h 269"/>
                  <a:gd name="T22" fmla="*/ 1464 w 1474"/>
                  <a:gd name="T23" fmla="*/ 186 h 269"/>
                  <a:gd name="T24" fmla="*/ 1451 w 1474"/>
                  <a:gd name="T25" fmla="*/ 209 h 269"/>
                  <a:gd name="T26" fmla="*/ 1435 w 1474"/>
                  <a:gd name="T27" fmla="*/ 229 h 269"/>
                  <a:gd name="T28" fmla="*/ 1416 w 1474"/>
                  <a:gd name="T29" fmla="*/ 246 h 269"/>
                  <a:gd name="T30" fmla="*/ 1393 w 1474"/>
                  <a:gd name="T31" fmla="*/ 258 h 269"/>
                  <a:gd name="T32" fmla="*/ 1368 w 1474"/>
                  <a:gd name="T33" fmla="*/ 266 h 269"/>
                  <a:gd name="T34" fmla="*/ 1341 w 1474"/>
                  <a:gd name="T35" fmla="*/ 269 h 269"/>
                  <a:gd name="T36" fmla="*/ 134 w 1474"/>
                  <a:gd name="T37" fmla="*/ 269 h 269"/>
                  <a:gd name="T38" fmla="*/ 107 w 1474"/>
                  <a:gd name="T39" fmla="*/ 266 h 269"/>
                  <a:gd name="T40" fmla="*/ 82 w 1474"/>
                  <a:gd name="T41" fmla="*/ 258 h 269"/>
                  <a:gd name="T42" fmla="*/ 59 w 1474"/>
                  <a:gd name="T43" fmla="*/ 246 h 269"/>
                  <a:gd name="T44" fmla="*/ 39 w 1474"/>
                  <a:gd name="T45" fmla="*/ 229 h 269"/>
                  <a:gd name="T46" fmla="*/ 23 w 1474"/>
                  <a:gd name="T47" fmla="*/ 209 h 269"/>
                  <a:gd name="T48" fmla="*/ 11 w 1474"/>
                  <a:gd name="T49" fmla="*/ 186 h 269"/>
                  <a:gd name="T50" fmla="*/ 3 w 1474"/>
                  <a:gd name="T51" fmla="*/ 161 h 269"/>
                  <a:gd name="T52" fmla="*/ 0 w 1474"/>
                  <a:gd name="T53" fmla="*/ 134 h 269"/>
                  <a:gd name="T54" fmla="*/ 3 w 1474"/>
                  <a:gd name="T55" fmla="*/ 107 h 269"/>
                  <a:gd name="T56" fmla="*/ 11 w 1474"/>
                  <a:gd name="T57" fmla="*/ 82 h 269"/>
                  <a:gd name="T58" fmla="*/ 23 w 1474"/>
                  <a:gd name="T59" fmla="*/ 59 h 269"/>
                  <a:gd name="T60" fmla="*/ 39 w 1474"/>
                  <a:gd name="T61" fmla="*/ 40 h 269"/>
                  <a:gd name="T62" fmla="*/ 59 w 1474"/>
                  <a:gd name="T63" fmla="*/ 23 h 269"/>
                  <a:gd name="T64" fmla="*/ 82 w 1474"/>
                  <a:gd name="T65" fmla="*/ 11 h 269"/>
                  <a:gd name="T66" fmla="*/ 107 w 1474"/>
                  <a:gd name="T67" fmla="*/ 3 h 269"/>
                  <a:gd name="T68" fmla="*/ 134 w 1474"/>
                  <a:gd name="T6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9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3"/>
                    </a:lnTo>
                    <a:lnTo>
                      <a:pt x="1393" y="11"/>
                    </a:lnTo>
                    <a:lnTo>
                      <a:pt x="1416" y="23"/>
                    </a:lnTo>
                    <a:lnTo>
                      <a:pt x="1435" y="40"/>
                    </a:lnTo>
                    <a:lnTo>
                      <a:pt x="1452" y="59"/>
                    </a:lnTo>
                    <a:lnTo>
                      <a:pt x="1464" y="82"/>
                    </a:lnTo>
                    <a:lnTo>
                      <a:pt x="1471" y="107"/>
                    </a:lnTo>
                    <a:lnTo>
                      <a:pt x="1474" y="134"/>
                    </a:lnTo>
                    <a:lnTo>
                      <a:pt x="1471" y="161"/>
                    </a:lnTo>
                    <a:lnTo>
                      <a:pt x="1464" y="186"/>
                    </a:lnTo>
                    <a:lnTo>
                      <a:pt x="1451" y="209"/>
                    </a:lnTo>
                    <a:lnTo>
                      <a:pt x="1435" y="229"/>
                    </a:lnTo>
                    <a:lnTo>
                      <a:pt x="1416" y="246"/>
                    </a:lnTo>
                    <a:lnTo>
                      <a:pt x="1393" y="258"/>
                    </a:lnTo>
                    <a:lnTo>
                      <a:pt x="1368" y="266"/>
                    </a:lnTo>
                    <a:lnTo>
                      <a:pt x="1341" y="269"/>
                    </a:lnTo>
                    <a:lnTo>
                      <a:pt x="134" y="269"/>
                    </a:lnTo>
                    <a:lnTo>
                      <a:pt x="107" y="266"/>
                    </a:lnTo>
                    <a:lnTo>
                      <a:pt x="82" y="258"/>
                    </a:lnTo>
                    <a:lnTo>
                      <a:pt x="59" y="246"/>
                    </a:lnTo>
                    <a:lnTo>
                      <a:pt x="39" y="229"/>
                    </a:lnTo>
                    <a:lnTo>
                      <a:pt x="23" y="209"/>
                    </a:lnTo>
                    <a:lnTo>
                      <a:pt x="11" y="186"/>
                    </a:lnTo>
                    <a:lnTo>
                      <a:pt x="3" y="161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59"/>
                    </a:lnTo>
                    <a:lnTo>
                      <a:pt x="39" y="40"/>
                    </a:lnTo>
                    <a:lnTo>
                      <a:pt x="59" y="23"/>
                    </a:lnTo>
                    <a:lnTo>
                      <a:pt x="82" y="11"/>
                    </a:lnTo>
                    <a:lnTo>
                      <a:pt x="107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2565401" y="1174751"/>
                <a:ext cx="781050" cy="141288"/>
              </a:xfrm>
              <a:custGeom>
                <a:avLst/>
                <a:gdLst>
                  <a:gd name="T0" fmla="*/ 134 w 1474"/>
                  <a:gd name="T1" fmla="*/ 0 h 268"/>
                  <a:gd name="T2" fmla="*/ 1341 w 1474"/>
                  <a:gd name="T3" fmla="*/ 0 h 268"/>
                  <a:gd name="T4" fmla="*/ 1368 w 1474"/>
                  <a:gd name="T5" fmla="*/ 2 h 268"/>
                  <a:gd name="T6" fmla="*/ 1393 w 1474"/>
                  <a:gd name="T7" fmla="*/ 10 h 268"/>
                  <a:gd name="T8" fmla="*/ 1416 w 1474"/>
                  <a:gd name="T9" fmla="*/ 22 h 268"/>
                  <a:gd name="T10" fmla="*/ 1435 w 1474"/>
                  <a:gd name="T11" fmla="*/ 39 h 268"/>
                  <a:gd name="T12" fmla="*/ 1452 w 1474"/>
                  <a:gd name="T13" fmla="*/ 58 h 268"/>
                  <a:gd name="T14" fmla="*/ 1464 w 1474"/>
                  <a:gd name="T15" fmla="*/ 82 h 268"/>
                  <a:gd name="T16" fmla="*/ 1471 w 1474"/>
                  <a:gd name="T17" fmla="*/ 107 h 268"/>
                  <a:gd name="T18" fmla="*/ 1474 w 1474"/>
                  <a:gd name="T19" fmla="*/ 134 h 268"/>
                  <a:gd name="T20" fmla="*/ 1471 w 1474"/>
                  <a:gd name="T21" fmla="*/ 161 h 268"/>
                  <a:gd name="T22" fmla="*/ 1464 w 1474"/>
                  <a:gd name="T23" fmla="*/ 186 h 268"/>
                  <a:gd name="T24" fmla="*/ 1451 w 1474"/>
                  <a:gd name="T25" fmla="*/ 209 h 268"/>
                  <a:gd name="T26" fmla="*/ 1435 w 1474"/>
                  <a:gd name="T27" fmla="*/ 229 h 268"/>
                  <a:gd name="T28" fmla="*/ 1416 w 1474"/>
                  <a:gd name="T29" fmla="*/ 245 h 268"/>
                  <a:gd name="T30" fmla="*/ 1393 w 1474"/>
                  <a:gd name="T31" fmla="*/ 257 h 268"/>
                  <a:gd name="T32" fmla="*/ 1368 w 1474"/>
                  <a:gd name="T33" fmla="*/ 265 h 268"/>
                  <a:gd name="T34" fmla="*/ 1341 w 1474"/>
                  <a:gd name="T35" fmla="*/ 268 h 268"/>
                  <a:gd name="T36" fmla="*/ 134 w 1474"/>
                  <a:gd name="T37" fmla="*/ 268 h 268"/>
                  <a:gd name="T38" fmla="*/ 107 w 1474"/>
                  <a:gd name="T39" fmla="*/ 265 h 268"/>
                  <a:gd name="T40" fmla="*/ 82 w 1474"/>
                  <a:gd name="T41" fmla="*/ 257 h 268"/>
                  <a:gd name="T42" fmla="*/ 59 w 1474"/>
                  <a:gd name="T43" fmla="*/ 245 h 268"/>
                  <a:gd name="T44" fmla="*/ 39 w 1474"/>
                  <a:gd name="T45" fmla="*/ 229 h 268"/>
                  <a:gd name="T46" fmla="*/ 23 w 1474"/>
                  <a:gd name="T47" fmla="*/ 209 h 268"/>
                  <a:gd name="T48" fmla="*/ 11 w 1474"/>
                  <a:gd name="T49" fmla="*/ 186 h 268"/>
                  <a:gd name="T50" fmla="*/ 3 w 1474"/>
                  <a:gd name="T51" fmla="*/ 161 h 268"/>
                  <a:gd name="T52" fmla="*/ 0 w 1474"/>
                  <a:gd name="T53" fmla="*/ 134 h 268"/>
                  <a:gd name="T54" fmla="*/ 3 w 1474"/>
                  <a:gd name="T55" fmla="*/ 107 h 268"/>
                  <a:gd name="T56" fmla="*/ 11 w 1474"/>
                  <a:gd name="T57" fmla="*/ 82 h 268"/>
                  <a:gd name="T58" fmla="*/ 23 w 1474"/>
                  <a:gd name="T59" fmla="*/ 58 h 268"/>
                  <a:gd name="T60" fmla="*/ 39 w 1474"/>
                  <a:gd name="T61" fmla="*/ 39 h 268"/>
                  <a:gd name="T62" fmla="*/ 59 w 1474"/>
                  <a:gd name="T63" fmla="*/ 22 h 268"/>
                  <a:gd name="T64" fmla="*/ 82 w 1474"/>
                  <a:gd name="T65" fmla="*/ 10 h 268"/>
                  <a:gd name="T66" fmla="*/ 107 w 1474"/>
                  <a:gd name="T67" fmla="*/ 2 h 268"/>
                  <a:gd name="T68" fmla="*/ 134 w 1474"/>
                  <a:gd name="T6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8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2"/>
                    </a:lnTo>
                    <a:lnTo>
                      <a:pt x="1393" y="10"/>
                    </a:lnTo>
                    <a:lnTo>
                      <a:pt x="1416" y="22"/>
                    </a:lnTo>
                    <a:lnTo>
                      <a:pt x="1435" y="39"/>
                    </a:lnTo>
                    <a:lnTo>
                      <a:pt x="1452" y="58"/>
                    </a:lnTo>
                    <a:lnTo>
                      <a:pt x="1464" y="82"/>
                    </a:lnTo>
                    <a:lnTo>
                      <a:pt x="1471" y="107"/>
                    </a:lnTo>
                    <a:lnTo>
                      <a:pt x="1474" y="134"/>
                    </a:lnTo>
                    <a:lnTo>
                      <a:pt x="1471" y="161"/>
                    </a:lnTo>
                    <a:lnTo>
                      <a:pt x="1464" y="186"/>
                    </a:lnTo>
                    <a:lnTo>
                      <a:pt x="1451" y="209"/>
                    </a:lnTo>
                    <a:lnTo>
                      <a:pt x="1435" y="229"/>
                    </a:lnTo>
                    <a:lnTo>
                      <a:pt x="1416" y="245"/>
                    </a:lnTo>
                    <a:lnTo>
                      <a:pt x="1393" y="257"/>
                    </a:lnTo>
                    <a:lnTo>
                      <a:pt x="1368" y="265"/>
                    </a:lnTo>
                    <a:lnTo>
                      <a:pt x="1341" y="268"/>
                    </a:lnTo>
                    <a:lnTo>
                      <a:pt x="134" y="268"/>
                    </a:lnTo>
                    <a:lnTo>
                      <a:pt x="107" y="265"/>
                    </a:lnTo>
                    <a:lnTo>
                      <a:pt x="82" y="257"/>
                    </a:lnTo>
                    <a:lnTo>
                      <a:pt x="59" y="245"/>
                    </a:lnTo>
                    <a:lnTo>
                      <a:pt x="39" y="229"/>
                    </a:lnTo>
                    <a:lnTo>
                      <a:pt x="23" y="209"/>
                    </a:lnTo>
                    <a:lnTo>
                      <a:pt x="11" y="186"/>
                    </a:lnTo>
                    <a:lnTo>
                      <a:pt x="3" y="161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58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2565401" y="1411289"/>
                <a:ext cx="781050" cy="138113"/>
              </a:xfrm>
              <a:custGeom>
                <a:avLst/>
                <a:gdLst>
                  <a:gd name="T0" fmla="*/ 134 w 1474"/>
                  <a:gd name="T1" fmla="*/ 0 h 262"/>
                  <a:gd name="T2" fmla="*/ 1341 w 1474"/>
                  <a:gd name="T3" fmla="*/ 0 h 262"/>
                  <a:gd name="T4" fmla="*/ 1368 w 1474"/>
                  <a:gd name="T5" fmla="*/ 3 h 262"/>
                  <a:gd name="T6" fmla="*/ 1393 w 1474"/>
                  <a:gd name="T7" fmla="*/ 10 h 262"/>
                  <a:gd name="T8" fmla="*/ 1416 w 1474"/>
                  <a:gd name="T9" fmla="*/ 22 h 262"/>
                  <a:gd name="T10" fmla="*/ 1435 w 1474"/>
                  <a:gd name="T11" fmla="*/ 38 h 262"/>
                  <a:gd name="T12" fmla="*/ 1452 w 1474"/>
                  <a:gd name="T13" fmla="*/ 57 h 262"/>
                  <a:gd name="T14" fmla="*/ 1464 w 1474"/>
                  <a:gd name="T15" fmla="*/ 79 h 262"/>
                  <a:gd name="T16" fmla="*/ 1471 w 1474"/>
                  <a:gd name="T17" fmla="*/ 104 h 262"/>
                  <a:gd name="T18" fmla="*/ 1474 w 1474"/>
                  <a:gd name="T19" fmla="*/ 131 h 262"/>
                  <a:gd name="T20" fmla="*/ 1471 w 1474"/>
                  <a:gd name="T21" fmla="*/ 158 h 262"/>
                  <a:gd name="T22" fmla="*/ 1464 w 1474"/>
                  <a:gd name="T23" fmla="*/ 183 h 262"/>
                  <a:gd name="T24" fmla="*/ 1451 w 1474"/>
                  <a:gd name="T25" fmla="*/ 205 h 262"/>
                  <a:gd name="T26" fmla="*/ 1435 w 1474"/>
                  <a:gd name="T27" fmla="*/ 225 h 262"/>
                  <a:gd name="T28" fmla="*/ 1416 w 1474"/>
                  <a:gd name="T29" fmla="*/ 240 h 262"/>
                  <a:gd name="T30" fmla="*/ 1393 w 1474"/>
                  <a:gd name="T31" fmla="*/ 252 h 262"/>
                  <a:gd name="T32" fmla="*/ 1368 w 1474"/>
                  <a:gd name="T33" fmla="*/ 259 h 262"/>
                  <a:gd name="T34" fmla="*/ 1341 w 1474"/>
                  <a:gd name="T35" fmla="*/ 262 h 262"/>
                  <a:gd name="T36" fmla="*/ 134 w 1474"/>
                  <a:gd name="T37" fmla="*/ 262 h 262"/>
                  <a:gd name="T38" fmla="*/ 107 w 1474"/>
                  <a:gd name="T39" fmla="*/ 259 h 262"/>
                  <a:gd name="T40" fmla="*/ 82 w 1474"/>
                  <a:gd name="T41" fmla="*/ 252 h 262"/>
                  <a:gd name="T42" fmla="*/ 59 w 1474"/>
                  <a:gd name="T43" fmla="*/ 240 h 262"/>
                  <a:gd name="T44" fmla="*/ 39 w 1474"/>
                  <a:gd name="T45" fmla="*/ 225 h 262"/>
                  <a:gd name="T46" fmla="*/ 23 w 1474"/>
                  <a:gd name="T47" fmla="*/ 205 h 262"/>
                  <a:gd name="T48" fmla="*/ 11 w 1474"/>
                  <a:gd name="T49" fmla="*/ 183 h 262"/>
                  <a:gd name="T50" fmla="*/ 3 w 1474"/>
                  <a:gd name="T51" fmla="*/ 158 h 262"/>
                  <a:gd name="T52" fmla="*/ 0 w 1474"/>
                  <a:gd name="T53" fmla="*/ 131 h 262"/>
                  <a:gd name="T54" fmla="*/ 3 w 1474"/>
                  <a:gd name="T55" fmla="*/ 104 h 262"/>
                  <a:gd name="T56" fmla="*/ 11 w 1474"/>
                  <a:gd name="T57" fmla="*/ 79 h 262"/>
                  <a:gd name="T58" fmla="*/ 23 w 1474"/>
                  <a:gd name="T59" fmla="*/ 57 h 262"/>
                  <a:gd name="T60" fmla="*/ 39 w 1474"/>
                  <a:gd name="T61" fmla="*/ 38 h 262"/>
                  <a:gd name="T62" fmla="*/ 59 w 1474"/>
                  <a:gd name="T63" fmla="*/ 22 h 262"/>
                  <a:gd name="T64" fmla="*/ 82 w 1474"/>
                  <a:gd name="T65" fmla="*/ 10 h 262"/>
                  <a:gd name="T66" fmla="*/ 107 w 1474"/>
                  <a:gd name="T67" fmla="*/ 3 h 262"/>
                  <a:gd name="T68" fmla="*/ 134 w 1474"/>
                  <a:gd name="T6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2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3"/>
                    </a:lnTo>
                    <a:lnTo>
                      <a:pt x="1393" y="10"/>
                    </a:lnTo>
                    <a:lnTo>
                      <a:pt x="1416" y="22"/>
                    </a:lnTo>
                    <a:lnTo>
                      <a:pt x="1435" y="38"/>
                    </a:lnTo>
                    <a:lnTo>
                      <a:pt x="1452" y="57"/>
                    </a:lnTo>
                    <a:lnTo>
                      <a:pt x="1464" y="79"/>
                    </a:lnTo>
                    <a:lnTo>
                      <a:pt x="1471" y="104"/>
                    </a:lnTo>
                    <a:lnTo>
                      <a:pt x="1474" y="131"/>
                    </a:lnTo>
                    <a:lnTo>
                      <a:pt x="1471" y="158"/>
                    </a:lnTo>
                    <a:lnTo>
                      <a:pt x="1464" y="183"/>
                    </a:lnTo>
                    <a:lnTo>
                      <a:pt x="1451" y="205"/>
                    </a:lnTo>
                    <a:lnTo>
                      <a:pt x="1435" y="225"/>
                    </a:lnTo>
                    <a:lnTo>
                      <a:pt x="1416" y="240"/>
                    </a:lnTo>
                    <a:lnTo>
                      <a:pt x="1393" y="252"/>
                    </a:lnTo>
                    <a:lnTo>
                      <a:pt x="1368" y="259"/>
                    </a:lnTo>
                    <a:lnTo>
                      <a:pt x="1341" y="262"/>
                    </a:lnTo>
                    <a:lnTo>
                      <a:pt x="134" y="262"/>
                    </a:lnTo>
                    <a:lnTo>
                      <a:pt x="107" y="259"/>
                    </a:lnTo>
                    <a:lnTo>
                      <a:pt x="82" y="252"/>
                    </a:lnTo>
                    <a:lnTo>
                      <a:pt x="59" y="240"/>
                    </a:lnTo>
                    <a:lnTo>
                      <a:pt x="39" y="225"/>
                    </a:lnTo>
                    <a:lnTo>
                      <a:pt x="23" y="205"/>
                    </a:lnTo>
                    <a:lnTo>
                      <a:pt x="11" y="183"/>
                    </a:lnTo>
                    <a:lnTo>
                      <a:pt x="3" y="158"/>
                    </a:lnTo>
                    <a:lnTo>
                      <a:pt x="0" y="131"/>
                    </a:lnTo>
                    <a:lnTo>
                      <a:pt x="3" y="104"/>
                    </a:lnTo>
                    <a:lnTo>
                      <a:pt x="11" y="79"/>
                    </a:lnTo>
                    <a:lnTo>
                      <a:pt x="23" y="57"/>
                    </a:lnTo>
                    <a:lnTo>
                      <a:pt x="39" y="38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2565401" y="1636714"/>
                <a:ext cx="431800" cy="139700"/>
              </a:xfrm>
              <a:custGeom>
                <a:avLst/>
                <a:gdLst>
                  <a:gd name="T0" fmla="*/ 134 w 816"/>
                  <a:gd name="T1" fmla="*/ 0 h 262"/>
                  <a:gd name="T2" fmla="*/ 816 w 816"/>
                  <a:gd name="T3" fmla="*/ 0 h 262"/>
                  <a:gd name="T4" fmla="*/ 777 w 816"/>
                  <a:gd name="T5" fmla="*/ 22 h 262"/>
                  <a:gd name="T6" fmla="*/ 738 w 816"/>
                  <a:gd name="T7" fmla="*/ 49 h 262"/>
                  <a:gd name="T8" fmla="*/ 704 w 816"/>
                  <a:gd name="T9" fmla="*/ 78 h 262"/>
                  <a:gd name="T10" fmla="*/ 671 w 816"/>
                  <a:gd name="T11" fmla="*/ 112 h 262"/>
                  <a:gd name="T12" fmla="*/ 644 w 816"/>
                  <a:gd name="T13" fmla="*/ 148 h 262"/>
                  <a:gd name="T14" fmla="*/ 620 w 816"/>
                  <a:gd name="T15" fmla="*/ 186 h 262"/>
                  <a:gd name="T16" fmla="*/ 600 w 816"/>
                  <a:gd name="T17" fmla="*/ 225 h 262"/>
                  <a:gd name="T18" fmla="*/ 584 w 816"/>
                  <a:gd name="T19" fmla="*/ 262 h 262"/>
                  <a:gd name="T20" fmla="*/ 134 w 816"/>
                  <a:gd name="T21" fmla="*/ 262 h 262"/>
                  <a:gd name="T22" fmla="*/ 107 w 816"/>
                  <a:gd name="T23" fmla="*/ 259 h 262"/>
                  <a:gd name="T24" fmla="*/ 82 w 816"/>
                  <a:gd name="T25" fmla="*/ 252 h 262"/>
                  <a:gd name="T26" fmla="*/ 59 w 816"/>
                  <a:gd name="T27" fmla="*/ 240 h 262"/>
                  <a:gd name="T28" fmla="*/ 39 w 816"/>
                  <a:gd name="T29" fmla="*/ 224 h 262"/>
                  <a:gd name="T30" fmla="*/ 23 w 816"/>
                  <a:gd name="T31" fmla="*/ 205 h 262"/>
                  <a:gd name="T32" fmla="*/ 10 w 816"/>
                  <a:gd name="T33" fmla="*/ 183 h 262"/>
                  <a:gd name="T34" fmla="*/ 3 w 816"/>
                  <a:gd name="T35" fmla="*/ 158 h 262"/>
                  <a:gd name="T36" fmla="*/ 0 w 816"/>
                  <a:gd name="T37" fmla="*/ 132 h 262"/>
                  <a:gd name="T38" fmla="*/ 3 w 816"/>
                  <a:gd name="T39" fmla="*/ 105 h 262"/>
                  <a:gd name="T40" fmla="*/ 10 w 816"/>
                  <a:gd name="T41" fmla="*/ 80 h 262"/>
                  <a:gd name="T42" fmla="*/ 23 w 816"/>
                  <a:gd name="T43" fmla="*/ 58 h 262"/>
                  <a:gd name="T44" fmla="*/ 39 w 816"/>
                  <a:gd name="T45" fmla="*/ 39 h 262"/>
                  <a:gd name="T46" fmla="*/ 59 w 816"/>
                  <a:gd name="T47" fmla="*/ 22 h 262"/>
                  <a:gd name="T48" fmla="*/ 82 w 816"/>
                  <a:gd name="T49" fmla="*/ 10 h 262"/>
                  <a:gd name="T50" fmla="*/ 107 w 816"/>
                  <a:gd name="T51" fmla="*/ 2 h 262"/>
                  <a:gd name="T52" fmla="*/ 134 w 816"/>
                  <a:gd name="T5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16" h="262">
                    <a:moveTo>
                      <a:pt x="134" y="0"/>
                    </a:moveTo>
                    <a:lnTo>
                      <a:pt x="816" y="0"/>
                    </a:lnTo>
                    <a:lnTo>
                      <a:pt x="777" y="22"/>
                    </a:lnTo>
                    <a:lnTo>
                      <a:pt x="738" y="49"/>
                    </a:lnTo>
                    <a:lnTo>
                      <a:pt x="704" y="78"/>
                    </a:lnTo>
                    <a:lnTo>
                      <a:pt x="671" y="112"/>
                    </a:lnTo>
                    <a:lnTo>
                      <a:pt x="644" y="148"/>
                    </a:lnTo>
                    <a:lnTo>
                      <a:pt x="620" y="186"/>
                    </a:lnTo>
                    <a:lnTo>
                      <a:pt x="600" y="225"/>
                    </a:lnTo>
                    <a:lnTo>
                      <a:pt x="584" y="262"/>
                    </a:lnTo>
                    <a:lnTo>
                      <a:pt x="134" y="262"/>
                    </a:lnTo>
                    <a:lnTo>
                      <a:pt x="107" y="259"/>
                    </a:lnTo>
                    <a:lnTo>
                      <a:pt x="82" y="252"/>
                    </a:lnTo>
                    <a:lnTo>
                      <a:pt x="59" y="240"/>
                    </a:lnTo>
                    <a:lnTo>
                      <a:pt x="39" y="224"/>
                    </a:lnTo>
                    <a:lnTo>
                      <a:pt x="23" y="205"/>
                    </a:lnTo>
                    <a:lnTo>
                      <a:pt x="10" y="183"/>
                    </a:lnTo>
                    <a:lnTo>
                      <a:pt x="3" y="158"/>
                    </a:lnTo>
                    <a:lnTo>
                      <a:pt x="0" y="132"/>
                    </a:lnTo>
                    <a:lnTo>
                      <a:pt x="3" y="105"/>
                    </a:lnTo>
                    <a:lnTo>
                      <a:pt x="10" y="80"/>
                    </a:lnTo>
                    <a:lnTo>
                      <a:pt x="23" y="58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3221039" y="1636714"/>
                <a:ext cx="125413" cy="93663"/>
              </a:xfrm>
              <a:custGeom>
                <a:avLst/>
                <a:gdLst>
                  <a:gd name="T0" fmla="*/ 0 w 236"/>
                  <a:gd name="T1" fmla="*/ 0 h 177"/>
                  <a:gd name="T2" fmla="*/ 102 w 236"/>
                  <a:gd name="T3" fmla="*/ 0 h 177"/>
                  <a:gd name="T4" fmla="*/ 129 w 236"/>
                  <a:gd name="T5" fmla="*/ 3 h 177"/>
                  <a:gd name="T6" fmla="*/ 154 w 236"/>
                  <a:gd name="T7" fmla="*/ 10 h 177"/>
                  <a:gd name="T8" fmla="*/ 177 w 236"/>
                  <a:gd name="T9" fmla="*/ 22 h 177"/>
                  <a:gd name="T10" fmla="*/ 196 w 236"/>
                  <a:gd name="T11" fmla="*/ 39 h 177"/>
                  <a:gd name="T12" fmla="*/ 213 w 236"/>
                  <a:gd name="T13" fmla="*/ 59 h 177"/>
                  <a:gd name="T14" fmla="*/ 225 w 236"/>
                  <a:gd name="T15" fmla="*/ 81 h 177"/>
                  <a:gd name="T16" fmla="*/ 233 w 236"/>
                  <a:gd name="T17" fmla="*/ 106 h 177"/>
                  <a:gd name="T18" fmla="*/ 236 w 236"/>
                  <a:gd name="T19" fmla="*/ 133 h 177"/>
                  <a:gd name="T20" fmla="*/ 234 w 236"/>
                  <a:gd name="T21" fmla="*/ 156 h 177"/>
                  <a:gd name="T22" fmla="*/ 228 w 236"/>
                  <a:gd name="T23" fmla="*/ 177 h 177"/>
                  <a:gd name="T24" fmla="*/ 95 w 236"/>
                  <a:gd name="T25" fmla="*/ 63 h 177"/>
                  <a:gd name="T26" fmla="*/ 72 w 236"/>
                  <a:gd name="T27" fmla="*/ 45 h 177"/>
                  <a:gd name="T28" fmla="*/ 49 w 236"/>
                  <a:gd name="T29" fmla="*/ 28 h 177"/>
                  <a:gd name="T30" fmla="*/ 25 w 236"/>
                  <a:gd name="T31" fmla="*/ 12 h 177"/>
                  <a:gd name="T32" fmla="*/ 0 w 236"/>
                  <a:gd name="T3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77">
                    <a:moveTo>
                      <a:pt x="0" y="0"/>
                    </a:moveTo>
                    <a:lnTo>
                      <a:pt x="102" y="0"/>
                    </a:lnTo>
                    <a:lnTo>
                      <a:pt x="129" y="3"/>
                    </a:lnTo>
                    <a:lnTo>
                      <a:pt x="154" y="10"/>
                    </a:lnTo>
                    <a:lnTo>
                      <a:pt x="177" y="22"/>
                    </a:lnTo>
                    <a:lnTo>
                      <a:pt x="196" y="39"/>
                    </a:lnTo>
                    <a:lnTo>
                      <a:pt x="213" y="59"/>
                    </a:lnTo>
                    <a:lnTo>
                      <a:pt x="225" y="81"/>
                    </a:lnTo>
                    <a:lnTo>
                      <a:pt x="233" y="106"/>
                    </a:lnTo>
                    <a:lnTo>
                      <a:pt x="236" y="133"/>
                    </a:lnTo>
                    <a:lnTo>
                      <a:pt x="234" y="156"/>
                    </a:lnTo>
                    <a:lnTo>
                      <a:pt x="228" y="177"/>
                    </a:lnTo>
                    <a:lnTo>
                      <a:pt x="95" y="63"/>
                    </a:lnTo>
                    <a:lnTo>
                      <a:pt x="72" y="45"/>
                    </a:lnTo>
                    <a:lnTo>
                      <a:pt x="49" y="28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2986089" y="1417639"/>
                <a:ext cx="1035050" cy="822325"/>
              </a:xfrm>
              <a:custGeom>
                <a:avLst/>
                <a:gdLst>
                  <a:gd name="T0" fmla="*/ 1719 w 1957"/>
                  <a:gd name="T1" fmla="*/ 0 h 1553"/>
                  <a:gd name="T2" fmla="*/ 1752 w 1957"/>
                  <a:gd name="T3" fmla="*/ 2 h 1553"/>
                  <a:gd name="T4" fmla="*/ 1784 w 1957"/>
                  <a:gd name="T5" fmla="*/ 9 h 1553"/>
                  <a:gd name="T6" fmla="*/ 1816 w 1957"/>
                  <a:gd name="T7" fmla="*/ 20 h 1553"/>
                  <a:gd name="T8" fmla="*/ 1845 w 1957"/>
                  <a:gd name="T9" fmla="*/ 36 h 1553"/>
                  <a:gd name="T10" fmla="*/ 1873 w 1957"/>
                  <a:gd name="T11" fmla="*/ 56 h 1553"/>
                  <a:gd name="T12" fmla="*/ 1898 w 1957"/>
                  <a:gd name="T13" fmla="*/ 81 h 1553"/>
                  <a:gd name="T14" fmla="*/ 1920 w 1957"/>
                  <a:gd name="T15" fmla="*/ 108 h 1553"/>
                  <a:gd name="T16" fmla="*/ 1935 w 1957"/>
                  <a:gd name="T17" fmla="*/ 137 h 1553"/>
                  <a:gd name="T18" fmla="*/ 1947 w 1957"/>
                  <a:gd name="T19" fmla="*/ 169 h 1553"/>
                  <a:gd name="T20" fmla="*/ 1954 w 1957"/>
                  <a:gd name="T21" fmla="*/ 201 h 1553"/>
                  <a:gd name="T22" fmla="*/ 1957 w 1957"/>
                  <a:gd name="T23" fmla="*/ 233 h 1553"/>
                  <a:gd name="T24" fmla="*/ 1955 w 1957"/>
                  <a:gd name="T25" fmla="*/ 266 h 1553"/>
                  <a:gd name="T26" fmla="*/ 1948 w 1957"/>
                  <a:gd name="T27" fmla="*/ 298 h 1553"/>
                  <a:gd name="T28" fmla="*/ 1937 w 1957"/>
                  <a:gd name="T29" fmla="*/ 329 h 1553"/>
                  <a:gd name="T30" fmla="*/ 1922 w 1957"/>
                  <a:gd name="T31" fmla="*/ 359 h 1553"/>
                  <a:gd name="T32" fmla="*/ 1901 w 1957"/>
                  <a:gd name="T33" fmla="*/ 387 h 1553"/>
                  <a:gd name="T34" fmla="*/ 976 w 1957"/>
                  <a:gd name="T35" fmla="*/ 1470 h 1553"/>
                  <a:gd name="T36" fmla="*/ 955 w 1957"/>
                  <a:gd name="T37" fmla="*/ 1492 h 1553"/>
                  <a:gd name="T38" fmla="*/ 931 w 1957"/>
                  <a:gd name="T39" fmla="*/ 1511 h 1553"/>
                  <a:gd name="T40" fmla="*/ 905 w 1957"/>
                  <a:gd name="T41" fmla="*/ 1527 h 1553"/>
                  <a:gd name="T42" fmla="*/ 877 w 1957"/>
                  <a:gd name="T43" fmla="*/ 1539 h 1553"/>
                  <a:gd name="T44" fmla="*/ 847 w 1957"/>
                  <a:gd name="T45" fmla="*/ 1548 h 1553"/>
                  <a:gd name="T46" fmla="*/ 817 w 1957"/>
                  <a:gd name="T47" fmla="*/ 1553 h 1553"/>
                  <a:gd name="T48" fmla="*/ 798 w 1957"/>
                  <a:gd name="T49" fmla="*/ 1553 h 1553"/>
                  <a:gd name="T50" fmla="*/ 764 w 1957"/>
                  <a:gd name="T51" fmla="*/ 1551 h 1553"/>
                  <a:gd name="T52" fmla="*/ 732 w 1957"/>
                  <a:gd name="T53" fmla="*/ 1544 h 1553"/>
                  <a:gd name="T54" fmla="*/ 701 w 1957"/>
                  <a:gd name="T55" fmla="*/ 1531 h 1553"/>
                  <a:gd name="T56" fmla="*/ 672 w 1957"/>
                  <a:gd name="T57" fmla="*/ 1515 h 1553"/>
                  <a:gd name="T58" fmla="*/ 645 w 1957"/>
                  <a:gd name="T59" fmla="*/ 1495 h 1553"/>
                  <a:gd name="T60" fmla="*/ 81 w 1957"/>
                  <a:gd name="T61" fmla="*/ 1012 h 1553"/>
                  <a:gd name="T62" fmla="*/ 57 w 1957"/>
                  <a:gd name="T63" fmla="*/ 987 h 1553"/>
                  <a:gd name="T64" fmla="*/ 36 w 1957"/>
                  <a:gd name="T65" fmla="*/ 959 h 1553"/>
                  <a:gd name="T66" fmla="*/ 21 w 1957"/>
                  <a:gd name="T67" fmla="*/ 930 h 1553"/>
                  <a:gd name="T68" fmla="*/ 9 w 1957"/>
                  <a:gd name="T69" fmla="*/ 900 h 1553"/>
                  <a:gd name="T70" fmla="*/ 2 w 1957"/>
                  <a:gd name="T71" fmla="*/ 868 h 1553"/>
                  <a:gd name="T72" fmla="*/ 0 w 1957"/>
                  <a:gd name="T73" fmla="*/ 835 h 1553"/>
                  <a:gd name="T74" fmla="*/ 2 w 1957"/>
                  <a:gd name="T75" fmla="*/ 803 h 1553"/>
                  <a:gd name="T76" fmla="*/ 8 w 1957"/>
                  <a:gd name="T77" fmla="*/ 770 h 1553"/>
                  <a:gd name="T78" fmla="*/ 19 w 1957"/>
                  <a:gd name="T79" fmla="*/ 739 h 1553"/>
                  <a:gd name="T80" fmla="*/ 35 w 1957"/>
                  <a:gd name="T81" fmla="*/ 708 h 1553"/>
                  <a:gd name="T82" fmla="*/ 56 w 1957"/>
                  <a:gd name="T83" fmla="*/ 680 h 1553"/>
                  <a:gd name="T84" fmla="*/ 80 w 1957"/>
                  <a:gd name="T85" fmla="*/ 656 h 1553"/>
                  <a:gd name="T86" fmla="*/ 107 w 1957"/>
                  <a:gd name="T87" fmla="*/ 636 h 1553"/>
                  <a:gd name="T88" fmla="*/ 136 w 1957"/>
                  <a:gd name="T89" fmla="*/ 620 h 1553"/>
                  <a:gd name="T90" fmla="*/ 167 w 1957"/>
                  <a:gd name="T91" fmla="*/ 608 h 1553"/>
                  <a:gd name="T92" fmla="*/ 199 w 1957"/>
                  <a:gd name="T93" fmla="*/ 601 h 1553"/>
                  <a:gd name="T94" fmla="*/ 232 w 1957"/>
                  <a:gd name="T95" fmla="*/ 599 h 1553"/>
                  <a:gd name="T96" fmla="*/ 265 w 1957"/>
                  <a:gd name="T97" fmla="*/ 601 h 1553"/>
                  <a:gd name="T98" fmla="*/ 297 w 1957"/>
                  <a:gd name="T99" fmla="*/ 608 h 1553"/>
                  <a:gd name="T100" fmla="*/ 329 w 1957"/>
                  <a:gd name="T101" fmla="*/ 619 h 1553"/>
                  <a:gd name="T102" fmla="*/ 359 w 1957"/>
                  <a:gd name="T103" fmla="*/ 635 h 1553"/>
                  <a:gd name="T104" fmla="*/ 386 w 1957"/>
                  <a:gd name="T105" fmla="*/ 655 h 1553"/>
                  <a:gd name="T106" fmla="*/ 772 w 1957"/>
                  <a:gd name="T107" fmla="*/ 986 h 1553"/>
                  <a:gd name="T108" fmla="*/ 1543 w 1957"/>
                  <a:gd name="T109" fmla="*/ 83 h 1553"/>
                  <a:gd name="T110" fmla="*/ 1567 w 1957"/>
                  <a:gd name="T111" fmla="*/ 58 h 1553"/>
                  <a:gd name="T112" fmla="*/ 1594 w 1957"/>
                  <a:gd name="T113" fmla="*/ 38 h 1553"/>
                  <a:gd name="T114" fmla="*/ 1624 w 1957"/>
                  <a:gd name="T115" fmla="*/ 22 h 1553"/>
                  <a:gd name="T116" fmla="*/ 1655 w 1957"/>
                  <a:gd name="T117" fmla="*/ 10 h 1553"/>
                  <a:gd name="T118" fmla="*/ 1687 w 1957"/>
                  <a:gd name="T119" fmla="*/ 3 h 1553"/>
                  <a:gd name="T120" fmla="*/ 1719 w 1957"/>
                  <a:gd name="T121" fmla="*/ 0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57" h="1553">
                    <a:moveTo>
                      <a:pt x="1719" y="0"/>
                    </a:moveTo>
                    <a:lnTo>
                      <a:pt x="1752" y="2"/>
                    </a:lnTo>
                    <a:lnTo>
                      <a:pt x="1784" y="9"/>
                    </a:lnTo>
                    <a:lnTo>
                      <a:pt x="1816" y="20"/>
                    </a:lnTo>
                    <a:lnTo>
                      <a:pt x="1845" y="36"/>
                    </a:lnTo>
                    <a:lnTo>
                      <a:pt x="1873" y="56"/>
                    </a:lnTo>
                    <a:lnTo>
                      <a:pt x="1898" y="81"/>
                    </a:lnTo>
                    <a:lnTo>
                      <a:pt x="1920" y="108"/>
                    </a:lnTo>
                    <a:lnTo>
                      <a:pt x="1935" y="137"/>
                    </a:lnTo>
                    <a:lnTo>
                      <a:pt x="1947" y="169"/>
                    </a:lnTo>
                    <a:lnTo>
                      <a:pt x="1954" y="201"/>
                    </a:lnTo>
                    <a:lnTo>
                      <a:pt x="1957" y="233"/>
                    </a:lnTo>
                    <a:lnTo>
                      <a:pt x="1955" y="266"/>
                    </a:lnTo>
                    <a:lnTo>
                      <a:pt x="1948" y="298"/>
                    </a:lnTo>
                    <a:lnTo>
                      <a:pt x="1937" y="329"/>
                    </a:lnTo>
                    <a:lnTo>
                      <a:pt x="1922" y="359"/>
                    </a:lnTo>
                    <a:lnTo>
                      <a:pt x="1901" y="387"/>
                    </a:lnTo>
                    <a:lnTo>
                      <a:pt x="976" y="1470"/>
                    </a:lnTo>
                    <a:lnTo>
                      <a:pt x="955" y="1492"/>
                    </a:lnTo>
                    <a:lnTo>
                      <a:pt x="931" y="1511"/>
                    </a:lnTo>
                    <a:lnTo>
                      <a:pt x="905" y="1527"/>
                    </a:lnTo>
                    <a:lnTo>
                      <a:pt x="877" y="1539"/>
                    </a:lnTo>
                    <a:lnTo>
                      <a:pt x="847" y="1548"/>
                    </a:lnTo>
                    <a:lnTo>
                      <a:pt x="817" y="1553"/>
                    </a:lnTo>
                    <a:lnTo>
                      <a:pt x="798" y="1553"/>
                    </a:lnTo>
                    <a:lnTo>
                      <a:pt x="764" y="1551"/>
                    </a:lnTo>
                    <a:lnTo>
                      <a:pt x="732" y="1544"/>
                    </a:lnTo>
                    <a:lnTo>
                      <a:pt x="701" y="1531"/>
                    </a:lnTo>
                    <a:lnTo>
                      <a:pt x="672" y="1515"/>
                    </a:lnTo>
                    <a:lnTo>
                      <a:pt x="645" y="1495"/>
                    </a:lnTo>
                    <a:lnTo>
                      <a:pt x="81" y="1012"/>
                    </a:lnTo>
                    <a:lnTo>
                      <a:pt x="57" y="987"/>
                    </a:lnTo>
                    <a:lnTo>
                      <a:pt x="36" y="959"/>
                    </a:lnTo>
                    <a:lnTo>
                      <a:pt x="21" y="930"/>
                    </a:lnTo>
                    <a:lnTo>
                      <a:pt x="9" y="900"/>
                    </a:lnTo>
                    <a:lnTo>
                      <a:pt x="2" y="868"/>
                    </a:lnTo>
                    <a:lnTo>
                      <a:pt x="0" y="835"/>
                    </a:lnTo>
                    <a:lnTo>
                      <a:pt x="2" y="803"/>
                    </a:lnTo>
                    <a:lnTo>
                      <a:pt x="8" y="770"/>
                    </a:lnTo>
                    <a:lnTo>
                      <a:pt x="19" y="739"/>
                    </a:lnTo>
                    <a:lnTo>
                      <a:pt x="35" y="708"/>
                    </a:lnTo>
                    <a:lnTo>
                      <a:pt x="56" y="680"/>
                    </a:lnTo>
                    <a:lnTo>
                      <a:pt x="80" y="656"/>
                    </a:lnTo>
                    <a:lnTo>
                      <a:pt x="107" y="636"/>
                    </a:lnTo>
                    <a:lnTo>
                      <a:pt x="136" y="620"/>
                    </a:lnTo>
                    <a:lnTo>
                      <a:pt x="167" y="608"/>
                    </a:lnTo>
                    <a:lnTo>
                      <a:pt x="199" y="601"/>
                    </a:lnTo>
                    <a:lnTo>
                      <a:pt x="232" y="599"/>
                    </a:lnTo>
                    <a:lnTo>
                      <a:pt x="265" y="601"/>
                    </a:lnTo>
                    <a:lnTo>
                      <a:pt x="297" y="608"/>
                    </a:lnTo>
                    <a:lnTo>
                      <a:pt x="329" y="619"/>
                    </a:lnTo>
                    <a:lnTo>
                      <a:pt x="359" y="635"/>
                    </a:lnTo>
                    <a:lnTo>
                      <a:pt x="386" y="655"/>
                    </a:lnTo>
                    <a:lnTo>
                      <a:pt x="772" y="986"/>
                    </a:lnTo>
                    <a:lnTo>
                      <a:pt x="1543" y="83"/>
                    </a:lnTo>
                    <a:lnTo>
                      <a:pt x="1567" y="58"/>
                    </a:lnTo>
                    <a:lnTo>
                      <a:pt x="1594" y="38"/>
                    </a:lnTo>
                    <a:lnTo>
                      <a:pt x="1624" y="22"/>
                    </a:lnTo>
                    <a:lnTo>
                      <a:pt x="1655" y="10"/>
                    </a:lnTo>
                    <a:lnTo>
                      <a:pt x="1687" y="3"/>
                    </a:lnTo>
                    <a:lnTo>
                      <a:pt x="17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916326" y="2386541"/>
            <a:ext cx="1535723" cy="1538655"/>
            <a:chOff x="3923082" y="2659674"/>
            <a:chExt cx="1535723" cy="1538655"/>
          </a:xfrm>
        </p:grpSpPr>
        <p:grpSp>
          <p:nvGrpSpPr>
            <p:cNvPr id="36" name="Group 35"/>
            <p:cNvGrpSpPr/>
            <p:nvPr/>
          </p:nvGrpSpPr>
          <p:grpSpPr>
            <a:xfrm>
              <a:off x="3923082" y="2659674"/>
              <a:ext cx="1535723" cy="1538655"/>
              <a:chOff x="4709747" y="1208942"/>
              <a:chExt cx="1535723" cy="153865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4377986" y="3128202"/>
              <a:ext cx="625914" cy="601599"/>
            </a:xfrm>
            <a:custGeom>
              <a:avLst/>
              <a:gdLst>
                <a:gd name="T0" fmla="*/ 4285 w 5136"/>
                <a:gd name="T1" fmla="*/ 3198 h 5129"/>
                <a:gd name="T2" fmla="*/ 3086 w 5136"/>
                <a:gd name="T3" fmla="*/ 4207 h 5129"/>
                <a:gd name="T4" fmla="*/ 3617 w 5136"/>
                <a:gd name="T5" fmla="*/ 4786 h 5129"/>
                <a:gd name="T6" fmla="*/ 4056 w 5136"/>
                <a:gd name="T7" fmla="*/ 4612 h 5129"/>
                <a:gd name="T8" fmla="*/ 4420 w 5136"/>
                <a:gd name="T9" fmla="*/ 4174 h 5129"/>
                <a:gd name="T10" fmla="*/ 4479 w 5136"/>
                <a:gd name="T11" fmla="*/ 3864 h 5129"/>
                <a:gd name="T12" fmla="*/ 3989 w 5136"/>
                <a:gd name="T13" fmla="*/ 3439 h 5129"/>
                <a:gd name="T14" fmla="*/ 1156 w 5136"/>
                <a:gd name="T15" fmla="*/ 639 h 5129"/>
                <a:gd name="T16" fmla="*/ 639 w 5136"/>
                <a:gd name="T17" fmla="*/ 934 h 5129"/>
                <a:gd name="T18" fmla="*/ 344 w 5136"/>
                <a:gd name="T19" fmla="*/ 1450 h 5129"/>
                <a:gd name="T20" fmla="*/ 396 w 5136"/>
                <a:gd name="T21" fmla="*/ 1609 h 5129"/>
                <a:gd name="T22" fmla="*/ 1679 w 5136"/>
                <a:gd name="T23" fmla="*/ 2730 h 5129"/>
                <a:gd name="T24" fmla="*/ 1404 w 5136"/>
                <a:gd name="T25" fmla="*/ 798 h 5129"/>
                <a:gd name="T26" fmla="*/ 1845 w 5136"/>
                <a:gd name="T27" fmla="*/ 585 h 5129"/>
                <a:gd name="T28" fmla="*/ 1845 w 5136"/>
                <a:gd name="T29" fmla="*/ 585 h 5129"/>
                <a:gd name="T30" fmla="*/ 2040 w 5136"/>
                <a:gd name="T31" fmla="*/ 68 h 5129"/>
                <a:gd name="T32" fmla="*/ 2088 w 5136"/>
                <a:gd name="T33" fmla="*/ 204 h 5129"/>
                <a:gd name="T34" fmla="*/ 2185 w 5136"/>
                <a:gd name="T35" fmla="*/ 525 h 5129"/>
                <a:gd name="T36" fmla="*/ 2360 w 5136"/>
                <a:gd name="T37" fmla="*/ 1004 h 5129"/>
                <a:gd name="T38" fmla="*/ 2608 w 5136"/>
                <a:gd name="T39" fmla="*/ 1535 h 5129"/>
                <a:gd name="T40" fmla="*/ 3687 w 5136"/>
                <a:gd name="T41" fmla="*/ 2570 h 5129"/>
                <a:gd name="T42" fmla="*/ 4218 w 5136"/>
                <a:gd name="T43" fmla="*/ 2808 h 5129"/>
                <a:gd name="T44" fmla="*/ 4677 w 5136"/>
                <a:gd name="T45" fmla="*/ 2970 h 5129"/>
                <a:gd name="T46" fmla="*/ 4963 w 5136"/>
                <a:gd name="T47" fmla="*/ 3052 h 5129"/>
                <a:gd name="T48" fmla="*/ 5091 w 5136"/>
                <a:gd name="T49" fmla="*/ 3115 h 5129"/>
                <a:gd name="T50" fmla="*/ 5121 w 5136"/>
                <a:gd name="T51" fmla="*/ 3301 h 5129"/>
                <a:gd name="T52" fmla="*/ 4777 w 5136"/>
                <a:gd name="T53" fmla="*/ 3684 h 5129"/>
                <a:gd name="T54" fmla="*/ 4843 w 5136"/>
                <a:gd name="T55" fmla="*/ 3945 h 5129"/>
                <a:gd name="T56" fmla="*/ 4824 w 5136"/>
                <a:gd name="T57" fmla="*/ 4068 h 5129"/>
                <a:gd name="T58" fmla="*/ 4513 w 5136"/>
                <a:gd name="T59" fmla="*/ 4655 h 5129"/>
                <a:gd name="T60" fmla="*/ 3996 w 5136"/>
                <a:gd name="T61" fmla="*/ 5034 h 5129"/>
                <a:gd name="T62" fmla="*/ 3570 w 5136"/>
                <a:gd name="T63" fmla="*/ 5123 h 5129"/>
                <a:gd name="T64" fmla="*/ 3256 w 5136"/>
                <a:gd name="T65" fmla="*/ 4948 h 5129"/>
                <a:gd name="T66" fmla="*/ 2163 w 5136"/>
                <a:gd name="T67" fmla="*/ 3853 h 5129"/>
                <a:gd name="T68" fmla="*/ 1960 w 5136"/>
                <a:gd name="T69" fmla="*/ 4397 h 5129"/>
                <a:gd name="T70" fmla="*/ 1921 w 5136"/>
                <a:gd name="T71" fmla="*/ 4681 h 5129"/>
                <a:gd name="T72" fmla="*/ 1801 w 5136"/>
                <a:gd name="T73" fmla="*/ 4692 h 5129"/>
                <a:gd name="T74" fmla="*/ 1242 w 5136"/>
                <a:gd name="T75" fmla="*/ 4737 h 5129"/>
                <a:gd name="T76" fmla="*/ 1161 w 5136"/>
                <a:gd name="T77" fmla="*/ 4655 h 5129"/>
                <a:gd name="T78" fmla="*/ 1278 w 5136"/>
                <a:gd name="T79" fmla="*/ 3937 h 5129"/>
                <a:gd name="T80" fmla="*/ 703 w 5136"/>
                <a:gd name="T81" fmla="*/ 3965 h 5129"/>
                <a:gd name="T82" fmla="*/ 406 w 5136"/>
                <a:gd name="T83" fmla="*/ 3932 h 5129"/>
                <a:gd name="T84" fmla="*/ 713 w 5136"/>
                <a:gd name="T85" fmla="*/ 3542 h 5129"/>
                <a:gd name="T86" fmla="*/ 425 w 5136"/>
                <a:gd name="T87" fmla="*/ 3247 h 5129"/>
                <a:gd name="T88" fmla="*/ 581 w 5136"/>
                <a:gd name="T89" fmla="*/ 3191 h 5129"/>
                <a:gd name="T90" fmla="*/ 1084 w 5136"/>
                <a:gd name="T91" fmla="*/ 3062 h 5129"/>
                <a:gd name="T92" fmla="*/ 492 w 5136"/>
                <a:gd name="T93" fmla="*/ 2131 h 5129"/>
                <a:gd name="T94" fmla="*/ 44 w 5136"/>
                <a:gd name="T95" fmla="*/ 1689 h 5129"/>
                <a:gd name="T96" fmla="*/ 16 w 5136"/>
                <a:gd name="T97" fmla="*/ 1358 h 5129"/>
                <a:gd name="T98" fmla="*/ 328 w 5136"/>
                <a:gd name="T99" fmla="*/ 772 h 5129"/>
                <a:gd name="T100" fmla="*/ 844 w 5136"/>
                <a:gd name="T101" fmla="*/ 393 h 5129"/>
                <a:gd name="T102" fmla="*/ 1258 w 5136"/>
                <a:gd name="T103" fmla="*/ 299 h 5129"/>
                <a:gd name="T104" fmla="*/ 1757 w 5136"/>
                <a:gd name="T105" fmla="*/ 79 h 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6" h="5129">
                  <a:moveTo>
                    <a:pt x="4189" y="3162"/>
                  </a:moveTo>
                  <a:lnTo>
                    <a:pt x="4429" y="3363"/>
                  </a:lnTo>
                  <a:lnTo>
                    <a:pt x="4551" y="3286"/>
                  </a:lnTo>
                  <a:lnTo>
                    <a:pt x="4468" y="3260"/>
                  </a:lnTo>
                  <a:lnTo>
                    <a:pt x="4379" y="3230"/>
                  </a:lnTo>
                  <a:lnTo>
                    <a:pt x="4285" y="3198"/>
                  </a:lnTo>
                  <a:lnTo>
                    <a:pt x="4189" y="3162"/>
                  </a:lnTo>
                  <a:close/>
                  <a:moveTo>
                    <a:pt x="3161" y="2697"/>
                  </a:moveTo>
                  <a:lnTo>
                    <a:pt x="2404" y="3452"/>
                  </a:lnTo>
                  <a:lnTo>
                    <a:pt x="2635" y="3700"/>
                  </a:lnTo>
                  <a:lnTo>
                    <a:pt x="2863" y="3951"/>
                  </a:lnTo>
                  <a:lnTo>
                    <a:pt x="3086" y="4207"/>
                  </a:lnTo>
                  <a:lnTo>
                    <a:pt x="3305" y="4466"/>
                  </a:lnTo>
                  <a:lnTo>
                    <a:pt x="3517" y="4728"/>
                  </a:lnTo>
                  <a:lnTo>
                    <a:pt x="3523" y="4736"/>
                  </a:lnTo>
                  <a:lnTo>
                    <a:pt x="3551" y="4758"/>
                  </a:lnTo>
                  <a:lnTo>
                    <a:pt x="3583" y="4775"/>
                  </a:lnTo>
                  <a:lnTo>
                    <a:pt x="3617" y="4786"/>
                  </a:lnTo>
                  <a:lnTo>
                    <a:pt x="3651" y="4790"/>
                  </a:lnTo>
                  <a:lnTo>
                    <a:pt x="3684" y="4787"/>
                  </a:lnTo>
                  <a:lnTo>
                    <a:pt x="3787" y="4751"/>
                  </a:lnTo>
                  <a:lnTo>
                    <a:pt x="3884" y="4711"/>
                  </a:lnTo>
                  <a:lnTo>
                    <a:pt x="3973" y="4664"/>
                  </a:lnTo>
                  <a:lnTo>
                    <a:pt x="4056" y="4612"/>
                  </a:lnTo>
                  <a:lnTo>
                    <a:pt x="4131" y="4555"/>
                  </a:lnTo>
                  <a:lnTo>
                    <a:pt x="4201" y="4492"/>
                  </a:lnTo>
                  <a:lnTo>
                    <a:pt x="4264" y="4422"/>
                  </a:lnTo>
                  <a:lnTo>
                    <a:pt x="4321" y="4346"/>
                  </a:lnTo>
                  <a:lnTo>
                    <a:pt x="4373" y="4265"/>
                  </a:lnTo>
                  <a:lnTo>
                    <a:pt x="4420" y="4174"/>
                  </a:lnTo>
                  <a:lnTo>
                    <a:pt x="4460" y="4079"/>
                  </a:lnTo>
                  <a:lnTo>
                    <a:pt x="4496" y="3976"/>
                  </a:lnTo>
                  <a:lnTo>
                    <a:pt x="4501" y="3948"/>
                  </a:lnTo>
                  <a:lnTo>
                    <a:pt x="4498" y="3920"/>
                  </a:lnTo>
                  <a:lnTo>
                    <a:pt x="4492" y="3892"/>
                  </a:lnTo>
                  <a:lnTo>
                    <a:pt x="4479" y="3864"/>
                  </a:lnTo>
                  <a:lnTo>
                    <a:pt x="4463" y="3837"/>
                  </a:lnTo>
                  <a:lnTo>
                    <a:pt x="4445" y="3815"/>
                  </a:lnTo>
                  <a:lnTo>
                    <a:pt x="4438" y="3809"/>
                  </a:lnTo>
                  <a:lnTo>
                    <a:pt x="4337" y="3728"/>
                  </a:lnTo>
                  <a:lnTo>
                    <a:pt x="4274" y="3676"/>
                  </a:lnTo>
                  <a:lnTo>
                    <a:pt x="3989" y="3439"/>
                  </a:lnTo>
                  <a:lnTo>
                    <a:pt x="3708" y="3198"/>
                  </a:lnTo>
                  <a:lnTo>
                    <a:pt x="3431" y="2950"/>
                  </a:lnTo>
                  <a:lnTo>
                    <a:pt x="3161" y="2697"/>
                  </a:lnTo>
                  <a:close/>
                  <a:moveTo>
                    <a:pt x="1211" y="633"/>
                  </a:moveTo>
                  <a:lnTo>
                    <a:pt x="1183" y="633"/>
                  </a:lnTo>
                  <a:lnTo>
                    <a:pt x="1156" y="639"/>
                  </a:lnTo>
                  <a:lnTo>
                    <a:pt x="1053" y="675"/>
                  </a:lnTo>
                  <a:lnTo>
                    <a:pt x="956" y="716"/>
                  </a:lnTo>
                  <a:lnTo>
                    <a:pt x="867" y="762"/>
                  </a:lnTo>
                  <a:lnTo>
                    <a:pt x="784" y="814"/>
                  </a:lnTo>
                  <a:lnTo>
                    <a:pt x="709" y="870"/>
                  </a:lnTo>
                  <a:lnTo>
                    <a:pt x="639" y="934"/>
                  </a:lnTo>
                  <a:lnTo>
                    <a:pt x="577" y="1004"/>
                  </a:lnTo>
                  <a:lnTo>
                    <a:pt x="519" y="1079"/>
                  </a:lnTo>
                  <a:lnTo>
                    <a:pt x="467" y="1162"/>
                  </a:lnTo>
                  <a:lnTo>
                    <a:pt x="421" y="1251"/>
                  </a:lnTo>
                  <a:lnTo>
                    <a:pt x="380" y="1347"/>
                  </a:lnTo>
                  <a:lnTo>
                    <a:pt x="344" y="1450"/>
                  </a:lnTo>
                  <a:lnTo>
                    <a:pt x="339" y="1478"/>
                  </a:lnTo>
                  <a:lnTo>
                    <a:pt x="341" y="1507"/>
                  </a:lnTo>
                  <a:lnTo>
                    <a:pt x="349" y="1535"/>
                  </a:lnTo>
                  <a:lnTo>
                    <a:pt x="361" y="1563"/>
                  </a:lnTo>
                  <a:lnTo>
                    <a:pt x="377" y="1588"/>
                  </a:lnTo>
                  <a:lnTo>
                    <a:pt x="396" y="1609"/>
                  </a:lnTo>
                  <a:lnTo>
                    <a:pt x="402" y="1617"/>
                  </a:lnTo>
                  <a:lnTo>
                    <a:pt x="666" y="1829"/>
                  </a:lnTo>
                  <a:lnTo>
                    <a:pt x="925" y="2048"/>
                  </a:lnTo>
                  <a:lnTo>
                    <a:pt x="1181" y="2271"/>
                  </a:lnTo>
                  <a:lnTo>
                    <a:pt x="1432" y="2499"/>
                  </a:lnTo>
                  <a:lnTo>
                    <a:pt x="1679" y="2730"/>
                  </a:lnTo>
                  <a:lnTo>
                    <a:pt x="2436" y="1973"/>
                  </a:lnTo>
                  <a:lnTo>
                    <a:pt x="2184" y="1703"/>
                  </a:lnTo>
                  <a:lnTo>
                    <a:pt x="1935" y="1427"/>
                  </a:lnTo>
                  <a:lnTo>
                    <a:pt x="1693" y="1146"/>
                  </a:lnTo>
                  <a:lnTo>
                    <a:pt x="1456" y="861"/>
                  </a:lnTo>
                  <a:lnTo>
                    <a:pt x="1404" y="798"/>
                  </a:lnTo>
                  <a:lnTo>
                    <a:pt x="1323" y="697"/>
                  </a:lnTo>
                  <a:lnTo>
                    <a:pt x="1297" y="670"/>
                  </a:lnTo>
                  <a:lnTo>
                    <a:pt x="1268" y="652"/>
                  </a:lnTo>
                  <a:lnTo>
                    <a:pt x="1240" y="639"/>
                  </a:lnTo>
                  <a:lnTo>
                    <a:pt x="1211" y="633"/>
                  </a:lnTo>
                  <a:close/>
                  <a:moveTo>
                    <a:pt x="1845" y="585"/>
                  </a:moveTo>
                  <a:lnTo>
                    <a:pt x="1770" y="706"/>
                  </a:lnTo>
                  <a:lnTo>
                    <a:pt x="1971" y="946"/>
                  </a:lnTo>
                  <a:lnTo>
                    <a:pt x="1935" y="848"/>
                  </a:lnTo>
                  <a:lnTo>
                    <a:pt x="1902" y="756"/>
                  </a:lnTo>
                  <a:lnTo>
                    <a:pt x="1873" y="667"/>
                  </a:lnTo>
                  <a:lnTo>
                    <a:pt x="1845" y="585"/>
                  </a:lnTo>
                  <a:close/>
                  <a:moveTo>
                    <a:pt x="1896" y="0"/>
                  </a:moveTo>
                  <a:lnTo>
                    <a:pt x="1929" y="1"/>
                  </a:lnTo>
                  <a:lnTo>
                    <a:pt x="1962" y="9"/>
                  </a:lnTo>
                  <a:lnTo>
                    <a:pt x="1991" y="25"/>
                  </a:lnTo>
                  <a:lnTo>
                    <a:pt x="2018" y="43"/>
                  </a:lnTo>
                  <a:lnTo>
                    <a:pt x="2040" y="68"/>
                  </a:lnTo>
                  <a:lnTo>
                    <a:pt x="2057" y="96"/>
                  </a:lnTo>
                  <a:lnTo>
                    <a:pt x="2068" y="129"/>
                  </a:lnTo>
                  <a:lnTo>
                    <a:pt x="2070" y="135"/>
                  </a:lnTo>
                  <a:lnTo>
                    <a:pt x="2074" y="149"/>
                  </a:lnTo>
                  <a:lnTo>
                    <a:pt x="2079" y="173"/>
                  </a:lnTo>
                  <a:lnTo>
                    <a:pt x="2088" y="204"/>
                  </a:lnTo>
                  <a:lnTo>
                    <a:pt x="2099" y="241"/>
                  </a:lnTo>
                  <a:lnTo>
                    <a:pt x="2112" y="287"/>
                  </a:lnTo>
                  <a:lnTo>
                    <a:pt x="2127" y="338"/>
                  </a:lnTo>
                  <a:lnTo>
                    <a:pt x="2144" y="394"/>
                  </a:lnTo>
                  <a:lnTo>
                    <a:pt x="2163" y="457"/>
                  </a:lnTo>
                  <a:lnTo>
                    <a:pt x="2185" y="525"/>
                  </a:lnTo>
                  <a:lnTo>
                    <a:pt x="2208" y="597"/>
                  </a:lnTo>
                  <a:lnTo>
                    <a:pt x="2235" y="672"/>
                  </a:lnTo>
                  <a:lnTo>
                    <a:pt x="2263" y="751"/>
                  </a:lnTo>
                  <a:lnTo>
                    <a:pt x="2293" y="833"/>
                  </a:lnTo>
                  <a:lnTo>
                    <a:pt x="2326" y="917"/>
                  </a:lnTo>
                  <a:lnTo>
                    <a:pt x="2360" y="1004"/>
                  </a:lnTo>
                  <a:lnTo>
                    <a:pt x="2396" y="1092"/>
                  </a:lnTo>
                  <a:lnTo>
                    <a:pt x="2435" y="1180"/>
                  </a:lnTo>
                  <a:lnTo>
                    <a:pt x="2476" y="1269"/>
                  </a:lnTo>
                  <a:lnTo>
                    <a:pt x="2518" y="1358"/>
                  </a:lnTo>
                  <a:lnTo>
                    <a:pt x="2561" y="1447"/>
                  </a:lnTo>
                  <a:lnTo>
                    <a:pt x="2608" y="1535"/>
                  </a:lnTo>
                  <a:lnTo>
                    <a:pt x="2655" y="1620"/>
                  </a:lnTo>
                  <a:lnTo>
                    <a:pt x="2707" y="1705"/>
                  </a:lnTo>
                  <a:lnTo>
                    <a:pt x="3430" y="2427"/>
                  </a:lnTo>
                  <a:lnTo>
                    <a:pt x="3514" y="2477"/>
                  </a:lnTo>
                  <a:lnTo>
                    <a:pt x="3600" y="2525"/>
                  </a:lnTo>
                  <a:lnTo>
                    <a:pt x="3687" y="2570"/>
                  </a:lnTo>
                  <a:lnTo>
                    <a:pt x="3776" y="2616"/>
                  </a:lnTo>
                  <a:lnTo>
                    <a:pt x="3865" y="2658"/>
                  </a:lnTo>
                  <a:lnTo>
                    <a:pt x="3954" y="2698"/>
                  </a:lnTo>
                  <a:lnTo>
                    <a:pt x="4043" y="2737"/>
                  </a:lnTo>
                  <a:lnTo>
                    <a:pt x="4131" y="2773"/>
                  </a:lnTo>
                  <a:lnTo>
                    <a:pt x="4218" y="2808"/>
                  </a:lnTo>
                  <a:lnTo>
                    <a:pt x="4303" y="2840"/>
                  </a:lnTo>
                  <a:lnTo>
                    <a:pt x="4384" y="2870"/>
                  </a:lnTo>
                  <a:lnTo>
                    <a:pt x="4463" y="2898"/>
                  </a:lnTo>
                  <a:lnTo>
                    <a:pt x="4538" y="2925"/>
                  </a:lnTo>
                  <a:lnTo>
                    <a:pt x="4610" y="2948"/>
                  </a:lnTo>
                  <a:lnTo>
                    <a:pt x="4677" y="2970"/>
                  </a:lnTo>
                  <a:lnTo>
                    <a:pt x="4741" y="2989"/>
                  </a:lnTo>
                  <a:lnTo>
                    <a:pt x="4798" y="3006"/>
                  </a:lnTo>
                  <a:lnTo>
                    <a:pt x="4849" y="3021"/>
                  </a:lnTo>
                  <a:lnTo>
                    <a:pt x="4894" y="3034"/>
                  </a:lnTo>
                  <a:lnTo>
                    <a:pt x="4932" y="3045"/>
                  </a:lnTo>
                  <a:lnTo>
                    <a:pt x="4963" y="3052"/>
                  </a:lnTo>
                  <a:lnTo>
                    <a:pt x="4987" y="3059"/>
                  </a:lnTo>
                  <a:lnTo>
                    <a:pt x="5001" y="3063"/>
                  </a:lnTo>
                  <a:lnTo>
                    <a:pt x="5007" y="3065"/>
                  </a:lnTo>
                  <a:lnTo>
                    <a:pt x="5040" y="3076"/>
                  </a:lnTo>
                  <a:lnTo>
                    <a:pt x="5068" y="3093"/>
                  </a:lnTo>
                  <a:lnTo>
                    <a:pt x="5091" y="3115"/>
                  </a:lnTo>
                  <a:lnTo>
                    <a:pt x="5111" y="3141"/>
                  </a:lnTo>
                  <a:lnTo>
                    <a:pt x="5126" y="3171"/>
                  </a:lnTo>
                  <a:lnTo>
                    <a:pt x="5135" y="3204"/>
                  </a:lnTo>
                  <a:lnTo>
                    <a:pt x="5136" y="3237"/>
                  </a:lnTo>
                  <a:lnTo>
                    <a:pt x="5132" y="3269"/>
                  </a:lnTo>
                  <a:lnTo>
                    <a:pt x="5121" y="3301"/>
                  </a:lnTo>
                  <a:lnTo>
                    <a:pt x="5105" y="3329"/>
                  </a:lnTo>
                  <a:lnTo>
                    <a:pt x="5083" y="3354"/>
                  </a:lnTo>
                  <a:lnTo>
                    <a:pt x="5057" y="3375"/>
                  </a:lnTo>
                  <a:lnTo>
                    <a:pt x="4704" y="3594"/>
                  </a:lnTo>
                  <a:lnTo>
                    <a:pt x="4744" y="3637"/>
                  </a:lnTo>
                  <a:lnTo>
                    <a:pt x="4777" y="3684"/>
                  </a:lnTo>
                  <a:lnTo>
                    <a:pt x="4802" y="3730"/>
                  </a:lnTo>
                  <a:lnTo>
                    <a:pt x="4819" y="3776"/>
                  </a:lnTo>
                  <a:lnTo>
                    <a:pt x="4832" y="3822"/>
                  </a:lnTo>
                  <a:lnTo>
                    <a:pt x="4840" y="3865"/>
                  </a:lnTo>
                  <a:lnTo>
                    <a:pt x="4843" y="3907"/>
                  </a:lnTo>
                  <a:lnTo>
                    <a:pt x="4843" y="3945"/>
                  </a:lnTo>
                  <a:lnTo>
                    <a:pt x="4841" y="3979"/>
                  </a:lnTo>
                  <a:lnTo>
                    <a:pt x="4838" y="4009"/>
                  </a:lnTo>
                  <a:lnTo>
                    <a:pt x="4833" y="4034"/>
                  </a:lnTo>
                  <a:lnTo>
                    <a:pt x="4829" y="4052"/>
                  </a:lnTo>
                  <a:lnTo>
                    <a:pt x="4826" y="4063"/>
                  </a:lnTo>
                  <a:lnTo>
                    <a:pt x="4824" y="4068"/>
                  </a:lnTo>
                  <a:lnTo>
                    <a:pt x="4787" y="4180"/>
                  </a:lnTo>
                  <a:lnTo>
                    <a:pt x="4743" y="4286"/>
                  </a:lnTo>
                  <a:lnTo>
                    <a:pt x="4695" y="4388"/>
                  </a:lnTo>
                  <a:lnTo>
                    <a:pt x="4638" y="4483"/>
                  </a:lnTo>
                  <a:lnTo>
                    <a:pt x="4579" y="4572"/>
                  </a:lnTo>
                  <a:lnTo>
                    <a:pt x="4513" y="4655"/>
                  </a:lnTo>
                  <a:lnTo>
                    <a:pt x="4442" y="4731"/>
                  </a:lnTo>
                  <a:lnTo>
                    <a:pt x="4363" y="4803"/>
                  </a:lnTo>
                  <a:lnTo>
                    <a:pt x="4281" y="4870"/>
                  </a:lnTo>
                  <a:lnTo>
                    <a:pt x="4192" y="4929"/>
                  </a:lnTo>
                  <a:lnTo>
                    <a:pt x="4096" y="4984"/>
                  </a:lnTo>
                  <a:lnTo>
                    <a:pt x="3996" y="5034"/>
                  </a:lnTo>
                  <a:lnTo>
                    <a:pt x="3889" y="5077"/>
                  </a:lnTo>
                  <a:lnTo>
                    <a:pt x="3776" y="5115"/>
                  </a:lnTo>
                  <a:lnTo>
                    <a:pt x="3764" y="5118"/>
                  </a:lnTo>
                  <a:lnTo>
                    <a:pt x="3700" y="5129"/>
                  </a:lnTo>
                  <a:lnTo>
                    <a:pt x="3636" y="5129"/>
                  </a:lnTo>
                  <a:lnTo>
                    <a:pt x="3570" y="5123"/>
                  </a:lnTo>
                  <a:lnTo>
                    <a:pt x="3506" y="5109"/>
                  </a:lnTo>
                  <a:lnTo>
                    <a:pt x="3445" y="5085"/>
                  </a:lnTo>
                  <a:lnTo>
                    <a:pt x="3386" y="5056"/>
                  </a:lnTo>
                  <a:lnTo>
                    <a:pt x="3333" y="5020"/>
                  </a:lnTo>
                  <a:lnTo>
                    <a:pt x="3283" y="4976"/>
                  </a:lnTo>
                  <a:lnTo>
                    <a:pt x="3256" y="4948"/>
                  </a:lnTo>
                  <a:lnTo>
                    <a:pt x="3253" y="4943"/>
                  </a:lnTo>
                  <a:lnTo>
                    <a:pt x="3003" y="4637"/>
                  </a:lnTo>
                  <a:lnTo>
                    <a:pt x="2747" y="4336"/>
                  </a:lnTo>
                  <a:lnTo>
                    <a:pt x="2485" y="4042"/>
                  </a:lnTo>
                  <a:lnTo>
                    <a:pt x="2216" y="3751"/>
                  </a:lnTo>
                  <a:lnTo>
                    <a:pt x="2163" y="3853"/>
                  </a:lnTo>
                  <a:lnTo>
                    <a:pt x="2115" y="3951"/>
                  </a:lnTo>
                  <a:lnTo>
                    <a:pt x="2071" y="4046"/>
                  </a:lnTo>
                  <a:lnTo>
                    <a:pt x="2035" y="4140"/>
                  </a:lnTo>
                  <a:lnTo>
                    <a:pt x="2004" y="4229"/>
                  </a:lnTo>
                  <a:lnTo>
                    <a:pt x="1979" y="4315"/>
                  </a:lnTo>
                  <a:lnTo>
                    <a:pt x="1960" y="4397"/>
                  </a:lnTo>
                  <a:lnTo>
                    <a:pt x="1948" y="4475"/>
                  </a:lnTo>
                  <a:lnTo>
                    <a:pt x="1941" y="4550"/>
                  </a:lnTo>
                  <a:lnTo>
                    <a:pt x="1941" y="4620"/>
                  </a:lnTo>
                  <a:lnTo>
                    <a:pt x="1940" y="4642"/>
                  </a:lnTo>
                  <a:lnTo>
                    <a:pt x="1932" y="4664"/>
                  </a:lnTo>
                  <a:lnTo>
                    <a:pt x="1921" y="4681"/>
                  </a:lnTo>
                  <a:lnTo>
                    <a:pt x="1904" y="4695"/>
                  </a:lnTo>
                  <a:lnTo>
                    <a:pt x="1885" y="4706"/>
                  </a:lnTo>
                  <a:lnTo>
                    <a:pt x="1863" y="4711"/>
                  </a:lnTo>
                  <a:lnTo>
                    <a:pt x="1842" y="4711"/>
                  </a:lnTo>
                  <a:lnTo>
                    <a:pt x="1820" y="4705"/>
                  </a:lnTo>
                  <a:lnTo>
                    <a:pt x="1801" y="4692"/>
                  </a:lnTo>
                  <a:lnTo>
                    <a:pt x="1785" y="4676"/>
                  </a:lnTo>
                  <a:lnTo>
                    <a:pt x="1590" y="4419"/>
                  </a:lnTo>
                  <a:lnTo>
                    <a:pt x="1309" y="4711"/>
                  </a:lnTo>
                  <a:lnTo>
                    <a:pt x="1290" y="4726"/>
                  </a:lnTo>
                  <a:lnTo>
                    <a:pt x="1267" y="4736"/>
                  </a:lnTo>
                  <a:lnTo>
                    <a:pt x="1242" y="4737"/>
                  </a:lnTo>
                  <a:lnTo>
                    <a:pt x="1217" y="4733"/>
                  </a:lnTo>
                  <a:lnTo>
                    <a:pt x="1200" y="4725"/>
                  </a:lnTo>
                  <a:lnTo>
                    <a:pt x="1186" y="4712"/>
                  </a:lnTo>
                  <a:lnTo>
                    <a:pt x="1173" y="4697"/>
                  </a:lnTo>
                  <a:lnTo>
                    <a:pt x="1164" y="4676"/>
                  </a:lnTo>
                  <a:lnTo>
                    <a:pt x="1161" y="4655"/>
                  </a:lnTo>
                  <a:lnTo>
                    <a:pt x="1159" y="4542"/>
                  </a:lnTo>
                  <a:lnTo>
                    <a:pt x="1167" y="4428"/>
                  </a:lnTo>
                  <a:lnTo>
                    <a:pt x="1183" y="4310"/>
                  </a:lnTo>
                  <a:lnTo>
                    <a:pt x="1206" y="4188"/>
                  </a:lnTo>
                  <a:lnTo>
                    <a:pt x="1237" y="4063"/>
                  </a:lnTo>
                  <a:lnTo>
                    <a:pt x="1278" y="3937"/>
                  </a:lnTo>
                  <a:lnTo>
                    <a:pt x="1325" y="3806"/>
                  </a:lnTo>
                  <a:lnTo>
                    <a:pt x="1195" y="3854"/>
                  </a:lnTo>
                  <a:lnTo>
                    <a:pt x="1069" y="3895"/>
                  </a:lnTo>
                  <a:lnTo>
                    <a:pt x="944" y="3926"/>
                  </a:lnTo>
                  <a:lnTo>
                    <a:pt x="822" y="3949"/>
                  </a:lnTo>
                  <a:lnTo>
                    <a:pt x="703" y="3965"/>
                  </a:lnTo>
                  <a:lnTo>
                    <a:pt x="588" y="3973"/>
                  </a:lnTo>
                  <a:lnTo>
                    <a:pt x="475" y="3971"/>
                  </a:lnTo>
                  <a:lnTo>
                    <a:pt x="455" y="3968"/>
                  </a:lnTo>
                  <a:lnTo>
                    <a:pt x="435" y="3959"/>
                  </a:lnTo>
                  <a:lnTo>
                    <a:pt x="419" y="3946"/>
                  </a:lnTo>
                  <a:lnTo>
                    <a:pt x="406" y="3932"/>
                  </a:lnTo>
                  <a:lnTo>
                    <a:pt x="399" y="3915"/>
                  </a:lnTo>
                  <a:lnTo>
                    <a:pt x="392" y="3890"/>
                  </a:lnTo>
                  <a:lnTo>
                    <a:pt x="396" y="3865"/>
                  </a:lnTo>
                  <a:lnTo>
                    <a:pt x="403" y="3842"/>
                  </a:lnTo>
                  <a:lnTo>
                    <a:pt x="419" y="3822"/>
                  </a:lnTo>
                  <a:lnTo>
                    <a:pt x="713" y="3542"/>
                  </a:lnTo>
                  <a:lnTo>
                    <a:pt x="455" y="3347"/>
                  </a:lnTo>
                  <a:lnTo>
                    <a:pt x="438" y="3332"/>
                  </a:lnTo>
                  <a:lnTo>
                    <a:pt x="427" y="3313"/>
                  </a:lnTo>
                  <a:lnTo>
                    <a:pt x="421" y="3291"/>
                  </a:lnTo>
                  <a:lnTo>
                    <a:pt x="421" y="3269"/>
                  </a:lnTo>
                  <a:lnTo>
                    <a:pt x="425" y="3247"/>
                  </a:lnTo>
                  <a:lnTo>
                    <a:pt x="435" y="3229"/>
                  </a:lnTo>
                  <a:lnTo>
                    <a:pt x="450" y="3212"/>
                  </a:lnTo>
                  <a:lnTo>
                    <a:pt x="467" y="3199"/>
                  </a:lnTo>
                  <a:lnTo>
                    <a:pt x="488" y="3193"/>
                  </a:lnTo>
                  <a:lnTo>
                    <a:pt x="511" y="3191"/>
                  </a:lnTo>
                  <a:lnTo>
                    <a:pt x="581" y="3191"/>
                  </a:lnTo>
                  <a:lnTo>
                    <a:pt x="656" y="3184"/>
                  </a:lnTo>
                  <a:lnTo>
                    <a:pt x="734" y="3171"/>
                  </a:lnTo>
                  <a:lnTo>
                    <a:pt x="817" y="3154"/>
                  </a:lnTo>
                  <a:lnTo>
                    <a:pt x="903" y="3129"/>
                  </a:lnTo>
                  <a:lnTo>
                    <a:pt x="992" y="3098"/>
                  </a:lnTo>
                  <a:lnTo>
                    <a:pt x="1084" y="3062"/>
                  </a:lnTo>
                  <a:lnTo>
                    <a:pt x="1181" y="3018"/>
                  </a:lnTo>
                  <a:lnTo>
                    <a:pt x="1279" y="2970"/>
                  </a:lnTo>
                  <a:lnTo>
                    <a:pt x="1381" y="2915"/>
                  </a:lnTo>
                  <a:lnTo>
                    <a:pt x="1090" y="2648"/>
                  </a:lnTo>
                  <a:lnTo>
                    <a:pt x="794" y="2386"/>
                  </a:lnTo>
                  <a:lnTo>
                    <a:pt x="492" y="2131"/>
                  </a:lnTo>
                  <a:lnTo>
                    <a:pt x="188" y="1881"/>
                  </a:lnTo>
                  <a:lnTo>
                    <a:pt x="183" y="1878"/>
                  </a:lnTo>
                  <a:lnTo>
                    <a:pt x="155" y="1851"/>
                  </a:lnTo>
                  <a:lnTo>
                    <a:pt x="111" y="1801"/>
                  </a:lnTo>
                  <a:lnTo>
                    <a:pt x="74" y="1747"/>
                  </a:lnTo>
                  <a:lnTo>
                    <a:pt x="44" y="1689"/>
                  </a:lnTo>
                  <a:lnTo>
                    <a:pt x="22" y="1627"/>
                  </a:lnTo>
                  <a:lnTo>
                    <a:pt x="8" y="1564"/>
                  </a:lnTo>
                  <a:lnTo>
                    <a:pt x="0" y="1499"/>
                  </a:lnTo>
                  <a:lnTo>
                    <a:pt x="2" y="1435"/>
                  </a:lnTo>
                  <a:lnTo>
                    <a:pt x="13" y="1371"/>
                  </a:lnTo>
                  <a:lnTo>
                    <a:pt x="16" y="1358"/>
                  </a:lnTo>
                  <a:lnTo>
                    <a:pt x="54" y="1246"/>
                  </a:lnTo>
                  <a:lnTo>
                    <a:pt x="97" y="1138"/>
                  </a:lnTo>
                  <a:lnTo>
                    <a:pt x="147" y="1039"/>
                  </a:lnTo>
                  <a:lnTo>
                    <a:pt x="202" y="943"/>
                  </a:lnTo>
                  <a:lnTo>
                    <a:pt x="261" y="854"/>
                  </a:lnTo>
                  <a:lnTo>
                    <a:pt x="328" y="772"/>
                  </a:lnTo>
                  <a:lnTo>
                    <a:pt x="399" y="694"/>
                  </a:lnTo>
                  <a:lnTo>
                    <a:pt x="477" y="622"/>
                  </a:lnTo>
                  <a:lnTo>
                    <a:pt x="559" y="556"/>
                  </a:lnTo>
                  <a:lnTo>
                    <a:pt x="648" y="496"/>
                  </a:lnTo>
                  <a:lnTo>
                    <a:pt x="744" y="441"/>
                  </a:lnTo>
                  <a:lnTo>
                    <a:pt x="844" y="393"/>
                  </a:lnTo>
                  <a:lnTo>
                    <a:pt x="951" y="349"/>
                  </a:lnTo>
                  <a:lnTo>
                    <a:pt x="1064" y="312"/>
                  </a:lnTo>
                  <a:lnTo>
                    <a:pt x="1076" y="307"/>
                  </a:lnTo>
                  <a:lnTo>
                    <a:pt x="1134" y="296"/>
                  </a:lnTo>
                  <a:lnTo>
                    <a:pt x="1195" y="294"/>
                  </a:lnTo>
                  <a:lnTo>
                    <a:pt x="1258" y="299"/>
                  </a:lnTo>
                  <a:lnTo>
                    <a:pt x="1318" y="313"/>
                  </a:lnTo>
                  <a:lnTo>
                    <a:pt x="1378" y="333"/>
                  </a:lnTo>
                  <a:lnTo>
                    <a:pt x="1436" y="360"/>
                  </a:lnTo>
                  <a:lnTo>
                    <a:pt x="1490" y="393"/>
                  </a:lnTo>
                  <a:lnTo>
                    <a:pt x="1539" y="432"/>
                  </a:lnTo>
                  <a:lnTo>
                    <a:pt x="1757" y="79"/>
                  </a:lnTo>
                  <a:lnTo>
                    <a:pt x="1778" y="53"/>
                  </a:lnTo>
                  <a:lnTo>
                    <a:pt x="1802" y="31"/>
                  </a:lnTo>
                  <a:lnTo>
                    <a:pt x="1832" y="15"/>
                  </a:lnTo>
                  <a:lnTo>
                    <a:pt x="1862" y="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739951" y="2386541"/>
            <a:ext cx="1535723" cy="1538655"/>
            <a:chOff x="6733197" y="2659673"/>
            <a:chExt cx="1535723" cy="1538655"/>
          </a:xfrm>
        </p:grpSpPr>
        <p:grpSp>
          <p:nvGrpSpPr>
            <p:cNvPr id="29" name="Group 28"/>
            <p:cNvGrpSpPr/>
            <p:nvPr/>
          </p:nvGrpSpPr>
          <p:grpSpPr>
            <a:xfrm>
              <a:off x="6733197" y="2659673"/>
              <a:ext cx="1535723" cy="1538655"/>
              <a:chOff x="4709747" y="1208942"/>
              <a:chExt cx="1535723" cy="153865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20"/>
            <p:cNvGrpSpPr>
              <a:grpSpLocks noChangeAspect="1"/>
            </p:cNvGrpSpPr>
            <p:nvPr/>
          </p:nvGrpSpPr>
          <p:grpSpPr bwMode="auto">
            <a:xfrm>
              <a:off x="7194622" y="3119794"/>
              <a:ext cx="612872" cy="618412"/>
              <a:chOff x="3340" y="840"/>
              <a:chExt cx="885" cy="893"/>
            </a:xfrm>
            <a:solidFill>
              <a:schemeClr val="bg1"/>
            </a:solidFill>
          </p:grpSpPr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3806" y="840"/>
                <a:ext cx="419" cy="423"/>
              </a:xfrm>
              <a:custGeom>
                <a:avLst/>
                <a:gdLst>
                  <a:gd name="T0" fmla="*/ 970 w 1673"/>
                  <a:gd name="T1" fmla="*/ 0 h 1693"/>
                  <a:gd name="T2" fmla="*/ 970 w 1673"/>
                  <a:gd name="T3" fmla="*/ 0 h 1693"/>
                  <a:gd name="T4" fmla="*/ 1673 w 1673"/>
                  <a:gd name="T5" fmla="*/ 732 h 1693"/>
                  <a:gd name="T6" fmla="*/ 713 w 1673"/>
                  <a:gd name="T7" fmla="*/ 1693 h 1693"/>
                  <a:gd name="T8" fmla="*/ 446 w 1673"/>
                  <a:gd name="T9" fmla="*/ 1421 h 1693"/>
                  <a:gd name="T10" fmla="*/ 536 w 1673"/>
                  <a:gd name="T11" fmla="*/ 1332 h 1693"/>
                  <a:gd name="T12" fmla="*/ 678 w 1673"/>
                  <a:gd name="T13" fmla="*/ 1479 h 1693"/>
                  <a:gd name="T14" fmla="*/ 775 w 1673"/>
                  <a:gd name="T15" fmla="*/ 1381 h 1693"/>
                  <a:gd name="T16" fmla="*/ 557 w 1673"/>
                  <a:gd name="T17" fmla="*/ 1155 h 1693"/>
                  <a:gd name="T18" fmla="*/ 646 w 1673"/>
                  <a:gd name="T19" fmla="*/ 1065 h 1693"/>
                  <a:gd name="T20" fmla="*/ 864 w 1673"/>
                  <a:gd name="T21" fmla="*/ 1291 h 1693"/>
                  <a:gd name="T22" fmla="*/ 998 w 1673"/>
                  <a:gd name="T23" fmla="*/ 1158 h 1693"/>
                  <a:gd name="T24" fmla="*/ 856 w 1673"/>
                  <a:gd name="T25" fmla="*/ 1010 h 1693"/>
                  <a:gd name="T26" fmla="*/ 946 w 1673"/>
                  <a:gd name="T27" fmla="*/ 921 h 1693"/>
                  <a:gd name="T28" fmla="*/ 1088 w 1673"/>
                  <a:gd name="T29" fmla="*/ 1068 h 1693"/>
                  <a:gd name="T30" fmla="*/ 1185 w 1673"/>
                  <a:gd name="T31" fmla="*/ 971 h 1693"/>
                  <a:gd name="T32" fmla="*/ 967 w 1673"/>
                  <a:gd name="T33" fmla="*/ 745 h 1693"/>
                  <a:gd name="T34" fmla="*/ 1057 w 1673"/>
                  <a:gd name="T35" fmla="*/ 654 h 1693"/>
                  <a:gd name="T36" fmla="*/ 1274 w 1673"/>
                  <a:gd name="T37" fmla="*/ 880 h 1693"/>
                  <a:gd name="T38" fmla="*/ 1426 w 1673"/>
                  <a:gd name="T39" fmla="*/ 730 h 1693"/>
                  <a:gd name="T40" fmla="*/ 968 w 1673"/>
                  <a:gd name="T41" fmla="*/ 252 h 1693"/>
                  <a:gd name="T42" fmla="*/ 123 w 1673"/>
                  <a:gd name="T43" fmla="*/ 1098 h 1693"/>
                  <a:gd name="T44" fmla="*/ 0 w 1673"/>
                  <a:gd name="T45" fmla="*/ 972 h 1693"/>
                  <a:gd name="T46" fmla="*/ 970 w 1673"/>
                  <a:gd name="T47" fmla="*/ 0 h 1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73" h="1693">
                    <a:moveTo>
                      <a:pt x="970" y="0"/>
                    </a:moveTo>
                    <a:lnTo>
                      <a:pt x="970" y="0"/>
                    </a:lnTo>
                    <a:lnTo>
                      <a:pt x="1673" y="732"/>
                    </a:lnTo>
                    <a:lnTo>
                      <a:pt x="713" y="1693"/>
                    </a:lnTo>
                    <a:lnTo>
                      <a:pt x="446" y="1421"/>
                    </a:lnTo>
                    <a:lnTo>
                      <a:pt x="536" y="1332"/>
                    </a:lnTo>
                    <a:lnTo>
                      <a:pt x="678" y="1479"/>
                    </a:lnTo>
                    <a:lnTo>
                      <a:pt x="775" y="1381"/>
                    </a:lnTo>
                    <a:lnTo>
                      <a:pt x="557" y="1155"/>
                    </a:lnTo>
                    <a:lnTo>
                      <a:pt x="646" y="1065"/>
                    </a:lnTo>
                    <a:lnTo>
                      <a:pt x="864" y="1291"/>
                    </a:lnTo>
                    <a:lnTo>
                      <a:pt x="998" y="1158"/>
                    </a:lnTo>
                    <a:lnTo>
                      <a:pt x="856" y="1010"/>
                    </a:lnTo>
                    <a:lnTo>
                      <a:pt x="946" y="921"/>
                    </a:lnTo>
                    <a:lnTo>
                      <a:pt x="1088" y="1068"/>
                    </a:lnTo>
                    <a:lnTo>
                      <a:pt x="1185" y="971"/>
                    </a:lnTo>
                    <a:lnTo>
                      <a:pt x="967" y="745"/>
                    </a:lnTo>
                    <a:lnTo>
                      <a:pt x="1057" y="654"/>
                    </a:lnTo>
                    <a:lnTo>
                      <a:pt x="1274" y="880"/>
                    </a:lnTo>
                    <a:lnTo>
                      <a:pt x="1426" y="730"/>
                    </a:lnTo>
                    <a:lnTo>
                      <a:pt x="968" y="252"/>
                    </a:lnTo>
                    <a:lnTo>
                      <a:pt x="123" y="1098"/>
                    </a:lnTo>
                    <a:lnTo>
                      <a:pt x="0" y="972"/>
                    </a:lnTo>
                    <a:lnTo>
                      <a:pt x="9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3340" y="1263"/>
                <a:ext cx="462" cy="470"/>
              </a:xfrm>
              <a:custGeom>
                <a:avLst/>
                <a:gdLst>
                  <a:gd name="T0" fmla="*/ 1146 w 1850"/>
                  <a:gd name="T1" fmla="*/ 0 h 1880"/>
                  <a:gd name="T2" fmla="*/ 1270 w 1850"/>
                  <a:gd name="T3" fmla="*/ 126 h 1880"/>
                  <a:gd name="T4" fmla="*/ 247 w 1850"/>
                  <a:gd name="T5" fmla="*/ 1150 h 1880"/>
                  <a:gd name="T6" fmla="*/ 706 w 1850"/>
                  <a:gd name="T7" fmla="*/ 1628 h 1880"/>
                  <a:gd name="T8" fmla="*/ 826 w 1850"/>
                  <a:gd name="T9" fmla="*/ 1507 h 1880"/>
                  <a:gd name="T10" fmla="*/ 662 w 1850"/>
                  <a:gd name="T11" fmla="*/ 1337 h 1880"/>
                  <a:gd name="T12" fmla="*/ 751 w 1850"/>
                  <a:gd name="T13" fmla="*/ 1246 h 1880"/>
                  <a:gd name="T14" fmla="*/ 915 w 1850"/>
                  <a:gd name="T15" fmla="*/ 1418 h 1880"/>
                  <a:gd name="T16" fmla="*/ 1013 w 1850"/>
                  <a:gd name="T17" fmla="*/ 1319 h 1880"/>
                  <a:gd name="T18" fmla="*/ 772 w 1850"/>
                  <a:gd name="T19" fmla="*/ 1070 h 1880"/>
                  <a:gd name="T20" fmla="*/ 862 w 1850"/>
                  <a:gd name="T21" fmla="*/ 980 h 1880"/>
                  <a:gd name="T22" fmla="*/ 1103 w 1850"/>
                  <a:gd name="T23" fmla="*/ 1230 h 1880"/>
                  <a:gd name="T24" fmla="*/ 1236 w 1850"/>
                  <a:gd name="T25" fmla="*/ 1096 h 1880"/>
                  <a:gd name="T26" fmla="*/ 1072 w 1850"/>
                  <a:gd name="T27" fmla="*/ 925 h 1880"/>
                  <a:gd name="T28" fmla="*/ 1162 w 1850"/>
                  <a:gd name="T29" fmla="*/ 836 h 1880"/>
                  <a:gd name="T30" fmla="*/ 1327 w 1850"/>
                  <a:gd name="T31" fmla="*/ 1006 h 1880"/>
                  <a:gd name="T32" fmla="*/ 1423 w 1850"/>
                  <a:gd name="T33" fmla="*/ 909 h 1880"/>
                  <a:gd name="T34" fmla="*/ 1182 w 1850"/>
                  <a:gd name="T35" fmla="*/ 658 h 1880"/>
                  <a:gd name="T36" fmla="*/ 1272 w 1850"/>
                  <a:gd name="T37" fmla="*/ 568 h 1880"/>
                  <a:gd name="T38" fmla="*/ 1513 w 1850"/>
                  <a:gd name="T39" fmla="*/ 819 h 1880"/>
                  <a:gd name="T40" fmla="*/ 1635 w 1850"/>
                  <a:gd name="T41" fmla="*/ 695 h 1880"/>
                  <a:gd name="T42" fmla="*/ 1471 w 1850"/>
                  <a:gd name="T43" fmla="*/ 525 h 1880"/>
                  <a:gd name="T44" fmla="*/ 1562 w 1850"/>
                  <a:gd name="T45" fmla="*/ 434 h 1880"/>
                  <a:gd name="T46" fmla="*/ 1850 w 1850"/>
                  <a:gd name="T47" fmla="*/ 736 h 1880"/>
                  <a:gd name="T48" fmla="*/ 704 w 1850"/>
                  <a:gd name="T49" fmla="*/ 1880 h 1880"/>
                  <a:gd name="T50" fmla="*/ 0 w 1850"/>
                  <a:gd name="T51" fmla="*/ 1148 h 1880"/>
                  <a:gd name="T52" fmla="*/ 1146 w 1850"/>
                  <a:gd name="T53" fmla="*/ 0 h 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50" h="1880">
                    <a:moveTo>
                      <a:pt x="1146" y="0"/>
                    </a:moveTo>
                    <a:lnTo>
                      <a:pt x="1270" y="126"/>
                    </a:lnTo>
                    <a:lnTo>
                      <a:pt x="247" y="1150"/>
                    </a:lnTo>
                    <a:lnTo>
                      <a:pt x="706" y="1628"/>
                    </a:lnTo>
                    <a:lnTo>
                      <a:pt x="826" y="1507"/>
                    </a:lnTo>
                    <a:lnTo>
                      <a:pt x="662" y="1337"/>
                    </a:lnTo>
                    <a:lnTo>
                      <a:pt x="751" y="1246"/>
                    </a:lnTo>
                    <a:lnTo>
                      <a:pt x="915" y="1418"/>
                    </a:lnTo>
                    <a:lnTo>
                      <a:pt x="1013" y="1319"/>
                    </a:lnTo>
                    <a:lnTo>
                      <a:pt x="772" y="1070"/>
                    </a:lnTo>
                    <a:lnTo>
                      <a:pt x="862" y="980"/>
                    </a:lnTo>
                    <a:lnTo>
                      <a:pt x="1103" y="1230"/>
                    </a:lnTo>
                    <a:lnTo>
                      <a:pt x="1236" y="1096"/>
                    </a:lnTo>
                    <a:lnTo>
                      <a:pt x="1072" y="925"/>
                    </a:lnTo>
                    <a:lnTo>
                      <a:pt x="1162" y="836"/>
                    </a:lnTo>
                    <a:lnTo>
                      <a:pt x="1327" y="1006"/>
                    </a:lnTo>
                    <a:lnTo>
                      <a:pt x="1423" y="909"/>
                    </a:lnTo>
                    <a:lnTo>
                      <a:pt x="1182" y="658"/>
                    </a:lnTo>
                    <a:lnTo>
                      <a:pt x="1272" y="568"/>
                    </a:lnTo>
                    <a:lnTo>
                      <a:pt x="1513" y="819"/>
                    </a:lnTo>
                    <a:lnTo>
                      <a:pt x="1635" y="695"/>
                    </a:lnTo>
                    <a:lnTo>
                      <a:pt x="1471" y="525"/>
                    </a:lnTo>
                    <a:lnTo>
                      <a:pt x="1562" y="434"/>
                    </a:lnTo>
                    <a:lnTo>
                      <a:pt x="1850" y="736"/>
                    </a:lnTo>
                    <a:lnTo>
                      <a:pt x="704" y="1880"/>
                    </a:lnTo>
                    <a:lnTo>
                      <a:pt x="0" y="1148"/>
                    </a:lnTo>
                    <a:lnTo>
                      <a:pt x="1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EditPoints="1"/>
              </p:cNvSpPr>
              <p:nvPr/>
            </p:nvSpPr>
            <p:spPr bwMode="auto">
              <a:xfrm>
                <a:off x="3440" y="893"/>
                <a:ext cx="708" cy="735"/>
              </a:xfrm>
              <a:custGeom>
                <a:avLst/>
                <a:gdLst>
                  <a:gd name="T0" fmla="*/ 2382 w 2833"/>
                  <a:gd name="T1" fmla="*/ 1972 h 2943"/>
                  <a:gd name="T2" fmla="*/ 2379 w 2833"/>
                  <a:gd name="T3" fmla="*/ 2261 h 2943"/>
                  <a:gd name="T4" fmla="*/ 2161 w 2833"/>
                  <a:gd name="T5" fmla="*/ 2221 h 2943"/>
                  <a:gd name="T6" fmla="*/ 2211 w 2833"/>
                  <a:gd name="T7" fmla="*/ 2433 h 2943"/>
                  <a:gd name="T8" fmla="*/ 1915 w 2833"/>
                  <a:gd name="T9" fmla="*/ 2414 h 2943"/>
                  <a:gd name="T10" fmla="*/ 1981 w 2833"/>
                  <a:gd name="T11" fmla="*/ 2482 h 2943"/>
                  <a:gd name="T12" fmla="*/ 2484 w 2833"/>
                  <a:gd name="T13" fmla="*/ 2706 h 2943"/>
                  <a:gd name="T14" fmla="*/ 2621 w 2833"/>
                  <a:gd name="T15" fmla="*/ 2567 h 2943"/>
                  <a:gd name="T16" fmla="*/ 2429 w 2833"/>
                  <a:gd name="T17" fmla="*/ 2022 h 2943"/>
                  <a:gd name="T18" fmla="*/ 2382 w 2833"/>
                  <a:gd name="T19" fmla="*/ 1972 h 2943"/>
                  <a:gd name="T20" fmla="*/ 555 w 2833"/>
                  <a:gd name="T21" fmla="*/ 211 h 2943"/>
                  <a:gd name="T22" fmla="*/ 208 w 2833"/>
                  <a:gd name="T23" fmla="*/ 566 h 2943"/>
                  <a:gd name="T24" fmla="*/ 381 w 2833"/>
                  <a:gd name="T25" fmla="*/ 745 h 2943"/>
                  <a:gd name="T26" fmla="*/ 730 w 2833"/>
                  <a:gd name="T27" fmla="*/ 389 h 2943"/>
                  <a:gd name="T28" fmla="*/ 555 w 2833"/>
                  <a:gd name="T29" fmla="*/ 211 h 2943"/>
                  <a:gd name="T30" fmla="*/ 555 w 2833"/>
                  <a:gd name="T31" fmla="*/ 0 h 2943"/>
                  <a:gd name="T32" fmla="*/ 1027 w 2833"/>
                  <a:gd name="T33" fmla="*/ 481 h 2943"/>
                  <a:gd name="T34" fmla="*/ 1025 w 2833"/>
                  <a:gd name="T35" fmla="*/ 483 h 2943"/>
                  <a:gd name="T36" fmla="*/ 2495 w 2833"/>
                  <a:gd name="T37" fmla="*/ 1988 h 2943"/>
                  <a:gd name="T38" fmla="*/ 2833 w 2833"/>
                  <a:gd name="T39" fmla="*/ 2943 h 2943"/>
                  <a:gd name="T40" fmla="*/ 1934 w 2833"/>
                  <a:gd name="T41" fmla="*/ 2539 h 2943"/>
                  <a:gd name="T42" fmla="*/ 472 w 2833"/>
                  <a:gd name="T43" fmla="*/ 1047 h 2943"/>
                  <a:gd name="T44" fmla="*/ 472 w 2833"/>
                  <a:gd name="T45" fmla="*/ 1049 h 2943"/>
                  <a:gd name="T46" fmla="*/ 0 w 2833"/>
                  <a:gd name="T47" fmla="*/ 566 h 2943"/>
                  <a:gd name="T48" fmla="*/ 555 w 2833"/>
                  <a:gd name="T49" fmla="*/ 0 h 2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33" h="2943">
                    <a:moveTo>
                      <a:pt x="2382" y="1972"/>
                    </a:moveTo>
                    <a:lnTo>
                      <a:pt x="2379" y="2261"/>
                    </a:lnTo>
                    <a:lnTo>
                      <a:pt x="2161" y="2221"/>
                    </a:lnTo>
                    <a:lnTo>
                      <a:pt x="2211" y="2433"/>
                    </a:lnTo>
                    <a:lnTo>
                      <a:pt x="1915" y="2414"/>
                    </a:lnTo>
                    <a:lnTo>
                      <a:pt x="1981" y="2482"/>
                    </a:lnTo>
                    <a:lnTo>
                      <a:pt x="2484" y="2706"/>
                    </a:lnTo>
                    <a:lnTo>
                      <a:pt x="2621" y="2567"/>
                    </a:lnTo>
                    <a:lnTo>
                      <a:pt x="2429" y="2022"/>
                    </a:lnTo>
                    <a:lnTo>
                      <a:pt x="2382" y="1972"/>
                    </a:lnTo>
                    <a:close/>
                    <a:moveTo>
                      <a:pt x="555" y="211"/>
                    </a:moveTo>
                    <a:lnTo>
                      <a:pt x="208" y="566"/>
                    </a:lnTo>
                    <a:lnTo>
                      <a:pt x="381" y="745"/>
                    </a:lnTo>
                    <a:lnTo>
                      <a:pt x="730" y="389"/>
                    </a:lnTo>
                    <a:lnTo>
                      <a:pt x="555" y="211"/>
                    </a:lnTo>
                    <a:close/>
                    <a:moveTo>
                      <a:pt x="555" y="0"/>
                    </a:moveTo>
                    <a:lnTo>
                      <a:pt x="1027" y="481"/>
                    </a:lnTo>
                    <a:lnTo>
                      <a:pt x="1025" y="483"/>
                    </a:lnTo>
                    <a:lnTo>
                      <a:pt x="2495" y="1988"/>
                    </a:lnTo>
                    <a:lnTo>
                      <a:pt x="2833" y="2943"/>
                    </a:lnTo>
                    <a:lnTo>
                      <a:pt x="1934" y="2539"/>
                    </a:lnTo>
                    <a:lnTo>
                      <a:pt x="472" y="1047"/>
                    </a:lnTo>
                    <a:lnTo>
                      <a:pt x="472" y="1049"/>
                    </a:lnTo>
                    <a:lnTo>
                      <a:pt x="0" y="566"/>
                    </a:lnTo>
                    <a:lnTo>
                      <a:pt x="5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9563577" y="2386541"/>
            <a:ext cx="1535723" cy="1538655"/>
            <a:chOff x="9543311" y="2659672"/>
            <a:chExt cx="1535723" cy="1538655"/>
          </a:xfrm>
        </p:grpSpPr>
        <p:grpSp>
          <p:nvGrpSpPr>
            <p:cNvPr id="30" name="Group 29"/>
            <p:cNvGrpSpPr/>
            <p:nvPr/>
          </p:nvGrpSpPr>
          <p:grpSpPr>
            <a:xfrm>
              <a:off x="9543311" y="2659672"/>
              <a:ext cx="1535723" cy="1538655"/>
              <a:chOff x="4709747" y="1208942"/>
              <a:chExt cx="1535723" cy="153865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Freeform 29"/>
            <p:cNvSpPr>
              <a:spLocks noEditPoints="1"/>
            </p:cNvSpPr>
            <p:nvPr/>
          </p:nvSpPr>
          <p:spPr bwMode="auto">
            <a:xfrm>
              <a:off x="9989360" y="3145838"/>
              <a:ext cx="643624" cy="566322"/>
            </a:xfrm>
            <a:custGeom>
              <a:avLst/>
              <a:gdLst>
                <a:gd name="T0" fmla="*/ 2499 w 4022"/>
                <a:gd name="T1" fmla="*/ 1195 h 3674"/>
                <a:gd name="T2" fmla="*/ 2246 w 4022"/>
                <a:gd name="T3" fmla="*/ 1293 h 3674"/>
                <a:gd name="T4" fmla="*/ 2234 w 4022"/>
                <a:gd name="T5" fmla="*/ 3290 h 3674"/>
                <a:gd name="T6" fmla="*/ 2668 w 4022"/>
                <a:gd name="T7" fmla="*/ 3201 h 3674"/>
                <a:gd name="T8" fmla="*/ 3054 w 4022"/>
                <a:gd name="T9" fmla="*/ 3229 h 3674"/>
                <a:gd name="T10" fmla="*/ 3340 w 4022"/>
                <a:gd name="T11" fmla="*/ 3320 h 3674"/>
                <a:gd name="T12" fmla="*/ 3117 w 4022"/>
                <a:gd name="T13" fmla="*/ 2553 h 3674"/>
                <a:gd name="T14" fmla="*/ 2989 w 4022"/>
                <a:gd name="T15" fmla="*/ 2404 h 3674"/>
                <a:gd name="T16" fmla="*/ 2989 w 4022"/>
                <a:gd name="T17" fmla="*/ 1972 h 3674"/>
                <a:gd name="T18" fmla="*/ 3117 w 4022"/>
                <a:gd name="T19" fmla="*/ 1817 h 3674"/>
                <a:gd name="T20" fmla="*/ 3340 w 4022"/>
                <a:gd name="T21" fmla="*/ 1361 h 3674"/>
                <a:gd name="T22" fmla="*/ 2933 w 4022"/>
                <a:gd name="T23" fmla="*/ 1176 h 3674"/>
                <a:gd name="T24" fmla="*/ 1041 w 4022"/>
                <a:gd name="T25" fmla="*/ 1173 h 3674"/>
                <a:gd name="T26" fmla="*/ 681 w 4022"/>
                <a:gd name="T27" fmla="*/ 1314 h 3674"/>
                <a:gd name="T28" fmla="*/ 871 w 4022"/>
                <a:gd name="T29" fmla="*/ 1801 h 3674"/>
                <a:gd name="T30" fmla="*/ 1017 w 4022"/>
                <a:gd name="T31" fmla="*/ 1933 h 3674"/>
                <a:gd name="T32" fmla="*/ 1043 w 4022"/>
                <a:gd name="T33" fmla="*/ 2364 h 3674"/>
                <a:gd name="T34" fmla="*/ 942 w 4022"/>
                <a:gd name="T35" fmla="*/ 2533 h 3674"/>
                <a:gd name="T36" fmla="*/ 615 w 4022"/>
                <a:gd name="T37" fmla="*/ 2583 h 3674"/>
                <a:gd name="T38" fmla="*/ 865 w 4022"/>
                <a:gd name="T39" fmla="*/ 3237 h 3674"/>
                <a:gd name="T40" fmla="*/ 1299 w 4022"/>
                <a:gd name="T41" fmla="*/ 3202 h 3674"/>
                <a:gd name="T42" fmla="*/ 1804 w 4022"/>
                <a:gd name="T43" fmla="*/ 3322 h 3674"/>
                <a:gd name="T44" fmla="*/ 1725 w 4022"/>
                <a:gd name="T45" fmla="*/ 1305 h 3674"/>
                <a:gd name="T46" fmla="*/ 1466 w 4022"/>
                <a:gd name="T47" fmla="*/ 1198 h 3674"/>
                <a:gd name="T48" fmla="*/ 1947 w 4022"/>
                <a:gd name="T49" fmla="*/ 0 h 3674"/>
                <a:gd name="T50" fmla="*/ 2302 w 4022"/>
                <a:gd name="T51" fmla="*/ 86 h 3674"/>
                <a:gd name="T52" fmla="*/ 2574 w 4022"/>
                <a:gd name="T53" fmla="*/ 314 h 3674"/>
                <a:gd name="T54" fmla="*/ 2721 w 4022"/>
                <a:gd name="T55" fmla="*/ 645 h 3674"/>
                <a:gd name="T56" fmla="*/ 2757 w 4022"/>
                <a:gd name="T57" fmla="*/ 894 h 3674"/>
                <a:gd name="T58" fmla="*/ 3215 w 4022"/>
                <a:gd name="T59" fmla="*/ 986 h 3674"/>
                <a:gd name="T60" fmla="*/ 3572 w 4022"/>
                <a:gd name="T61" fmla="*/ 1215 h 3674"/>
                <a:gd name="T62" fmla="*/ 3761 w 4022"/>
                <a:gd name="T63" fmla="*/ 1787 h 3674"/>
                <a:gd name="T64" fmla="*/ 3947 w 4022"/>
                <a:gd name="T65" fmla="*/ 1867 h 3674"/>
                <a:gd name="T66" fmla="*/ 4022 w 4022"/>
                <a:gd name="T67" fmla="*/ 2055 h 3674"/>
                <a:gd name="T68" fmla="*/ 3972 w 4022"/>
                <a:gd name="T69" fmla="*/ 2476 h 3674"/>
                <a:gd name="T70" fmla="*/ 3804 w 4022"/>
                <a:gd name="T71" fmla="*/ 2579 h 3674"/>
                <a:gd name="T72" fmla="*/ 3587 w 4022"/>
                <a:gd name="T73" fmla="*/ 3599 h 3674"/>
                <a:gd name="T74" fmla="*/ 3468 w 4022"/>
                <a:gd name="T75" fmla="*/ 3674 h 3674"/>
                <a:gd name="T76" fmla="*/ 3379 w 4022"/>
                <a:gd name="T77" fmla="*/ 3641 h 3674"/>
                <a:gd name="T78" fmla="*/ 3267 w 4022"/>
                <a:gd name="T79" fmla="*/ 3579 h 3674"/>
                <a:gd name="T80" fmla="*/ 3052 w 4022"/>
                <a:gd name="T81" fmla="*/ 3502 h 3674"/>
                <a:gd name="T82" fmla="*/ 2752 w 4022"/>
                <a:gd name="T83" fmla="*/ 3463 h 3674"/>
                <a:gd name="T84" fmla="*/ 2269 w 4022"/>
                <a:gd name="T85" fmla="*/ 3558 h 3674"/>
                <a:gd name="T86" fmla="*/ 2018 w 4022"/>
                <a:gd name="T87" fmla="*/ 3667 h 3674"/>
                <a:gd name="T88" fmla="*/ 1870 w 4022"/>
                <a:gd name="T89" fmla="*/ 3647 h 3674"/>
                <a:gd name="T90" fmla="*/ 1388 w 4022"/>
                <a:gd name="T91" fmla="*/ 3478 h 3674"/>
                <a:gd name="T92" fmla="*/ 1004 w 4022"/>
                <a:gd name="T93" fmla="*/ 3478 h 3674"/>
                <a:gd name="T94" fmla="*/ 752 w 4022"/>
                <a:gd name="T95" fmla="*/ 3547 h 3674"/>
                <a:gd name="T96" fmla="*/ 599 w 4022"/>
                <a:gd name="T97" fmla="*/ 3621 h 3674"/>
                <a:gd name="T98" fmla="*/ 533 w 4022"/>
                <a:gd name="T99" fmla="*/ 3663 h 3674"/>
                <a:gd name="T100" fmla="*/ 395 w 4022"/>
                <a:gd name="T101" fmla="*/ 3645 h 3674"/>
                <a:gd name="T102" fmla="*/ 345 w 4022"/>
                <a:gd name="T103" fmla="*/ 2583 h 3674"/>
                <a:gd name="T104" fmla="*/ 109 w 4022"/>
                <a:gd name="T105" fmla="*/ 2533 h 3674"/>
                <a:gd name="T106" fmla="*/ 4 w 4022"/>
                <a:gd name="T107" fmla="*/ 2364 h 3674"/>
                <a:gd name="T108" fmla="*/ 29 w 4022"/>
                <a:gd name="T109" fmla="*/ 1933 h 3674"/>
                <a:gd name="T110" fmla="*/ 181 w 4022"/>
                <a:gd name="T111" fmla="*/ 1801 h 3674"/>
                <a:gd name="T112" fmla="*/ 349 w 4022"/>
                <a:gd name="T113" fmla="*/ 1268 h 3674"/>
                <a:gd name="T114" fmla="*/ 555 w 4022"/>
                <a:gd name="T115" fmla="*/ 1079 h 3674"/>
                <a:gd name="T116" fmla="*/ 985 w 4022"/>
                <a:gd name="T117" fmla="*/ 912 h 3674"/>
                <a:gd name="T118" fmla="*/ 1164 w 4022"/>
                <a:gd name="T119" fmla="*/ 719 h 3674"/>
                <a:gd name="T120" fmla="*/ 1280 w 4022"/>
                <a:gd name="T121" fmla="*/ 374 h 3674"/>
                <a:gd name="T122" fmla="*/ 1530 w 4022"/>
                <a:gd name="T123" fmla="*/ 122 h 3674"/>
                <a:gd name="T124" fmla="*/ 1871 w 4022"/>
                <a:gd name="T125" fmla="*/ 4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22" h="3674">
                  <a:moveTo>
                    <a:pt x="2761" y="1159"/>
                  </a:moveTo>
                  <a:lnTo>
                    <a:pt x="2691" y="1161"/>
                  </a:lnTo>
                  <a:lnTo>
                    <a:pt x="2625" y="1169"/>
                  </a:lnTo>
                  <a:lnTo>
                    <a:pt x="2561" y="1180"/>
                  </a:lnTo>
                  <a:lnTo>
                    <a:pt x="2499" y="1195"/>
                  </a:lnTo>
                  <a:lnTo>
                    <a:pt x="2441" y="1212"/>
                  </a:lnTo>
                  <a:lnTo>
                    <a:pt x="2386" y="1232"/>
                  </a:lnTo>
                  <a:lnTo>
                    <a:pt x="2335" y="1251"/>
                  </a:lnTo>
                  <a:lnTo>
                    <a:pt x="2289" y="1272"/>
                  </a:lnTo>
                  <a:lnTo>
                    <a:pt x="2246" y="1293"/>
                  </a:lnTo>
                  <a:lnTo>
                    <a:pt x="2209" y="1314"/>
                  </a:lnTo>
                  <a:lnTo>
                    <a:pt x="2176" y="1333"/>
                  </a:lnTo>
                  <a:lnTo>
                    <a:pt x="2150" y="1350"/>
                  </a:lnTo>
                  <a:lnTo>
                    <a:pt x="2150" y="3322"/>
                  </a:lnTo>
                  <a:lnTo>
                    <a:pt x="2234" y="3290"/>
                  </a:lnTo>
                  <a:lnTo>
                    <a:pt x="2319" y="3261"/>
                  </a:lnTo>
                  <a:lnTo>
                    <a:pt x="2406" y="3239"/>
                  </a:lnTo>
                  <a:lnTo>
                    <a:pt x="2492" y="3221"/>
                  </a:lnTo>
                  <a:lnTo>
                    <a:pt x="2580" y="3208"/>
                  </a:lnTo>
                  <a:lnTo>
                    <a:pt x="2668" y="3201"/>
                  </a:lnTo>
                  <a:lnTo>
                    <a:pt x="2756" y="3198"/>
                  </a:lnTo>
                  <a:lnTo>
                    <a:pt x="2837" y="3201"/>
                  </a:lnTo>
                  <a:lnTo>
                    <a:pt x="2912" y="3207"/>
                  </a:lnTo>
                  <a:lnTo>
                    <a:pt x="2985" y="3217"/>
                  </a:lnTo>
                  <a:lnTo>
                    <a:pt x="3054" y="3229"/>
                  </a:lnTo>
                  <a:lnTo>
                    <a:pt x="3118" y="3244"/>
                  </a:lnTo>
                  <a:lnTo>
                    <a:pt x="3179" y="3261"/>
                  </a:lnTo>
                  <a:lnTo>
                    <a:pt x="3237" y="3280"/>
                  </a:lnTo>
                  <a:lnTo>
                    <a:pt x="3290" y="3299"/>
                  </a:lnTo>
                  <a:lnTo>
                    <a:pt x="3340" y="3320"/>
                  </a:lnTo>
                  <a:lnTo>
                    <a:pt x="3340" y="2583"/>
                  </a:lnTo>
                  <a:lnTo>
                    <a:pt x="3237" y="2583"/>
                  </a:lnTo>
                  <a:lnTo>
                    <a:pt x="3194" y="2579"/>
                  </a:lnTo>
                  <a:lnTo>
                    <a:pt x="3154" y="2570"/>
                  </a:lnTo>
                  <a:lnTo>
                    <a:pt x="3117" y="2553"/>
                  </a:lnTo>
                  <a:lnTo>
                    <a:pt x="3082" y="2533"/>
                  </a:lnTo>
                  <a:lnTo>
                    <a:pt x="3052" y="2507"/>
                  </a:lnTo>
                  <a:lnTo>
                    <a:pt x="3026" y="2476"/>
                  </a:lnTo>
                  <a:lnTo>
                    <a:pt x="3005" y="2443"/>
                  </a:lnTo>
                  <a:lnTo>
                    <a:pt x="2989" y="2404"/>
                  </a:lnTo>
                  <a:lnTo>
                    <a:pt x="2979" y="2364"/>
                  </a:lnTo>
                  <a:lnTo>
                    <a:pt x="2976" y="2320"/>
                  </a:lnTo>
                  <a:lnTo>
                    <a:pt x="2976" y="2055"/>
                  </a:lnTo>
                  <a:lnTo>
                    <a:pt x="2979" y="2012"/>
                  </a:lnTo>
                  <a:lnTo>
                    <a:pt x="2989" y="1972"/>
                  </a:lnTo>
                  <a:lnTo>
                    <a:pt x="3005" y="1933"/>
                  </a:lnTo>
                  <a:lnTo>
                    <a:pt x="3026" y="1898"/>
                  </a:lnTo>
                  <a:lnTo>
                    <a:pt x="3052" y="1867"/>
                  </a:lnTo>
                  <a:lnTo>
                    <a:pt x="3082" y="1840"/>
                  </a:lnTo>
                  <a:lnTo>
                    <a:pt x="3117" y="1817"/>
                  </a:lnTo>
                  <a:lnTo>
                    <a:pt x="3154" y="1801"/>
                  </a:lnTo>
                  <a:lnTo>
                    <a:pt x="3194" y="1790"/>
                  </a:lnTo>
                  <a:lnTo>
                    <a:pt x="3237" y="1787"/>
                  </a:lnTo>
                  <a:lnTo>
                    <a:pt x="3340" y="1787"/>
                  </a:lnTo>
                  <a:lnTo>
                    <a:pt x="3340" y="1361"/>
                  </a:lnTo>
                  <a:lnTo>
                    <a:pt x="3261" y="1308"/>
                  </a:lnTo>
                  <a:lnTo>
                    <a:pt x="3182" y="1263"/>
                  </a:lnTo>
                  <a:lnTo>
                    <a:pt x="3100" y="1226"/>
                  </a:lnTo>
                  <a:lnTo>
                    <a:pt x="3017" y="1197"/>
                  </a:lnTo>
                  <a:lnTo>
                    <a:pt x="2933" y="1176"/>
                  </a:lnTo>
                  <a:lnTo>
                    <a:pt x="2847" y="1164"/>
                  </a:lnTo>
                  <a:lnTo>
                    <a:pt x="2761" y="1159"/>
                  </a:lnTo>
                  <a:close/>
                  <a:moveTo>
                    <a:pt x="1193" y="1159"/>
                  </a:moveTo>
                  <a:lnTo>
                    <a:pt x="1116" y="1163"/>
                  </a:lnTo>
                  <a:lnTo>
                    <a:pt x="1041" y="1173"/>
                  </a:lnTo>
                  <a:lnTo>
                    <a:pt x="965" y="1189"/>
                  </a:lnTo>
                  <a:lnTo>
                    <a:pt x="892" y="1211"/>
                  </a:lnTo>
                  <a:lnTo>
                    <a:pt x="819" y="1239"/>
                  </a:lnTo>
                  <a:lnTo>
                    <a:pt x="749" y="1274"/>
                  </a:lnTo>
                  <a:lnTo>
                    <a:pt x="681" y="1314"/>
                  </a:lnTo>
                  <a:lnTo>
                    <a:pt x="615" y="1361"/>
                  </a:lnTo>
                  <a:lnTo>
                    <a:pt x="615" y="1787"/>
                  </a:lnTo>
                  <a:lnTo>
                    <a:pt x="788" y="1787"/>
                  </a:lnTo>
                  <a:lnTo>
                    <a:pt x="831" y="1790"/>
                  </a:lnTo>
                  <a:lnTo>
                    <a:pt x="871" y="1801"/>
                  </a:lnTo>
                  <a:lnTo>
                    <a:pt x="908" y="1817"/>
                  </a:lnTo>
                  <a:lnTo>
                    <a:pt x="942" y="1840"/>
                  </a:lnTo>
                  <a:lnTo>
                    <a:pt x="971" y="1867"/>
                  </a:lnTo>
                  <a:lnTo>
                    <a:pt x="997" y="1898"/>
                  </a:lnTo>
                  <a:lnTo>
                    <a:pt x="1017" y="1933"/>
                  </a:lnTo>
                  <a:lnTo>
                    <a:pt x="1033" y="1972"/>
                  </a:lnTo>
                  <a:lnTo>
                    <a:pt x="1043" y="2012"/>
                  </a:lnTo>
                  <a:lnTo>
                    <a:pt x="1046" y="2055"/>
                  </a:lnTo>
                  <a:lnTo>
                    <a:pt x="1046" y="2320"/>
                  </a:lnTo>
                  <a:lnTo>
                    <a:pt x="1043" y="2364"/>
                  </a:lnTo>
                  <a:lnTo>
                    <a:pt x="1033" y="2404"/>
                  </a:lnTo>
                  <a:lnTo>
                    <a:pt x="1017" y="2443"/>
                  </a:lnTo>
                  <a:lnTo>
                    <a:pt x="997" y="2476"/>
                  </a:lnTo>
                  <a:lnTo>
                    <a:pt x="971" y="2507"/>
                  </a:lnTo>
                  <a:lnTo>
                    <a:pt x="942" y="2533"/>
                  </a:lnTo>
                  <a:lnTo>
                    <a:pt x="908" y="2553"/>
                  </a:lnTo>
                  <a:lnTo>
                    <a:pt x="871" y="2570"/>
                  </a:lnTo>
                  <a:lnTo>
                    <a:pt x="831" y="2579"/>
                  </a:lnTo>
                  <a:lnTo>
                    <a:pt x="788" y="2583"/>
                  </a:lnTo>
                  <a:lnTo>
                    <a:pt x="615" y="2583"/>
                  </a:lnTo>
                  <a:lnTo>
                    <a:pt x="615" y="3320"/>
                  </a:lnTo>
                  <a:lnTo>
                    <a:pt x="669" y="3297"/>
                  </a:lnTo>
                  <a:lnTo>
                    <a:pt x="727" y="3275"/>
                  </a:lnTo>
                  <a:lnTo>
                    <a:pt x="793" y="3255"/>
                  </a:lnTo>
                  <a:lnTo>
                    <a:pt x="865" y="3237"/>
                  </a:lnTo>
                  <a:lnTo>
                    <a:pt x="941" y="3221"/>
                  </a:lnTo>
                  <a:lnTo>
                    <a:pt x="1022" y="3209"/>
                  </a:lnTo>
                  <a:lnTo>
                    <a:pt x="1108" y="3201"/>
                  </a:lnTo>
                  <a:lnTo>
                    <a:pt x="1198" y="3198"/>
                  </a:lnTo>
                  <a:lnTo>
                    <a:pt x="1299" y="3202"/>
                  </a:lnTo>
                  <a:lnTo>
                    <a:pt x="1401" y="3212"/>
                  </a:lnTo>
                  <a:lnTo>
                    <a:pt x="1502" y="3229"/>
                  </a:lnTo>
                  <a:lnTo>
                    <a:pt x="1603" y="3254"/>
                  </a:lnTo>
                  <a:lnTo>
                    <a:pt x="1704" y="3285"/>
                  </a:lnTo>
                  <a:lnTo>
                    <a:pt x="1804" y="3322"/>
                  </a:lnTo>
                  <a:lnTo>
                    <a:pt x="1804" y="1369"/>
                  </a:lnTo>
                  <a:lnTo>
                    <a:pt x="1789" y="1354"/>
                  </a:lnTo>
                  <a:lnTo>
                    <a:pt x="1775" y="1339"/>
                  </a:lnTo>
                  <a:lnTo>
                    <a:pt x="1762" y="1324"/>
                  </a:lnTo>
                  <a:lnTo>
                    <a:pt x="1725" y="1305"/>
                  </a:lnTo>
                  <a:lnTo>
                    <a:pt x="1682" y="1282"/>
                  </a:lnTo>
                  <a:lnTo>
                    <a:pt x="1635" y="1260"/>
                  </a:lnTo>
                  <a:lnTo>
                    <a:pt x="1584" y="1238"/>
                  </a:lnTo>
                  <a:lnTo>
                    <a:pt x="1527" y="1217"/>
                  </a:lnTo>
                  <a:lnTo>
                    <a:pt x="1466" y="1198"/>
                  </a:lnTo>
                  <a:lnTo>
                    <a:pt x="1403" y="1182"/>
                  </a:lnTo>
                  <a:lnTo>
                    <a:pt x="1336" y="1170"/>
                  </a:lnTo>
                  <a:lnTo>
                    <a:pt x="1265" y="1163"/>
                  </a:lnTo>
                  <a:lnTo>
                    <a:pt x="1193" y="1159"/>
                  </a:lnTo>
                  <a:close/>
                  <a:moveTo>
                    <a:pt x="1947" y="0"/>
                  </a:moveTo>
                  <a:lnTo>
                    <a:pt x="2023" y="4"/>
                  </a:lnTo>
                  <a:lnTo>
                    <a:pt x="2097" y="15"/>
                  </a:lnTo>
                  <a:lnTo>
                    <a:pt x="2168" y="32"/>
                  </a:lnTo>
                  <a:lnTo>
                    <a:pt x="2237" y="56"/>
                  </a:lnTo>
                  <a:lnTo>
                    <a:pt x="2302" y="86"/>
                  </a:lnTo>
                  <a:lnTo>
                    <a:pt x="2366" y="122"/>
                  </a:lnTo>
                  <a:lnTo>
                    <a:pt x="2424" y="163"/>
                  </a:lnTo>
                  <a:lnTo>
                    <a:pt x="2478" y="208"/>
                  </a:lnTo>
                  <a:lnTo>
                    <a:pt x="2529" y="259"/>
                  </a:lnTo>
                  <a:lnTo>
                    <a:pt x="2574" y="314"/>
                  </a:lnTo>
                  <a:lnTo>
                    <a:pt x="2614" y="374"/>
                  </a:lnTo>
                  <a:lnTo>
                    <a:pt x="2650" y="437"/>
                  </a:lnTo>
                  <a:lnTo>
                    <a:pt x="2679" y="503"/>
                  </a:lnTo>
                  <a:lnTo>
                    <a:pt x="2704" y="572"/>
                  </a:lnTo>
                  <a:lnTo>
                    <a:pt x="2721" y="645"/>
                  </a:lnTo>
                  <a:lnTo>
                    <a:pt x="2730" y="719"/>
                  </a:lnTo>
                  <a:lnTo>
                    <a:pt x="2734" y="795"/>
                  </a:lnTo>
                  <a:lnTo>
                    <a:pt x="2733" y="846"/>
                  </a:lnTo>
                  <a:lnTo>
                    <a:pt x="2728" y="895"/>
                  </a:lnTo>
                  <a:lnTo>
                    <a:pt x="2757" y="894"/>
                  </a:lnTo>
                  <a:lnTo>
                    <a:pt x="2851" y="898"/>
                  </a:lnTo>
                  <a:lnTo>
                    <a:pt x="2945" y="909"/>
                  </a:lnTo>
                  <a:lnTo>
                    <a:pt x="3037" y="927"/>
                  </a:lnTo>
                  <a:lnTo>
                    <a:pt x="3127" y="953"/>
                  </a:lnTo>
                  <a:lnTo>
                    <a:pt x="3215" y="986"/>
                  </a:lnTo>
                  <a:lnTo>
                    <a:pt x="3301" y="1027"/>
                  </a:lnTo>
                  <a:lnTo>
                    <a:pt x="3387" y="1075"/>
                  </a:lnTo>
                  <a:lnTo>
                    <a:pt x="3470" y="1131"/>
                  </a:lnTo>
                  <a:lnTo>
                    <a:pt x="3551" y="1194"/>
                  </a:lnTo>
                  <a:lnTo>
                    <a:pt x="3572" y="1215"/>
                  </a:lnTo>
                  <a:lnTo>
                    <a:pt x="3587" y="1239"/>
                  </a:lnTo>
                  <a:lnTo>
                    <a:pt x="3597" y="1268"/>
                  </a:lnTo>
                  <a:lnTo>
                    <a:pt x="3599" y="1296"/>
                  </a:lnTo>
                  <a:lnTo>
                    <a:pt x="3599" y="1787"/>
                  </a:lnTo>
                  <a:lnTo>
                    <a:pt x="3761" y="1787"/>
                  </a:lnTo>
                  <a:lnTo>
                    <a:pt x="3804" y="1790"/>
                  </a:lnTo>
                  <a:lnTo>
                    <a:pt x="3844" y="1801"/>
                  </a:lnTo>
                  <a:lnTo>
                    <a:pt x="3882" y="1817"/>
                  </a:lnTo>
                  <a:lnTo>
                    <a:pt x="3916" y="1840"/>
                  </a:lnTo>
                  <a:lnTo>
                    <a:pt x="3947" y="1867"/>
                  </a:lnTo>
                  <a:lnTo>
                    <a:pt x="3972" y="1898"/>
                  </a:lnTo>
                  <a:lnTo>
                    <a:pt x="3993" y="1933"/>
                  </a:lnTo>
                  <a:lnTo>
                    <a:pt x="4009" y="1972"/>
                  </a:lnTo>
                  <a:lnTo>
                    <a:pt x="4019" y="2012"/>
                  </a:lnTo>
                  <a:lnTo>
                    <a:pt x="4022" y="2055"/>
                  </a:lnTo>
                  <a:lnTo>
                    <a:pt x="4022" y="2320"/>
                  </a:lnTo>
                  <a:lnTo>
                    <a:pt x="4019" y="2364"/>
                  </a:lnTo>
                  <a:lnTo>
                    <a:pt x="4009" y="2404"/>
                  </a:lnTo>
                  <a:lnTo>
                    <a:pt x="3993" y="2443"/>
                  </a:lnTo>
                  <a:lnTo>
                    <a:pt x="3972" y="2476"/>
                  </a:lnTo>
                  <a:lnTo>
                    <a:pt x="3947" y="2507"/>
                  </a:lnTo>
                  <a:lnTo>
                    <a:pt x="3916" y="2533"/>
                  </a:lnTo>
                  <a:lnTo>
                    <a:pt x="3882" y="2553"/>
                  </a:lnTo>
                  <a:lnTo>
                    <a:pt x="3844" y="2570"/>
                  </a:lnTo>
                  <a:lnTo>
                    <a:pt x="3804" y="2579"/>
                  </a:lnTo>
                  <a:lnTo>
                    <a:pt x="3761" y="2583"/>
                  </a:lnTo>
                  <a:lnTo>
                    <a:pt x="3599" y="2583"/>
                  </a:lnTo>
                  <a:lnTo>
                    <a:pt x="3599" y="3541"/>
                  </a:lnTo>
                  <a:lnTo>
                    <a:pt x="3597" y="3572"/>
                  </a:lnTo>
                  <a:lnTo>
                    <a:pt x="3587" y="3599"/>
                  </a:lnTo>
                  <a:lnTo>
                    <a:pt x="3572" y="3624"/>
                  </a:lnTo>
                  <a:lnTo>
                    <a:pt x="3551" y="3645"/>
                  </a:lnTo>
                  <a:lnTo>
                    <a:pt x="3527" y="3661"/>
                  </a:lnTo>
                  <a:lnTo>
                    <a:pt x="3499" y="3671"/>
                  </a:lnTo>
                  <a:lnTo>
                    <a:pt x="3468" y="3674"/>
                  </a:lnTo>
                  <a:lnTo>
                    <a:pt x="3442" y="3672"/>
                  </a:lnTo>
                  <a:lnTo>
                    <a:pt x="3415" y="3663"/>
                  </a:lnTo>
                  <a:lnTo>
                    <a:pt x="3390" y="3648"/>
                  </a:lnTo>
                  <a:lnTo>
                    <a:pt x="3388" y="3646"/>
                  </a:lnTo>
                  <a:lnTo>
                    <a:pt x="3379" y="3641"/>
                  </a:lnTo>
                  <a:lnTo>
                    <a:pt x="3366" y="3632"/>
                  </a:lnTo>
                  <a:lnTo>
                    <a:pt x="3348" y="3621"/>
                  </a:lnTo>
                  <a:lnTo>
                    <a:pt x="3326" y="3609"/>
                  </a:lnTo>
                  <a:lnTo>
                    <a:pt x="3299" y="3594"/>
                  </a:lnTo>
                  <a:lnTo>
                    <a:pt x="3267" y="3579"/>
                  </a:lnTo>
                  <a:lnTo>
                    <a:pt x="3232" y="3563"/>
                  </a:lnTo>
                  <a:lnTo>
                    <a:pt x="3193" y="3547"/>
                  </a:lnTo>
                  <a:lnTo>
                    <a:pt x="3150" y="3531"/>
                  </a:lnTo>
                  <a:lnTo>
                    <a:pt x="3104" y="3515"/>
                  </a:lnTo>
                  <a:lnTo>
                    <a:pt x="3052" y="3502"/>
                  </a:lnTo>
                  <a:lnTo>
                    <a:pt x="2999" y="3489"/>
                  </a:lnTo>
                  <a:lnTo>
                    <a:pt x="2943" y="3478"/>
                  </a:lnTo>
                  <a:lnTo>
                    <a:pt x="2882" y="3471"/>
                  </a:lnTo>
                  <a:lnTo>
                    <a:pt x="2819" y="3466"/>
                  </a:lnTo>
                  <a:lnTo>
                    <a:pt x="2752" y="3463"/>
                  </a:lnTo>
                  <a:lnTo>
                    <a:pt x="2656" y="3467"/>
                  </a:lnTo>
                  <a:lnTo>
                    <a:pt x="2560" y="3478"/>
                  </a:lnTo>
                  <a:lnTo>
                    <a:pt x="2463" y="3498"/>
                  </a:lnTo>
                  <a:lnTo>
                    <a:pt x="2366" y="3524"/>
                  </a:lnTo>
                  <a:lnTo>
                    <a:pt x="2269" y="3558"/>
                  </a:lnTo>
                  <a:lnTo>
                    <a:pt x="2173" y="3599"/>
                  </a:lnTo>
                  <a:lnTo>
                    <a:pt x="2078" y="3647"/>
                  </a:lnTo>
                  <a:lnTo>
                    <a:pt x="2062" y="3655"/>
                  </a:lnTo>
                  <a:lnTo>
                    <a:pt x="2042" y="3662"/>
                  </a:lnTo>
                  <a:lnTo>
                    <a:pt x="2018" y="3667"/>
                  </a:lnTo>
                  <a:lnTo>
                    <a:pt x="1991" y="3671"/>
                  </a:lnTo>
                  <a:lnTo>
                    <a:pt x="1962" y="3672"/>
                  </a:lnTo>
                  <a:lnTo>
                    <a:pt x="1931" y="3669"/>
                  </a:lnTo>
                  <a:lnTo>
                    <a:pt x="1901" y="3661"/>
                  </a:lnTo>
                  <a:lnTo>
                    <a:pt x="1870" y="3647"/>
                  </a:lnTo>
                  <a:lnTo>
                    <a:pt x="1775" y="3598"/>
                  </a:lnTo>
                  <a:lnTo>
                    <a:pt x="1679" y="3556"/>
                  </a:lnTo>
                  <a:lnTo>
                    <a:pt x="1582" y="3523"/>
                  </a:lnTo>
                  <a:lnTo>
                    <a:pt x="1486" y="3497"/>
                  </a:lnTo>
                  <a:lnTo>
                    <a:pt x="1388" y="3478"/>
                  </a:lnTo>
                  <a:lnTo>
                    <a:pt x="1292" y="3467"/>
                  </a:lnTo>
                  <a:lnTo>
                    <a:pt x="1196" y="3463"/>
                  </a:lnTo>
                  <a:lnTo>
                    <a:pt x="1129" y="3466"/>
                  </a:lnTo>
                  <a:lnTo>
                    <a:pt x="1064" y="3471"/>
                  </a:lnTo>
                  <a:lnTo>
                    <a:pt x="1004" y="3478"/>
                  </a:lnTo>
                  <a:lnTo>
                    <a:pt x="946" y="3489"/>
                  </a:lnTo>
                  <a:lnTo>
                    <a:pt x="892" y="3502"/>
                  </a:lnTo>
                  <a:lnTo>
                    <a:pt x="842" y="3516"/>
                  </a:lnTo>
                  <a:lnTo>
                    <a:pt x="794" y="3531"/>
                  </a:lnTo>
                  <a:lnTo>
                    <a:pt x="752" y="3547"/>
                  </a:lnTo>
                  <a:lnTo>
                    <a:pt x="712" y="3563"/>
                  </a:lnTo>
                  <a:lnTo>
                    <a:pt x="678" y="3579"/>
                  </a:lnTo>
                  <a:lnTo>
                    <a:pt x="647" y="3594"/>
                  </a:lnTo>
                  <a:lnTo>
                    <a:pt x="621" y="3609"/>
                  </a:lnTo>
                  <a:lnTo>
                    <a:pt x="599" y="3621"/>
                  </a:lnTo>
                  <a:lnTo>
                    <a:pt x="581" y="3632"/>
                  </a:lnTo>
                  <a:lnTo>
                    <a:pt x="569" y="3641"/>
                  </a:lnTo>
                  <a:lnTo>
                    <a:pt x="560" y="3646"/>
                  </a:lnTo>
                  <a:lnTo>
                    <a:pt x="558" y="3647"/>
                  </a:lnTo>
                  <a:lnTo>
                    <a:pt x="533" y="3663"/>
                  </a:lnTo>
                  <a:lnTo>
                    <a:pt x="506" y="3672"/>
                  </a:lnTo>
                  <a:lnTo>
                    <a:pt x="478" y="3674"/>
                  </a:lnTo>
                  <a:lnTo>
                    <a:pt x="449" y="3671"/>
                  </a:lnTo>
                  <a:lnTo>
                    <a:pt x="420" y="3661"/>
                  </a:lnTo>
                  <a:lnTo>
                    <a:pt x="395" y="3645"/>
                  </a:lnTo>
                  <a:lnTo>
                    <a:pt x="375" y="3624"/>
                  </a:lnTo>
                  <a:lnTo>
                    <a:pt x="359" y="3599"/>
                  </a:lnTo>
                  <a:lnTo>
                    <a:pt x="349" y="3572"/>
                  </a:lnTo>
                  <a:lnTo>
                    <a:pt x="345" y="3541"/>
                  </a:lnTo>
                  <a:lnTo>
                    <a:pt x="345" y="2583"/>
                  </a:lnTo>
                  <a:lnTo>
                    <a:pt x="264" y="2583"/>
                  </a:lnTo>
                  <a:lnTo>
                    <a:pt x="221" y="2579"/>
                  </a:lnTo>
                  <a:lnTo>
                    <a:pt x="181" y="2570"/>
                  </a:lnTo>
                  <a:lnTo>
                    <a:pt x="143" y="2553"/>
                  </a:lnTo>
                  <a:lnTo>
                    <a:pt x="109" y="2533"/>
                  </a:lnTo>
                  <a:lnTo>
                    <a:pt x="77" y="2507"/>
                  </a:lnTo>
                  <a:lnTo>
                    <a:pt x="51" y="2476"/>
                  </a:lnTo>
                  <a:lnTo>
                    <a:pt x="29" y="2443"/>
                  </a:lnTo>
                  <a:lnTo>
                    <a:pt x="13" y="2404"/>
                  </a:lnTo>
                  <a:lnTo>
                    <a:pt x="4" y="2364"/>
                  </a:lnTo>
                  <a:lnTo>
                    <a:pt x="0" y="2320"/>
                  </a:lnTo>
                  <a:lnTo>
                    <a:pt x="0" y="2055"/>
                  </a:lnTo>
                  <a:lnTo>
                    <a:pt x="4" y="2012"/>
                  </a:lnTo>
                  <a:lnTo>
                    <a:pt x="13" y="1972"/>
                  </a:lnTo>
                  <a:lnTo>
                    <a:pt x="29" y="1933"/>
                  </a:lnTo>
                  <a:lnTo>
                    <a:pt x="51" y="1899"/>
                  </a:lnTo>
                  <a:lnTo>
                    <a:pt x="77" y="1867"/>
                  </a:lnTo>
                  <a:lnTo>
                    <a:pt x="109" y="1840"/>
                  </a:lnTo>
                  <a:lnTo>
                    <a:pt x="143" y="1817"/>
                  </a:lnTo>
                  <a:lnTo>
                    <a:pt x="181" y="1801"/>
                  </a:lnTo>
                  <a:lnTo>
                    <a:pt x="221" y="1792"/>
                  </a:lnTo>
                  <a:lnTo>
                    <a:pt x="264" y="1788"/>
                  </a:lnTo>
                  <a:lnTo>
                    <a:pt x="345" y="1788"/>
                  </a:lnTo>
                  <a:lnTo>
                    <a:pt x="345" y="1297"/>
                  </a:lnTo>
                  <a:lnTo>
                    <a:pt x="349" y="1268"/>
                  </a:lnTo>
                  <a:lnTo>
                    <a:pt x="359" y="1239"/>
                  </a:lnTo>
                  <a:lnTo>
                    <a:pt x="375" y="1215"/>
                  </a:lnTo>
                  <a:lnTo>
                    <a:pt x="395" y="1194"/>
                  </a:lnTo>
                  <a:lnTo>
                    <a:pt x="475" y="1133"/>
                  </a:lnTo>
                  <a:lnTo>
                    <a:pt x="555" y="1079"/>
                  </a:lnTo>
                  <a:lnTo>
                    <a:pt x="638" y="1032"/>
                  </a:lnTo>
                  <a:lnTo>
                    <a:pt x="722" y="991"/>
                  </a:lnTo>
                  <a:lnTo>
                    <a:pt x="808" y="958"/>
                  </a:lnTo>
                  <a:lnTo>
                    <a:pt x="895" y="932"/>
                  </a:lnTo>
                  <a:lnTo>
                    <a:pt x="985" y="912"/>
                  </a:lnTo>
                  <a:lnTo>
                    <a:pt x="1075" y="900"/>
                  </a:lnTo>
                  <a:lnTo>
                    <a:pt x="1166" y="894"/>
                  </a:lnTo>
                  <a:lnTo>
                    <a:pt x="1161" y="846"/>
                  </a:lnTo>
                  <a:lnTo>
                    <a:pt x="1160" y="795"/>
                  </a:lnTo>
                  <a:lnTo>
                    <a:pt x="1164" y="719"/>
                  </a:lnTo>
                  <a:lnTo>
                    <a:pt x="1174" y="645"/>
                  </a:lnTo>
                  <a:lnTo>
                    <a:pt x="1192" y="572"/>
                  </a:lnTo>
                  <a:lnTo>
                    <a:pt x="1215" y="503"/>
                  </a:lnTo>
                  <a:lnTo>
                    <a:pt x="1244" y="437"/>
                  </a:lnTo>
                  <a:lnTo>
                    <a:pt x="1280" y="374"/>
                  </a:lnTo>
                  <a:lnTo>
                    <a:pt x="1320" y="314"/>
                  </a:lnTo>
                  <a:lnTo>
                    <a:pt x="1366" y="259"/>
                  </a:lnTo>
                  <a:lnTo>
                    <a:pt x="1416" y="208"/>
                  </a:lnTo>
                  <a:lnTo>
                    <a:pt x="1471" y="163"/>
                  </a:lnTo>
                  <a:lnTo>
                    <a:pt x="1530" y="122"/>
                  </a:lnTo>
                  <a:lnTo>
                    <a:pt x="1592" y="86"/>
                  </a:lnTo>
                  <a:lnTo>
                    <a:pt x="1657" y="56"/>
                  </a:lnTo>
                  <a:lnTo>
                    <a:pt x="1726" y="32"/>
                  </a:lnTo>
                  <a:lnTo>
                    <a:pt x="1797" y="15"/>
                  </a:lnTo>
                  <a:lnTo>
                    <a:pt x="1871" y="4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Rectangle 46"/>
          <p:cNvSpPr/>
          <p:nvPr/>
        </p:nvSpPr>
        <p:spPr>
          <a:xfrm>
            <a:off x="-2" y="2912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3" name="Rectangle 66"/>
          <p:cNvSpPr/>
          <p:nvPr/>
        </p:nvSpPr>
        <p:spPr>
          <a:xfrm>
            <a:off x="340584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后期完善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Rectangle 76"/>
          <p:cNvSpPr/>
          <p:nvPr/>
        </p:nvSpPr>
        <p:spPr>
          <a:xfrm>
            <a:off x="564413" y="4377602"/>
            <a:ext cx="2653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完善</a:t>
            </a:r>
            <a:endParaRPr lang="en-US" altLang="zh-CN" sz="2800" cap="all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的界面</a:t>
            </a:r>
            <a:r>
              <a:rPr lang="en-US" sz="20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cap="all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76"/>
          <p:cNvSpPr/>
          <p:nvPr/>
        </p:nvSpPr>
        <p:spPr>
          <a:xfrm>
            <a:off x="3395842" y="4369581"/>
            <a:ext cx="2653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完善</a:t>
            </a:r>
            <a:endParaRPr lang="en-US" altLang="zh-CN" sz="2800" cap="all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网页</a:t>
            </a:r>
            <a:r>
              <a:rPr lang="zh-CN" altLang="en-US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的界面</a:t>
            </a:r>
            <a:r>
              <a:rPr lang="en-US" sz="20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cap="all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76"/>
          <p:cNvSpPr/>
          <p:nvPr/>
        </p:nvSpPr>
        <p:spPr>
          <a:xfrm>
            <a:off x="6203207" y="4642295"/>
            <a:ext cx="265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增加一些功能</a:t>
            </a:r>
            <a:endParaRPr lang="en-US" altLang="zh-CN" sz="2800" cap="all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sz="2000" cap="all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76"/>
          <p:cNvSpPr/>
          <p:nvPr/>
        </p:nvSpPr>
        <p:spPr>
          <a:xfrm>
            <a:off x="9002555" y="4634274"/>
            <a:ext cx="2653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家居监控系统</a:t>
            </a:r>
            <a:endParaRPr lang="en-US" sz="2000" cap="all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4" b="90530" l="9119" r="93617">
                        <a14:foregroundMark x1="15805" y1="68561" x2="15805" y2="68561"/>
                        <a14:foregroundMark x1="15805" y1="68561" x2="15805" y2="68561"/>
                        <a14:foregroundMark x1="15805" y1="68561" x2="15805" y2="68561"/>
                        <a14:foregroundMark x1="20973" y1="77273" x2="20973" y2="77273"/>
                        <a14:foregroundMark x1="21581" y1="73485" x2="21581" y2="75379"/>
                        <a14:foregroundMark x1="20669" y1="75379" x2="20669" y2="75379"/>
                        <a14:foregroundMark x1="20669" y1="75379" x2="20669" y2="75379"/>
                        <a14:foregroundMark x1="25532" y1="70076" x2="28875" y2="69697"/>
                        <a14:foregroundMark x1="23708" y1="73485" x2="24620" y2="75379"/>
                        <a14:foregroundMark x1="34650" y1="68182" x2="40729" y2="75379"/>
                        <a14:foregroundMark x1="44377" y1="75379" x2="76292" y2="75758"/>
                        <a14:foregroundMark x1="73860" y1="72727" x2="89362" y2="72348"/>
                        <a14:foregroundMark x1="78419" y1="74621" x2="92705" y2="75758"/>
                        <a14:foregroundMark x1="79939" y1="67803" x2="87842" y2="67045"/>
                        <a14:foregroundMark x1="89666" y1="70076" x2="89666" y2="78030"/>
                        <a14:foregroundMark x1="88754" y1="67424" x2="91793" y2="73485"/>
                        <a14:foregroundMark x1="89666" y1="68561" x2="92705" y2="68561"/>
                        <a14:foregroundMark x1="90881" y1="68939" x2="91185" y2="77273"/>
                        <a14:foregroundMark x1="92097" y1="70833" x2="92097" y2="70833"/>
                        <a14:foregroundMark x1="92097" y1="70833" x2="93009" y2="77652"/>
                        <a14:backgroundMark x1="27052" y1="25758" x2="27052" y2="25758"/>
                        <a14:backgroundMark x1="72340" y1="56061" x2="72340" y2="56061"/>
                        <a14:backgroundMark x1="69605" y1="40530" x2="69605" y2="40530"/>
                        <a14:backgroundMark x1="66869" y1="40909" x2="66869" y2="40909"/>
                        <a14:backgroundMark x1="71125" y1="43561" x2="71125" y2="43561"/>
                        <a14:backgroundMark x1="71429" y1="38258" x2="71429" y2="38258"/>
                        <a14:backgroundMark x1="82067" y1="29167" x2="82371" y2="1136"/>
                        <a14:backgroundMark x1="69605" y1="60227" x2="13982" y2="59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960" y="5254684"/>
            <a:ext cx="1835288" cy="1472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3333" l="3538" r="99057">
                        <a14:foregroundMark x1="12736" y1="86032" x2="90330" y2="85397"/>
                        <a14:foregroundMark x1="10849" y1="76508" x2="91038" y2="89206"/>
                        <a14:foregroundMark x1="19340" y1="89206" x2="87500" y2="90476"/>
                        <a14:foregroundMark x1="64623" y1="81587" x2="14387" y2="76190"/>
                        <a14:foregroundMark x1="9670" y1="73651" x2="91509" y2="74921"/>
                        <a14:foregroundMark x1="92453" y1="76508" x2="92925" y2="89206"/>
                        <a14:backgroundMark x1="47642" y1="69206" x2="47642" y2="69206"/>
                        <a14:backgroundMark x1="65094" y1="77460" x2="65094" y2="77460"/>
                        <a14:backgroundMark x1="70755" y1="79048" x2="79009" y2="76508"/>
                        <a14:backgroundMark x1="83255" y1="77460" x2="90094" y2="75238"/>
                        <a14:backgroundMark x1="41274" y1="75556" x2="41274" y2="75556"/>
                        <a14:backgroundMark x1="41274" y1="75556" x2="41745" y2="75873"/>
                        <a14:backgroundMark x1="50708" y1="77460" x2="54717" y2="69206"/>
                        <a14:backgroundMark x1="51887" y1="80952" x2="50943" y2="71111"/>
                        <a14:backgroundMark x1="59906" y1="75556" x2="66274" y2="75238"/>
                        <a14:backgroundMark x1="22170" y1="76190" x2="27358" y2="74921"/>
                        <a14:backgroundMark x1="8019" y1="75556" x2="20519" y2="71746"/>
                        <a14:backgroundMark x1="20519" y1="71746" x2="20519" y2="71746"/>
                        <a14:backgroundMark x1="20519" y1="71746" x2="23821" y2="78095"/>
                        <a14:backgroundMark x1="23821" y1="78095" x2="34198" y2="74286"/>
                        <a14:backgroundMark x1="37500" y1="79365" x2="37028" y2="67302"/>
                        <a14:backgroundMark x1="37500" y1="79365" x2="45991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934" y="3717575"/>
            <a:ext cx="1567113" cy="116424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89648" y="2208813"/>
            <a:ext cx="1104405" cy="1097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7924" y="2006932"/>
            <a:ext cx="594360" cy="5937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1099592" y="2498369"/>
            <a:ext cx="484516" cy="550242"/>
            <a:chOff x="2111" y="199"/>
            <a:chExt cx="3450" cy="3918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438" y="1761"/>
              <a:ext cx="795" cy="796"/>
            </a:xfrm>
            <a:custGeom>
              <a:avLst/>
              <a:gdLst>
                <a:gd name="T0" fmla="*/ 398 w 795"/>
                <a:gd name="T1" fmla="*/ 0 h 796"/>
                <a:gd name="T2" fmla="*/ 451 w 795"/>
                <a:gd name="T3" fmla="*/ 4 h 796"/>
                <a:gd name="T4" fmla="*/ 504 w 795"/>
                <a:gd name="T5" fmla="*/ 14 h 796"/>
                <a:gd name="T6" fmla="*/ 553 w 795"/>
                <a:gd name="T7" fmla="*/ 31 h 796"/>
                <a:gd name="T8" fmla="*/ 599 w 795"/>
                <a:gd name="T9" fmla="*/ 54 h 796"/>
                <a:gd name="T10" fmla="*/ 641 w 795"/>
                <a:gd name="T11" fmla="*/ 82 h 796"/>
                <a:gd name="T12" fmla="*/ 679 w 795"/>
                <a:gd name="T13" fmla="*/ 117 h 796"/>
                <a:gd name="T14" fmla="*/ 713 w 795"/>
                <a:gd name="T15" fmla="*/ 155 h 796"/>
                <a:gd name="T16" fmla="*/ 742 w 795"/>
                <a:gd name="T17" fmla="*/ 197 h 796"/>
                <a:gd name="T18" fmla="*/ 765 w 795"/>
                <a:gd name="T19" fmla="*/ 243 h 796"/>
                <a:gd name="T20" fmla="*/ 781 w 795"/>
                <a:gd name="T21" fmla="*/ 292 h 796"/>
                <a:gd name="T22" fmla="*/ 792 w 795"/>
                <a:gd name="T23" fmla="*/ 344 h 796"/>
                <a:gd name="T24" fmla="*/ 795 w 795"/>
                <a:gd name="T25" fmla="*/ 398 h 796"/>
                <a:gd name="T26" fmla="*/ 792 w 795"/>
                <a:gd name="T27" fmla="*/ 451 h 796"/>
                <a:gd name="T28" fmla="*/ 781 w 795"/>
                <a:gd name="T29" fmla="*/ 504 h 796"/>
                <a:gd name="T30" fmla="*/ 765 w 795"/>
                <a:gd name="T31" fmla="*/ 553 h 796"/>
                <a:gd name="T32" fmla="*/ 742 w 795"/>
                <a:gd name="T33" fmla="*/ 599 h 796"/>
                <a:gd name="T34" fmla="*/ 713 w 795"/>
                <a:gd name="T35" fmla="*/ 641 h 796"/>
                <a:gd name="T36" fmla="*/ 679 w 795"/>
                <a:gd name="T37" fmla="*/ 680 h 796"/>
                <a:gd name="T38" fmla="*/ 641 w 795"/>
                <a:gd name="T39" fmla="*/ 713 h 796"/>
                <a:gd name="T40" fmla="*/ 599 w 795"/>
                <a:gd name="T41" fmla="*/ 742 h 796"/>
                <a:gd name="T42" fmla="*/ 553 w 795"/>
                <a:gd name="T43" fmla="*/ 765 h 796"/>
                <a:gd name="T44" fmla="*/ 504 w 795"/>
                <a:gd name="T45" fmla="*/ 782 h 796"/>
                <a:gd name="T46" fmla="*/ 451 w 795"/>
                <a:gd name="T47" fmla="*/ 792 h 796"/>
                <a:gd name="T48" fmla="*/ 398 w 795"/>
                <a:gd name="T49" fmla="*/ 796 h 796"/>
                <a:gd name="T50" fmla="*/ 344 w 795"/>
                <a:gd name="T51" fmla="*/ 792 h 796"/>
                <a:gd name="T52" fmla="*/ 292 w 795"/>
                <a:gd name="T53" fmla="*/ 782 h 796"/>
                <a:gd name="T54" fmla="*/ 243 w 795"/>
                <a:gd name="T55" fmla="*/ 765 h 796"/>
                <a:gd name="T56" fmla="*/ 197 w 795"/>
                <a:gd name="T57" fmla="*/ 742 h 796"/>
                <a:gd name="T58" fmla="*/ 155 w 795"/>
                <a:gd name="T59" fmla="*/ 713 h 796"/>
                <a:gd name="T60" fmla="*/ 117 w 795"/>
                <a:gd name="T61" fmla="*/ 680 h 796"/>
                <a:gd name="T62" fmla="*/ 82 w 795"/>
                <a:gd name="T63" fmla="*/ 641 h 796"/>
                <a:gd name="T64" fmla="*/ 54 w 795"/>
                <a:gd name="T65" fmla="*/ 599 h 796"/>
                <a:gd name="T66" fmla="*/ 31 w 795"/>
                <a:gd name="T67" fmla="*/ 553 h 796"/>
                <a:gd name="T68" fmla="*/ 14 w 795"/>
                <a:gd name="T69" fmla="*/ 504 h 796"/>
                <a:gd name="T70" fmla="*/ 4 w 795"/>
                <a:gd name="T71" fmla="*/ 451 h 796"/>
                <a:gd name="T72" fmla="*/ 0 w 795"/>
                <a:gd name="T73" fmla="*/ 398 h 796"/>
                <a:gd name="T74" fmla="*/ 4 w 795"/>
                <a:gd name="T75" fmla="*/ 344 h 796"/>
                <a:gd name="T76" fmla="*/ 14 w 795"/>
                <a:gd name="T77" fmla="*/ 292 h 796"/>
                <a:gd name="T78" fmla="*/ 31 w 795"/>
                <a:gd name="T79" fmla="*/ 243 h 796"/>
                <a:gd name="T80" fmla="*/ 54 w 795"/>
                <a:gd name="T81" fmla="*/ 197 h 796"/>
                <a:gd name="T82" fmla="*/ 82 w 795"/>
                <a:gd name="T83" fmla="*/ 155 h 796"/>
                <a:gd name="T84" fmla="*/ 117 w 795"/>
                <a:gd name="T85" fmla="*/ 117 h 796"/>
                <a:gd name="T86" fmla="*/ 155 w 795"/>
                <a:gd name="T87" fmla="*/ 82 h 796"/>
                <a:gd name="T88" fmla="*/ 197 w 795"/>
                <a:gd name="T89" fmla="*/ 54 h 796"/>
                <a:gd name="T90" fmla="*/ 243 w 795"/>
                <a:gd name="T91" fmla="*/ 31 h 796"/>
                <a:gd name="T92" fmla="*/ 292 w 795"/>
                <a:gd name="T93" fmla="*/ 14 h 796"/>
                <a:gd name="T94" fmla="*/ 344 w 795"/>
                <a:gd name="T95" fmla="*/ 4 h 796"/>
                <a:gd name="T96" fmla="*/ 398 w 795"/>
                <a:gd name="T97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5" h="796">
                  <a:moveTo>
                    <a:pt x="398" y="0"/>
                  </a:moveTo>
                  <a:lnTo>
                    <a:pt x="451" y="4"/>
                  </a:lnTo>
                  <a:lnTo>
                    <a:pt x="504" y="14"/>
                  </a:lnTo>
                  <a:lnTo>
                    <a:pt x="553" y="31"/>
                  </a:lnTo>
                  <a:lnTo>
                    <a:pt x="599" y="54"/>
                  </a:lnTo>
                  <a:lnTo>
                    <a:pt x="641" y="82"/>
                  </a:lnTo>
                  <a:lnTo>
                    <a:pt x="679" y="117"/>
                  </a:lnTo>
                  <a:lnTo>
                    <a:pt x="713" y="155"/>
                  </a:lnTo>
                  <a:lnTo>
                    <a:pt x="742" y="197"/>
                  </a:lnTo>
                  <a:lnTo>
                    <a:pt x="765" y="243"/>
                  </a:lnTo>
                  <a:lnTo>
                    <a:pt x="781" y="292"/>
                  </a:lnTo>
                  <a:lnTo>
                    <a:pt x="792" y="344"/>
                  </a:lnTo>
                  <a:lnTo>
                    <a:pt x="795" y="398"/>
                  </a:lnTo>
                  <a:lnTo>
                    <a:pt x="792" y="451"/>
                  </a:lnTo>
                  <a:lnTo>
                    <a:pt x="781" y="504"/>
                  </a:lnTo>
                  <a:lnTo>
                    <a:pt x="765" y="553"/>
                  </a:lnTo>
                  <a:lnTo>
                    <a:pt x="742" y="599"/>
                  </a:lnTo>
                  <a:lnTo>
                    <a:pt x="713" y="641"/>
                  </a:lnTo>
                  <a:lnTo>
                    <a:pt x="679" y="680"/>
                  </a:lnTo>
                  <a:lnTo>
                    <a:pt x="641" y="713"/>
                  </a:lnTo>
                  <a:lnTo>
                    <a:pt x="599" y="742"/>
                  </a:lnTo>
                  <a:lnTo>
                    <a:pt x="553" y="765"/>
                  </a:lnTo>
                  <a:lnTo>
                    <a:pt x="504" y="782"/>
                  </a:lnTo>
                  <a:lnTo>
                    <a:pt x="451" y="792"/>
                  </a:lnTo>
                  <a:lnTo>
                    <a:pt x="398" y="796"/>
                  </a:lnTo>
                  <a:lnTo>
                    <a:pt x="344" y="792"/>
                  </a:lnTo>
                  <a:lnTo>
                    <a:pt x="292" y="782"/>
                  </a:lnTo>
                  <a:lnTo>
                    <a:pt x="243" y="765"/>
                  </a:lnTo>
                  <a:lnTo>
                    <a:pt x="197" y="742"/>
                  </a:lnTo>
                  <a:lnTo>
                    <a:pt x="155" y="713"/>
                  </a:lnTo>
                  <a:lnTo>
                    <a:pt x="117" y="680"/>
                  </a:lnTo>
                  <a:lnTo>
                    <a:pt x="82" y="641"/>
                  </a:lnTo>
                  <a:lnTo>
                    <a:pt x="54" y="599"/>
                  </a:lnTo>
                  <a:lnTo>
                    <a:pt x="31" y="553"/>
                  </a:lnTo>
                  <a:lnTo>
                    <a:pt x="14" y="504"/>
                  </a:lnTo>
                  <a:lnTo>
                    <a:pt x="4" y="451"/>
                  </a:lnTo>
                  <a:lnTo>
                    <a:pt x="0" y="398"/>
                  </a:lnTo>
                  <a:lnTo>
                    <a:pt x="4" y="344"/>
                  </a:lnTo>
                  <a:lnTo>
                    <a:pt x="14" y="292"/>
                  </a:lnTo>
                  <a:lnTo>
                    <a:pt x="31" y="243"/>
                  </a:lnTo>
                  <a:lnTo>
                    <a:pt x="54" y="197"/>
                  </a:lnTo>
                  <a:lnTo>
                    <a:pt x="82" y="155"/>
                  </a:lnTo>
                  <a:lnTo>
                    <a:pt x="117" y="117"/>
                  </a:lnTo>
                  <a:lnTo>
                    <a:pt x="155" y="82"/>
                  </a:lnTo>
                  <a:lnTo>
                    <a:pt x="197" y="54"/>
                  </a:lnTo>
                  <a:lnTo>
                    <a:pt x="243" y="31"/>
                  </a:lnTo>
                  <a:lnTo>
                    <a:pt x="292" y="14"/>
                  </a:lnTo>
                  <a:lnTo>
                    <a:pt x="344" y="4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2111" y="199"/>
              <a:ext cx="3450" cy="3918"/>
            </a:xfrm>
            <a:custGeom>
              <a:avLst/>
              <a:gdLst>
                <a:gd name="T0" fmla="*/ 1400 w 3450"/>
                <a:gd name="T1" fmla="*/ 3375 h 3918"/>
                <a:gd name="T2" fmla="*/ 1727 w 3450"/>
                <a:gd name="T3" fmla="*/ 3695 h 3918"/>
                <a:gd name="T4" fmla="*/ 2021 w 3450"/>
                <a:gd name="T5" fmla="*/ 3439 h 3918"/>
                <a:gd name="T6" fmla="*/ 1725 w 3450"/>
                <a:gd name="T7" fmla="*/ 2888 h 3918"/>
                <a:gd name="T8" fmla="*/ 1297 w 3450"/>
                <a:gd name="T9" fmla="*/ 2652 h 3918"/>
                <a:gd name="T10" fmla="*/ 2245 w 3450"/>
                <a:gd name="T11" fmla="*/ 2766 h 3918"/>
                <a:gd name="T12" fmla="*/ 300 w 3450"/>
                <a:gd name="T13" fmla="*/ 2514 h 3918"/>
                <a:gd name="T14" fmla="*/ 249 w 3450"/>
                <a:gd name="T15" fmla="*/ 2874 h 3918"/>
                <a:gd name="T16" fmla="*/ 495 w 3450"/>
                <a:gd name="T17" fmla="*/ 2986 h 3918"/>
                <a:gd name="T18" fmla="*/ 1014 w 3450"/>
                <a:gd name="T19" fmla="*/ 2923 h 3918"/>
                <a:gd name="T20" fmla="*/ 2751 w 3450"/>
                <a:gd name="T21" fmla="*/ 2213 h 3918"/>
                <a:gd name="T22" fmla="*/ 2670 w 3450"/>
                <a:gd name="T23" fmla="*/ 2974 h 3918"/>
                <a:gd name="T24" fmla="*/ 3018 w 3450"/>
                <a:gd name="T25" fmla="*/ 2978 h 3918"/>
                <a:gd name="T26" fmla="*/ 3224 w 3450"/>
                <a:gd name="T27" fmla="*/ 2815 h 3918"/>
                <a:gd name="T28" fmla="*/ 3088 w 3450"/>
                <a:gd name="T29" fmla="*/ 2406 h 3918"/>
                <a:gd name="T30" fmla="*/ 914 w 3450"/>
                <a:gd name="T31" fmla="*/ 2105 h 3918"/>
                <a:gd name="T32" fmla="*/ 2536 w 3450"/>
                <a:gd name="T33" fmla="*/ 1816 h 3918"/>
                <a:gd name="T34" fmla="*/ 1146 w 3450"/>
                <a:gd name="T35" fmla="*/ 2283 h 3918"/>
                <a:gd name="T36" fmla="*/ 2313 w 3450"/>
                <a:gd name="T37" fmla="*/ 2122 h 3918"/>
                <a:gd name="T38" fmla="*/ 2220 w 3450"/>
                <a:gd name="T39" fmla="*/ 1064 h 3918"/>
                <a:gd name="T40" fmla="*/ 1224 w 3450"/>
                <a:gd name="T41" fmla="*/ 1062 h 3918"/>
                <a:gd name="T42" fmla="*/ 1224 w 3450"/>
                <a:gd name="T43" fmla="*/ 1062 h 3918"/>
                <a:gd name="T44" fmla="*/ 2484 w 3450"/>
                <a:gd name="T45" fmla="*/ 1249 h 3918"/>
                <a:gd name="T46" fmla="*/ 3088 w 3450"/>
                <a:gd name="T47" fmla="*/ 1513 h 3918"/>
                <a:gd name="T48" fmla="*/ 3224 w 3450"/>
                <a:gd name="T49" fmla="*/ 1105 h 3918"/>
                <a:gd name="T50" fmla="*/ 3018 w 3450"/>
                <a:gd name="T51" fmla="*/ 943 h 3918"/>
                <a:gd name="T52" fmla="*/ 495 w 3450"/>
                <a:gd name="T53" fmla="*/ 933 h 3918"/>
                <a:gd name="T54" fmla="*/ 249 w 3450"/>
                <a:gd name="T55" fmla="*/ 1045 h 3918"/>
                <a:gd name="T56" fmla="*/ 300 w 3450"/>
                <a:gd name="T57" fmla="*/ 1407 h 3918"/>
                <a:gd name="T58" fmla="*/ 931 w 3450"/>
                <a:gd name="T59" fmla="*/ 1519 h 3918"/>
                <a:gd name="T60" fmla="*/ 641 w 3450"/>
                <a:gd name="T61" fmla="*/ 932 h 3918"/>
                <a:gd name="T62" fmla="*/ 1463 w 3450"/>
                <a:gd name="T63" fmla="*/ 422 h 3918"/>
                <a:gd name="T64" fmla="*/ 1612 w 3450"/>
                <a:gd name="T65" fmla="*/ 979 h 3918"/>
                <a:gd name="T66" fmla="*/ 2050 w 3450"/>
                <a:gd name="T67" fmla="*/ 544 h 3918"/>
                <a:gd name="T68" fmla="*/ 1721 w 3450"/>
                <a:gd name="T69" fmla="*/ 223 h 3918"/>
                <a:gd name="T70" fmla="*/ 2077 w 3450"/>
                <a:gd name="T71" fmla="*/ 182 h 3918"/>
                <a:gd name="T72" fmla="*/ 2468 w 3450"/>
                <a:gd name="T73" fmla="*/ 758 h 3918"/>
                <a:gd name="T74" fmla="*/ 3044 w 3450"/>
                <a:gd name="T75" fmla="*/ 721 h 3918"/>
                <a:gd name="T76" fmla="*/ 3390 w 3450"/>
                <a:gd name="T77" fmla="*/ 928 h 3918"/>
                <a:gd name="T78" fmla="*/ 3422 w 3450"/>
                <a:gd name="T79" fmla="*/ 1326 h 3918"/>
                <a:gd name="T80" fmla="*/ 3015 w 3450"/>
                <a:gd name="T81" fmla="*/ 1960 h 3918"/>
                <a:gd name="T82" fmla="*/ 3422 w 3450"/>
                <a:gd name="T83" fmla="*/ 2593 h 3918"/>
                <a:gd name="T84" fmla="*/ 3390 w 3450"/>
                <a:gd name="T85" fmla="*/ 2992 h 3918"/>
                <a:gd name="T86" fmla="*/ 3044 w 3450"/>
                <a:gd name="T87" fmla="*/ 3200 h 3918"/>
                <a:gd name="T88" fmla="*/ 2557 w 3450"/>
                <a:gd name="T89" fmla="*/ 3180 h 3918"/>
                <a:gd name="T90" fmla="*/ 2130 w 3450"/>
                <a:gd name="T91" fmla="*/ 3681 h 3918"/>
                <a:gd name="T92" fmla="*/ 1820 w 3450"/>
                <a:gd name="T93" fmla="*/ 3907 h 3918"/>
                <a:gd name="T94" fmla="*/ 1419 w 3450"/>
                <a:gd name="T95" fmla="*/ 3784 h 3918"/>
                <a:gd name="T96" fmla="*/ 1070 w 3450"/>
                <a:gd name="T97" fmla="*/ 3139 h 3918"/>
                <a:gd name="T98" fmla="*/ 450 w 3450"/>
                <a:gd name="T99" fmla="*/ 3206 h 3918"/>
                <a:gd name="T100" fmla="*/ 88 w 3450"/>
                <a:gd name="T101" fmla="*/ 3032 h 3918"/>
                <a:gd name="T102" fmla="*/ 18 w 3450"/>
                <a:gd name="T103" fmla="*/ 2630 h 3918"/>
                <a:gd name="T104" fmla="*/ 374 w 3450"/>
                <a:gd name="T105" fmla="*/ 2027 h 3918"/>
                <a:gd name="T106" fmla="*/ 50 w 3450"/>
                <a:gd name="T107" fmla="*/ 1394 h 3918"/>
                <a:gd name="T108" fmla="*/ 36 w 3450"/>
                <a:gd name="T109" fmla="*/ 974 h 3918"/>
                <a:gd name="T110" fmla="*/ 362 w 3450"/>
                <a:gd name="T111" fmla="*/ 730 h 3918"/>
                <a:gd name="T112" fmla="*/ 893 w 3450"/>
                <a:gd name="T113" fmla="*/ 740 h 3918"/>
                <a:gd name="T114" fmla="*/ 1320 w 3450"/>
                <a:gd name="T115" fmla="*/ 238 h 3918"/>
                <a:gd name="T116" fmla="*/ 1630 w 3450"/>
                <a:gd name="T117" fmla="*/ 10 h 3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50" h="3918">
                  <a:moveTo>
                    <a:pt x="1725" y="2888"/>
                  </a:moveTo>
                  <a:lnTo>
                    <a:pt x="1612" y="2941"/>
                  </a:lnTo>
                  <a:lnTo>
                    <a:pt x="1501" y="2990"/>
                  </a:lnTo>
                  <a:lnTo>
                    <a:pt x="1391" y="3034"/>
                  </a:lnTo>
                  <a:lnTo>
                    <a:pt x="1283" y="3073"/>
                  </a:lnTo>
                  <a:lnTo>
                    <a:pt x="1308" y="3152"/>
                  </a:lnTo>
                  <a:lnTo>
                    <a:pt x="1336" y="3227"/>
                  </a:lnTo>
                  <a:lnTo>
                    <a:pt x="1366" y="3304"/>
                  </a:lnTo>
                  <a:lnTo>
                    <a:pt x="1400" y="3375"/>
                  </a:lnTo>
                  <a:lnTo>
                    <a:pt x="1434" y="3439"/>
                  </a:lnTo>
                  <a:lnTo>
                    <a:pt x="1469" y="3497"/>
                  </a:lnTo>
                  <a:lnTo>
                    <a:pt x="1506" y="3548"/>
                  </a:lnTo>
                  <a:lnTo>
                    <a:pt x="1543" y="3593"/>
                  </a:lnTo>
                  <a:lnTo>
                    <a:pt x="1580" y="3628"/>
                  </a:lnTo>
                  <a:lnTo>
                    <a:pt x="1616" y="3658"/>
                  </a:lnTo>
                  <a:lnTo>
                    <a:pt x="1655" y="3678"/>
                  </a:lnTo>
                  <a:lnTo>
                    <a:pt x="1691" y="3691"/>
                  </a:lnTo>
                  <a:lnTo>
                    <a:pt x="1727" y="3695"/>
                  </a:lnTo>
                  <a:lnTo>
                    <a:pt x="1728" y="3695"/>
                  </a:lnTo>
                  <a:lnTo>
                    <a:pt x="1765" y="3691"/>
                  </a:lnTo>
                  <a:lnTo>
                    <a:pt x="1802" y="3678"/>
                  </a:lnTo>
                  <a:lnTo>
                    <a:pt x="1840" y="3657"/>
                  </a:lnTo>
                  <a:lnTo>
                    <a:pt x="1877" y="3628"/>
                  </a:lnTo>
                  <a:lnTo>
                    <a:pt x="1914" y="3591"/>
                  </a:lnTo>
                  <a:lnTo>
                    <a:pt x="1951" y="3548"/>
                  </a:lnTo>
                  <a:lnTo>
                    <a:pt x="1987" y="3497"/>
                  </a:lnTo>
                  <a:lnTo>
                    <a:pt x="2021" y="3439"/>
                  </a:lnTo>
                  <a:lnTo>
                    <a:pt x="2056" y="3375"/>
                  </a:lnTo>
                  <a:lnTo>
                    <a:pt x="2088" y="3303"/>
                  </a:lnTo>
                  <a:lnTo>
                    <a:pt x="2119" y="3226"/>
                  </a:lnTo>
                  <a:lnTo>
                    <a:pt x="2146" y="3152"/>
                  </a:lnTo>
                  <a:lnTo>
                    <a:pt x="2170" y="3075"/>
                  </a:lnTo>
                  <a:lnTo>
                    <a:pt x="2061" y="3035"/>
                  </a:lnTo>
                  <a:lnTo>
                    <a:pt x="1950" y="2991"/>
                  </a:lnTo>
                  <a:lnTo>
                    <a:pt x="1838" y="2941"/>
                  </a:lnTo>
                  <a:lnTo>
                    <a:pt x="1725" y="2888"/>
                  </a:lnTo>
                  <a:close/>
                  <a:moveTo>
                    <a:pt x="1176" y="2574"/>
                  </a:moveTo>
                  <a:lnTo>
                    <a:pt x="1191" y="2671"/>
                  </a:lnTo>
                  <a:lnTo>
                    <a:pt x="1208" y="2765"/>
                  </a:lnTo>
                  <a:lnTo>
                    <a:pt x="1227" y="2857"/>
                  </a:lnTo>
                  <a:lnTo>
                    <a:pt x="1230" y="2855"/>
                  </a:lnTo>
                  <a:lnTo>
                    <a:pt x="1352" y="2810"/>
                  </a:lnTo>
                  <a:lnTo>
                    <a:pt x="1476" y="2758"/>
                  </a:lnTo>
                  <a:lnTo>
                    <a:pt x="1387" y="2705"/>
                  </a:lnTo>
                  <a:lnTo>
                    <a:pt x="1297" y="2652"/>
                  </a:lnTo>
                  <a:lnTo>
                    <a:pt x="1176" y="2574"/>
                  </a:lnTo>
                  <a:close/>
                  <a:moveTo>
                    <a:pt x="2276" y="2572"/>
                  </a:moveTo>
                  <a:lnTo>
                    <a:pt x="2152" y="2651"/>
                  </a:lnTo>
                  <a:lnTo>
                    <a:pt x="2063" y="2705"/>
                  </a:lnTo>
                  <a:lnTo>
                    <a:pt x="1972" y="2758"/>
                  </a:lnTo>
                  <a:lnTo>
                    <a:pt x="2097" y="2810"/>
                  </a:lnTo>
                  <a:lnTo>
                    <a:pt x="2220" y="2857"/>
                  </a:lnTo>
                  <a:lnTo>
                    <a:pt x="2226" y="2858"/>
                  </a:lnTo>
                  <a:lnTo>
                    <a:pt x="2245" y="2766"/>
                  </a:lnTo>
                  <a:lnTo>
                    <a:pt x="2262" y="2671"/>
                  </a:lnTo>
                  <a:lnTo>
                    <a:pt x="2276" y="2572"/>
                  </a:lnTo>
                  <a:close/>
                  <a:moveTo>
                    <a:pt x="591" y="2117"/>
                  </a:moveTo>
                  <a:lnTo>
                    <a:pt x="513" y="2206"/>
                  </a:lnTo>
                  <a:lnTo>
                    <a:pt x="441" y="2294"/>
                  </a:lnTo>
                  <a:lnTo>
                    <a:pt x="400" y="2350"/>
                  </a:lnTo>
                  <a:lnTo>
                    <a:pt x="362" y="2406"/>
                  </a:lnTo>
                  <a:lnTo>
                    <a:pt x="328" y="2461"/>
                  </a:lnTo>
                  <a:lnTo>
                    <a:pt x="300" y="2514"/>
                  </a:lnTo>
                  <a:lnTo>
                    <a:pt x="275" y="2564"/>
                  </a:lnTo>
                  <a:lnTo>
                    <a:pt x="256" y="2611"/>
                  </a:lnTo>
                  <a:lnTo>
                    <a:pt x="240" y="2658"/>
                  </a:lnTo>
                  <a:lnTo>
                    <a:pt x="230" y="2702"/>
                  </a:lnTo>
                  <a:lnTo>
                    <a:pt x="224" y="2742"/>
                  </a:lnTo>
                  <a:lnTo>
                    <a:pt x="222" y="2780"/>
                  </a:lnTo>
                  <a:lnTo>
                    <a:pt x="226" y="2815"/>
                  </a:lnTo>
                  <a:lnTo>
                    <a:pt x="236" y="2846"/>
                  </a:lnTo>
                  <a:lnTo>
                    <a:pt x="249" y="2874"/>
                  </a:lnTo>
                  <a:lnTo>
                    <a:pt x="266" y="2898"/>
                  </a:lnTo>
                  <a:lnTo>
                    <a:pt x="288" y="2918"/>
                  </a:lnTo>
                  <a:lnTo>
                    <a:pt x="313" y="2935"/>
                  </a:lnTo>
                  <a:lnTo>
                    <a:pt x="340" y="2949"/>
                  </a:lnTo>
                  <a:lnTo>
                    <a:pt x="370" y="2961"/>
                  </a:lnTo>
                  <a:lnTo>
                    <a:pt x="401" y="2970"/>
                  </a:lnTo>
                  <a:lnTo>
                    <a:pt x="432" y="2977"/>
                  </a:lnTo>
                  <a:lnTo>
                    <a:pt x="464" y="2983"/>
                  </a:lnTo>
                  <a:lnTo>
                    <a:pt x="495" y="2986"/>
                  </a:lnTo>
                  <a:lnTo>
                    <a:pt x="525" y="2989"/>
                  </a:lnTo>
                  <a:lnTo>
                    <a:pt x="552" y="2990"/>
                  </a:lnTo>
                  <a:lnTo>
                    <a:pt x="577" y="2990"/>
                  </a:lnTo>
                  <a:lnTo>
                    <a:pt x="641" y="2989"/>
                  </a:lnTo>
                  <a:lnTo>
                    <a:pt x="711" y="2983"/>
                  </a:lnTo>
                  <a:lnTo>
                    <a:pt x="782" y="2973"/>
                  </a:lnTo>
                  <a:lnTo>
                    <a:pt x="856" y="2960"/>
                  </a:lnTo>
                  <a:lnTo>
                    <a:pt x="933" y="2944"/>
                  </a:lnTo>
                  <a:lnTo>
                    <a:pt x="1014" y="2923"/>
                  </a:lnTo>
                  <a:lnTo>
                    <a:pt x="988" y="2799"/>
                  </a:lnTo>
                  <a:lnTo>
                    <a:pt x="965" y="2671"/>
                  </a:lnTo>
                  <a:lnTo>
                    <a:pt x="947" y="2539"/>
                  </a:lnTo>
                  <a:lnTo>
                    <a:pt x="933" y="2403"/>
                  </a:lnTo>
                  <a:lnTo>
                    <a:pt x="813" y="2309"/>
                  </a:lnTo>
                  <a:lnTo>
                    <a:pt x="699" y="2213"/>
                  </a:lnTo>
                  <a:lnTo>
                    <a:pt x="591" y="2117"/>
                  </a:lnTo>
                  <a:close/>
                  <a:moveTo>
                    <a:pt x="2858" y="2117"/>
                  </a:moveTo>
                  <a:lnTo>
                    <a:pt x="2751" y="2213"/>
                  </a:lnTo>
                  <a:lnTo>
                    <a:pt x="2638" y="2308"/>
                  </a:lnTo>
                  <a:lnTo>
                    <a:pt x="2519" y="2402"/>
                  </a:lnTo>
                  <a:lnTo>
                    <a:pt x="2505" y="2537"/>
                  </a:lnTo>
                  <a:lnTo>
                    <a:pt x="2487" y="2671"/>
                  </a:lnTo>
                  <a:lnTo>
                    <a:pt x="2464" y="2799"/>
                  </a:lnTo>
                  <a:lnTo>
                    <a:pt x="2439" y="2924"/>
                  </a:lnTo>
                  <a:lnTo>
                    <a:pt x="2519" y="2945"/>
                  </a:lnTo>
                  <a:lnTo>
                    <a:pt x="2595" y="2961"/>
                  </a:lnTo>
                  <a:lnTo>
                    <a:pt x="2670" y="2974"/>
                  </a:lnTo>
                  <a:lnTo>
                    <a:pt x="2740" y="2984"/>
                  </a:lnTo>
                  <a:lnTo>
                    <a:pt x="2808" y="2989"/>
                  </a:lnTo>
                  <a:lnTo>
                    <a:pt x="2872" y="2991"/>
                  </a:lnTo>
                  <a:lnTo>
                    <a:pt x="2872" y="2991"/>
                  </a:lnTo>
                  <a:lnTo>
                    <a:pt x="2897" y="2991"/>
                  </a:lnTo>
                  <a:lnTo>
                    <a:pt x="2925" y="2989"/>
                  </a:lnTo>
                  <a:lnTo>
                    <a:pt x="2955" y="2986"/>
                  </a:lnTo>
                  <a:lnTo>
                    <a:pt x="2986" y="2983"/>
                  </a:lnTo>
                  <a:lnTo>
                    <a:pt x="3018" y="2978"/>
                  </a:lnTo>
                  <a:lnTo>
                    <a:pt x="3049" y="2971"/>
                  </a:lnTo>
                  <a:lnTo>
                    <a:pt x="3080" y="2961"/>
                  </a:lnTo>
                  <a:lnTo>
                    <a:pt x="3109" y="2949"/>
                  </a:lnTo>
                  <a:lnTo>
                    <a:pt x="3137" y="2935"/>
                  </a:lnTo>
                  <a:lnTo>
                    <a:pt x="3162" y="2918"/>
                  </a:lnTo>
                  <a:lnTo>
                    <a:pt x="3183" y="2898"/>
                  </a:lnTo>
                  <a:lnTo>
                    <a:pt x="3201" y="2874"/>
                  </a:lnTo>
                  <a:lnTo>
                    <a:pt x="3214" y="2847"/>
                  </a:lnTo>
                  <a:lnTo>
                    <a:pt x="3224" y="2815"/>
                  </a:lnTo>
                  <a:lnTo>
                    <a:pt x="3227" y="2780"/>
                  </a:lnTo>
                  <a:lnTo>
                    <a:pt x="3226" y="2742"/>
                  </a:lnTo>
                  <a:lnTo>
                    <a:pt x="3220" y="2702"/>
                  </a:lnTo>
                  <a:lnTo>
                    <a:pt x="3209" y="2658"/>
                  </a:lnTo>
                  <a:lnTo>
                    <a:pt x="3194" y="2612"/>
                  </a:lnTo>
                  <a:lnTo>
                    <a:pt x="3175" y="2564"/>
                  </a:lnTo>
                  <a:lnTo>
                    <a:pt x="3150" y="2514"/>
                  </a:lnTo>
                  <a:lnTo>
                    <a:pt x="3121" y="2461"/>
                  </a:lnTo>
                  <a:lnTo>
                    <a:pt x="3088" y="2406"/>
                  </a:lnTo>
                  <a:lnTo>
                    <a:pt x="3050" y="2352"/>
                  </a:lnTo>
                  <a:lnTo>
                    <a:pt x="3008" y="2294"/>
                  </a:lnTo>
                  <a:lnTo>
                    <a:pt x="2937" y="2206"/>
                  </a:lnTo>
                  <a:lnTo>
                    <a:pt x="2858" y="2117"/>
                  </a:lnTo>
                  <a:close/>
                  <a:moveTo>
                    <a:pt x="914" y="1816"/>
                  </a:moveTo>
                  <a:lnTo>
                    <a:pt x="830" y="1887"/>
                  </a:lnTo>
                  <a:lnTo>
                    <a:pt x="749" y="1960"/>
                  </a:lnTo>
                  <a:lnTo>
                    <a:pt x="830" y="2032"/>
                  </a:lnTo>
                  <a:lnTo>
                    <a:pt x="914" y="2105"/>
                  </a:lnTo>
                  <a:lnTo>
                    <a:pt x="912" y="1961"/>
                  </a:lnTo>
                  <a:lnTo>
                    <a:pt x="914" y="1816"/>
                  </a:lnTo>
                  <a:close/>
                  <a:moveTo>
                    <a:pt x="2536" y="1816"/>
                  </a:moveTo>
                  <a:lnTo>
                    <a:pt x="2538" y="1959"/>
                  </a:lnTo>
                  <a:lnTo>
                    <a:pt x="2536" y="2104"/>
                  </a:lnTo>
                  <a:lnTo>
                    <a:pt x="2620" y="2032"/>
                  </a:lnTo>
                  <a:lnTo>
                    <a:pt x="2701" y="1960"/>
                  </a:lnTo>
                  <a:lnTo>
                    <a:pt x="2620" y="1887"/>
                  </a:lnTo>
                  <a:lnTo>
                    <a:pt x="2536" y="1816"/>
                  </a:lnTo>
                  <a:close/>
                  <a:moveTo>
                    <a:pt x="1725" y="1281"/>
                  </a:moveTo>
                  <a:lnTo>
                    <a:pt x="1569" y="1367"/>
                  </a:lnTo>
                  <a:lnTo>
                    <a:pt x="1414" y="1458"/>
                  </a:lnTo>
                  <a:lnTo>
                    <a:pt x="1277" y="1547"/>
                  </a:lnTo>
                  <a:lnTo>
                    <a:pt x="1145" y="1638"/>
                  </a:lnTo>
                  <a:lnTo>
                    <a:pt x="1137" y="1798"/>
                  </a:lnTo>
                  <a:lnTo>
                    <a:pt x="1134" y="1961"/>
                  </a:lnTo>
                  <a:lnTo>
                    <a:pt x="1138" y="2124"/>
                  </a:lnTo>
                  <a:lnTo>
                    <a:pt x="1146" y="2283"/>
                  </a:lnTo>
                  <a:lnTo>
                    <a:pt x="1277" y="2374"/>
                  </a:lnTo>
                  <a:lnTo>
                    <a:pt x="1414" y="2462"/>
                  </a:lnTo>
                  <a:lnTo>
                    <a:pt x="1569" y="2554"/>
                  </a:lnTo>
                  <a:lnTo>
                    <a:pt x="1725" y="2639"/>
                  </a:lnTo>
                  <a:lnTo>
                    <a:pt x="1881" y="2554"/>
                  </a:lnTo>
                  <a:lnTo>
                    <a:pt x="2036" y="2462"/>
                  </a:lnTo>
                  <a:lnTo>
                    <a:pt x="2172" y="2373"/>
                  </a:lnTo>
                  <a:lnTo>
                    <a:pt x="2305" y="2283"/>
                  </a:lnTo>
                  <a:lnTo>
                    <a:pt x="2313" y="2122"/>
                  </a:lnTo>
                  <a:lnTo>
                    <a:pt x="2315" y="1959"/>
                  </a:lnTo>
                  <a:lnTo>
                    <a:pt x="2312" y="1797"/>
                  </a:lnTo>
                  <a:lnTo>
                    <a:pt x="2303" y="1637"/>
                  </a:lnTo>
                  <a:lnTo>
                    <a:pt x="2172" y="1547"/>
                  </a:lnTo>
                  <a:lnTo>
                    <a:pt x="2036" y="1458"/>
                  </a:lnTo>
                  <a:lnTo>
                    <a:pt x="1881" y="1367"/>
                  </a:lnTo>
                  <a:lnTo>
                    <a:pt x="1725" y="1281"/>
                  </a:lnTo>
                  <a:close/>
                  <a:moveTo>
                    <a:pt x="2224" y="1063"/>
                  </a:moveTo>
                  <a:lnTo>
                    <a:pt x="2220" y="1064"/>
                  </a:lnTo>
                  <a:lnTo>
                    <a:pt x="2097" y="1111"/>
                  </a:lnTo>
                  <a:lnTo>
                    <a:pt x="1972" y="1162"/>
                  </a:lnTo>
                  <a:lnTo>
                    <a:pt x="2063" y="1214"/>
                  </a:lnTo>
                  <a:lnTo>
                    <a:pt x="2153" y="1269"/>
                  </a:lnTo>
                  <a:lnTo>
                    <a:pt x="2274" y="1346"/>
                  </a:lnTo>
                  <a:lnTo>
                    <a:pt x="2259" y="1249"/>
                  </a:lnTo>
                  <a:lnTo>
                    <a:pt x="2242" y="1155"/>
                  </a:lnTo>
                  <a:lnTo>
                    <a:pt x="2224" y="1063"/>
                  </a:lnTo>
                  <a:close/>
                  <a:moveTo>
                    <a:pt x="1224" y="1062"/>
                  </a:moveTo>
                  <a:lnTo>
                    <a:pt x="1205" y="1155"/>
                  </a:lnTo>
                  <a:lnTo>
                    <a:pt x="1188" y="1250"/>
                  </a:lnTo>
                  <a:lnTo>
                    <a:pt x="1174" y="1348"/>
                  </a:lnTo>
                  <a:lnTo>
                    <a:pt x="1297" y="1269"/>
                  </a:lnTo>
                  <a:lnTo>
                    <a:pt x="1387" y="1214"/>
                  </a:lnTo>
                  <a:lnTo>
                    <a:pt x="1476" y="1163"/>
                  </a:lnTo>
                  <a:lnTo>
                    <a:pt x="1352" y="1111"/>
                  </a:lnTo>
                  <a:lnTo>
                    <a:pt x="1230" y="1064"/>
                  </a:lnTo>
                  <a:lnTo>
                    <a:pt x="1224" y="1062"/>
                  </a:lnTo>
                  <a:close/>
                  <a:moveTo>
                    <a:pt x="2872" y="930"/>
                  </a:moveTo>
                  <a:lnTo>
                    <a:pt x="2808" y="932"/>
                  </a:lnTo>
                  <a:lnTo>
                    <a:pt x="2739" y="937"/>
                  </a:lnTo>
                  <a:lnTo>
                    <a:pt x="2668" y="946"/>
                  </a:lnTo>
                  <a:lnTo>
                    <a:pt x="2594" y="959"/>
                  </a:lnTo>
                  <a:lnTo>
                    <a:pt x="2517" y="976"/>
                  </a:lnTo>
                  <a:lnTo>
                    <a:pt x="2436" y="996"/>
                  </a:lnTo>
                  <a:lnTo>
                    <a:pt x="2462" y="1120"/>
                  </a:lnTo>
                  <a:lnTo>
                    <a:pt x="2484" y="1249"/>
                  </a:lnTo>
                  <a:lnTo>
                    <a:pt x="2502" y="1382"/>
                  </a:lnTo>
                  <a:lnTo>
                    <a:pt x="2517" y="1518"/>
                  </a:lnTo>
                  <a:lnTo>
                    <a:pt x="2637" y="1611"/>
                  </a:lnTo>
                  <a:lnTo>
                    <a:pt x="2751" y="1706"/>
                  </a:lnTo>
                  <a:lnTo>
                    <a:pt x="2858" y="1803"/>
                  </a:lnTo>
                  <a:lnTo>
                    <a:pt x="2937" y="1714"/>
                  </a:lnTo>
                  <a:lnTo>
                    <a:pt x="3008" y="1626"/>
                  </a:lnTo>
                  <a:lnTo>
                    <a:pt x="3050" y="1569"/>
                  </a:lnTo>
                  <a:lnTo>
                    <a:pt x="3088" y="1513"/>
                  </a:lnTo>
                  <a:lnTo>
                    <a:pt x="3121" y="1460"/>
                  </a:lnTo>
                  <a:lnTo>
                    <a:pt x="3150" y="1407"/>
                  </a:lnTo>
                  <a:lnTo>
                    <a:pt x="3175" y="1356"/>
                  </a:lnTo>
                  <a:lnTo>
                    <a:pt x="3194" y="1308"/>
                  </a:lnTo>
                  <a:lnTo>
                    <a:pt x="3209" y="1262"/>
                  </a:lnTo>
                  <a:lnTo>
                    <a:pt x="3220" y="1219"/>
                  </a:lnTo>
                  <a:lnTo>
                    <a:pt x="3226" y="1177"/>
                  </a:lnTo>
                  <a:lnTo>
                    <a:pt x="3227" y="1140"/>
                  </a:lnTo>
                  <a:lnTo>
                    <a:pt x="3224" y="1105"/>
                  </a:lnTo>
                  <a:lnTo>
                    <a:pt x="3214" y="1074"/>
                  </a:lnTo>
                  <a:lnTo>
                    <a:pt x="3201" y="1045"/>
                  </a:lnTo>
                  <a:lnTo>
                    <a:pt x="3183" y="1023"/>
                  </a:lnTo>
                  <a:lnTo>
                    <a:pt x="3162" y="1002"/>
                  </a:lnTo>
                  <a:lnTo>
                    <a:pt x="3137" y="984"/>
                  </a:lnTo>
                  <a:lnTo>
                    <a:pt x="3109" y="970"/>
                  </a:lnTo>
                  <a:lnTo>
                    <a:pt x="3080" y="959"/>
                  </a:lnTo>
                  <a:lnTo>
                    <a:pt x="3049" y="950"/>
                  </a:lnTo>
                  <a:lnTo>
                    <a:pt x="3018" y="943"/>
                  </a:lnTo>
                  <a:lnTo>
                    <a:pt x="2986" y="937"/>
                  </a:lnTo>
                  <a:lnTo>
                    <a:pt x="2955" y="933"/>
                  </a:lnTo>
                  <a:lnTo>
                    <a:pt x="2925" y="931"/>
                  </a:lnTo>
                  <a:lnTo>
                    <a:pt x="2897" y="930"/>
                  </a:lnTo>
                  <a:lnTo>
                    <a:pt x="2872" y="930"/>
                  </a:lnTo>
                  <a:close/>
                  <a:moveTo>
                    <a:pt x="577" y="930"/>
                  </a:moveTo>
                  <a:lnTo>
                    <a:pt x="552" y="930"/>
                  </a:lnTo>
                  <a:lnTo>
                    <a:pt x="525" y="931"/>
                  </a:lnTo>
                  <a:lnTo>
                    <a:pt x="495" y="933"/>
                  </a:lnTo>
                  <a:lnTo>
                    <a:pt x="464" y="937"/>
                  </a:lnTo>
                  <a:lnTo>
                    <a:pt x="432" y="943"/>
                  </a:lnTo>
                  <a:lnTo>
                    <a:pt x="401" y="950"/>
                  </a:lnTo>
                  <a:lnTo>
                    <a:pt x="370" y="959"/>
                  </a:lnTo>
                  <a:lnTo>
                    <a:pt x="340" y="970"/>
                  </a:lnTo>
                  <a:lnTo>
                    <a:pt x="313" y="984"/>
                  </a:lnTo>
                  <a:lnTo>
                    <a:pt x="288" y="1002"/>
                  </a:lnTo>
                  <a:lnTo>
                    <a:pt x="266" y="1023"/>
                  </a:lnTo>
                  <a:lnTo>
                    <a:pt x="249" y="1045"/>
                  </a:lnTo>
                  <a:lnTo>
                    <a:pt x="236" y="1074"/>
                  </a:lnTo>
                  <a:lnTo>
                    <a:pt x="226" y="1105"/>
                  </a:lnTo>
                  <a:lnTo>
                    <a:pt x="222" y="1140"/>
                  </a:lnTo>
                  <a:lnTo>
                    <a:pt x="224" y="1177"/>
                  </a:lnTo>
                  <a:lnTo>
                    <a:pt x="230" y="1219"/>
                  </a:lnTo>
                  <a:lnTo>
                    <a:pt x="240" y="1262"/>
                  </a:lnTo>
                  <a:lnTo>
                    <a:pt x="256" y="1308"/>
                  </a:lnTo>
                  <a:lnTo>
                    <a:pt x="275" y="1356"/>
                  </a:lnTo>
                  <a:lnTo>
                    <a:pt x="300" y="1407"/>
                  </a:lnTo>
                  <a:lnTo>
                    <a:pt x="328" y="1460"/>
                  </a:lnTo>
                  <a:lnTo>
                    <a:pt x="362" y="1513"/>
                  </a:lnTo>
                  <a:lnTo>
                    <a:pt x="400" y="1569"/>
                  </a:lnTo>
                  <a:lnTo>
                    <a:pt x="441" y="1626"/>
                  </a:lnTo>
                  <a:lnTo>
                    <a:pt x="513" y="1714"/>
                  </a:lnTo>
                  <a:lnTo>
                    <a:pt x="591" y="1803"/>
                  </a:lnTo>
                  <a:lnTo>
                    <a:pt x="699" y="1706"/>
                  </a:lnTo>
                  <a:lnTo>
                    <a:pt x="812" y="1612"/>
                  </a:lnTo>
                  <a:lnTo>
                    <a:pt x="931" y="1519"/>
                  </a:lnTo>
                  <a:lnTo>
                    <a:pt x="945" y="1382"/>
                  </a:lnTo>
                  <a:lnTo>
                    <a:pt x="963" y="1249"/>
                  </a:lnTo>
                  <a:lnTo>
                    <a:pt x="984" y="1120"/>
                  </a:lnTo>
                  <a:lnTo>
                    <a:pt x="1011" y="995"/>
                  </a:lnTo>
                  <a:lnTo>
                    <a:pt x="931" y="976"/>
                  </a:lnTo>
                  <a:lnTo>
                    <a:pt x="853" y="959"/>
                  </a:lnTo>
                  <a:lnTo>
                    <a:pt x="780" y="946"/>
                  </a:lnTo>
                  <a:lnTo>
                    <a:pt x="709" y="937"/>
                  </a:lnTo>
                  <a:lnTo>
                    <a:pt x="641" y="932"/>
                  </a:lnTo>
                  <a:lnTo>
                    <a:pt x="577" y="930"/>
                  </a:lnTo>
                  <a:close/>
                  <a:moveTo>
                    <a:pt x="1721" y="223"/>
                  </a:moveTo>
                  <a:lnTo>
                    <a:pt x="1684" y="227"/>
                  </a:lnTo>
                  <a:lnTo>
                    <a:pt x="1647" y="240"/>
                  </a:lnTo>
                  <a:lnTo>
                    <a:pt x="1611" y="262"/>
                  </a:lnTo>
                  <a:lnTo>
                    <a:pt x="1572" y="290"/>
                  </a:lnTo>
                  <a:lnTo>
                    <a:pt x="1536" y="327"/>
                  </a:lnTo>
                  <a:lnTo>
                    <a:pt x="1499" y="371"/>
                  </a:lnTo>
                  <a:lnTo>
                    <a:pt x="1463" y="422"/>
                  </a:lnTo>
                  <a:lnTo>
                    <a:pt x="1428" y="481"/>
                  </a:lnTo>
                  <a:lnTo>
                    <a:pt x="1394" y="545"/>
                  </a:lnTo>
                  <a:lnTo>
                    <a:pt x="1362" y="616"/>
                  </a:lnTo>
                  <a:lnTo>
                    <a:pt x="1331" y="694"/>
                  </a:lnTo>
                  <a:lnTo>
                    <a:pt x="1303" y="768"/>
                  </a:lnTo>
                  <a:lnTo>
                    <a:pt x="1280" y="845"/>
                  </a:lnTo>
                  <a:lnTo>
                    <a:pt x="1388" y="886"/>
                  </a:lnTo>
                  <a:lnTo>
                    <a:pt x="1499" y="930"/>
                  </a:lnTo>
                  <a:lnTo>
                    <a:pt x="1612" y="979"/>
                  </a:lnTo>
                  <a:lnTo>
                    <a:pt x="1725" y="1032"/>
                  </a:lnTo>
                  <a:lnTo>
                    <a:pt x="1837" y="980"/>
                  </a:lnTo>
                  <a:lnTo>
                    <a:pt x="1949" y="931"/>
                  </a:lnTo>
                  <a:lnTo>
                    <a:pt x="2058" y="887"/>
                  </a:lnTo>
                  <a:lnTo>
                    <a:pt x="2167" y="846"/>
                  </a:lnTo>
                  <a:lnTo>
                    <a:pt x="2142" y="768"/>
                  </a:lnTo>
                  <a:lnTo>
                    <a:pt x="2114" y="693"/>
                  </a:lnTo>
                  <a:lnTo>
                    <a:pt x="2083" y="615"/>
                  </a:lnTo>
                  <a:lnTo>
                    <a:pt x="2050" y="544"/>
                  </a:lnTo>
                  <a:lnTo>
                    <a:pt x="2015" y="480"/>
                  </a:lnTo>
                  <a:lnTo>
                    <a:pt x="1981" y="421"/>
                  </a:lnTo>
                  <a:lnTo>
                    <a:pt x="1944" y="370"/>
                  </a:lnTo>
                  <a:lnTo>
                    <a:pt x="1908" y="327"/>
                  </a:lnTo>
                  <a:lnTo>
                    <a:pt x="1870" y="290"/>
                  </a:lnTo>
                  <a:lnTo>
                    <a:pt x="1833" y="262"/>
                  </a:lnTo>
                  <a:lnTo>
                    <a:pt x="1795" y="240"/>
                  </a:lnTo>
                  <a:lnTo>
                    <a:pt x="1758" y="227"/>
                  </a:lnTo>
                  <a:lnTo>
                    <a:pt x="1721" y="223"/>
                  </a:lnTo>
                  <a:close/>
                  <a:moveTo>
                    <a:pt x="1721" y="0"/>
                  </a:moveTo>
                  <a:lnTo>
                    <a:pt x="1721" y="0"/>
                  </a:lnTo>
                  <a:lnTo>
                    <a:pt x="1775" y="3"/>
                  </a:lnTo>
                  <a:lnTo>
                    <a:pt x="1828" y="15"/>
                  </a:lnTo>
                  <a:lnTo>
                    <a:pt x="1881" y="34"/>
                  </a:lnTo>
                  <a:lnTo>
                    <a:pt x="1932" y="60"/>
                  </a:lnTo>
                  <a:lnTo>
                    <a:pt x="1982" y="94"/>
                  </a:lnTo>
                  <a:lnTo>
                    <a:pt x="2031" y="134"/>
                  </a:lnTo>
                  <a:lnTo>
                    <a:pt x="2077" y="182"/>
                  </a:lnTo>
                  <a:lnTo>
                    <a:pt x="2122" y="237"/>
                  </a:lnTo>
                  <a:lnTo>
                    <a:pt x="2167" y="298"/>
                  </a:lnTo>
                  <a:lnTo>
                    <a:pt x="2208" y="368"/>
                  </a:lnTo>
                  <a:lnTo>
                    <a:pt x="2249" y="443"/>
                  </a:lnTo>
                  <a:lnTo>
                    <a:pt x="2287" y="525"/>
                  </a:lnTo>
                  <a:lnTo>
                    <a:pt x="2322" y="613"/>
                  </a:lnTo>
                  <a:lnTo>
                    <a:pt x="2352" y="695"/>
                  </a:lnTo>
                  <a:lnTo>
                    <a:pt x="2380" y="781"/>
                  </a:lnTo>
                  <a:lnTo>
                    <a:pt x="2468" y="758"/>
                  </a:lnTo>
                  <a:lnTo>
                    <a:pt x="2555" y="740"/>
                  </a:lnTo>
                  <a:lnTo>
                    <a:pt x="2638" y="726"/>
                  </a:lnTo>
                  <a:lnTo>
                    <a:pt x="2719" y="715"/>
                  </a:lnTo>
                  <a:lnTo>
                    <a:pt x="2797" y="709"/>
                  </a:lnTo>
                  <a:lnTo>
                    <a:pt x="2872" y="707"/>
                  </a:lnTo>
                  <a:lnTo>
                    <a:pt x="2913" y="708"/>
                  </a:lnTo>
                  <a:lnTo>
                    <a:pt x="2956" y="711"/>
                  </a:lnTo>
                  <a:lnTo>
                    <a:pt x="3000" y="714"/>
                  </a:lnTo>
                  <a:lnTo>
                    <a:pt x="3044" y="721"/>
                  </a:lnTo>
                  <a:lnTo>
                    <a:pt x="3088" y="730"/>
                  </a:lnTo>
                  <a:lnTo>
                    <a:pt x="3132" y="742"/>
                  </a:lnTo>
                  <a:lnTo>
                    <a:pt x="3175" y="757"/>
                  </a:lnTo>
                  <a:lnTo>
                    <a:pt x="3217" y="775"/>
                  </a:lnTo>
                  <a:lnTo>
                    <a:pt x="3257" y="797"/>
                  </a:lnTo>
                  <a:lnTo>
                    <a:pt x="3295" y="824"/>
                  </a:lnTo>
                  <a:lnTo>
                    <a:pt x="3330" y="853"/>
                  </a:lnTo>
                  <a:lnTo>
                    <a:pt x="3362" y="888"/>
                  </a:lnTo>
                  <a:lnTo>
                    <a:pt x="3390" y="928"/>
                  </a:lnTo>
                  <a:lnTo>
                    <a:pt x="3414" y="974"/>
                  </a:lnTo>
                  <a:lnTo>
                    <a:pt x="3432" y="1020"/>
                  </a:lnTo>
                  <a:lnTo>
                    <a:pt x="3443" y="1068"/>
                  </a:lnTo>
                  <a:lnTo>
                    <a:pt x="3449" y="1114"/>
                  </a:lnTo>
                  <a:lnTo>
                    <a:pt x="3450" y="1161"/>
                  </a:lnTo>
                  <a:lnTo>
                    <a:pt x="3446" y="1206"/>
                  </a:lnTo>
                  <a:lnTo>
                    <a:pt x="3440" y="1249"/>
                  </a:lnTo>
                  <a:lnTo>
                    <a:pt x="3432" y="1289"/>
                  </a:lnTo>
                  <a:lnTo>
                    <a:pt x="3422" y="1326"/>
                  </a:lnTo>
                  <a:lnTo>
                    <a:pt x="3400" y="1394"/>
                  </a:lnTo>
                  <a:lnTo>
                    <a:pt x="3370" y="1464"/>
                  </a:lnTo>
                  <a:lnTo>
                    <a:pt x="3333" y="1536"/>
                  </a:lnTo>
                  <a:lnTo>
                    <a:pt x="3290" y="1610"/>
                  </a:lnTo>
                  <a:lnTo>
                    <a:pt x="3242" y="1685"/>
                  </a:lnTo>
                  <a:lnTo>
                    <a:pt x="3184" y="1761"/>
                  </a:lnTo>
                  <a:lnTo>
                    <a:pt x="3132" y="1828"/>
                  </a:lnTo>
                  <a:lnTo>
                    <a:pt x="3076" y="1893"/>
                  </a:lnTo>
                  <a:lnTo>
                    <a:pt x="3015" y="1960"/>
                  </a:lnTo>
                  <a:lnTo>
                    <a:pt x="3076" y="2027"/>
                  </a:lnTo>
                  <a:lnTo>
                    <a:pt x="3132" y="2092"/>
                  </a:lnTo>
                  <a:lnTo>
                    <a:pt x="3184" y="2159"/>
                  </a:lnTo>
                  <a:lnTo>
                    <a:pt x="3242" y="2235"/>
                  </a:lnTo>
                  <a:lnTo>
                    <a:pt x="3290" y="2311"/>
                  </a:lnTo>
                  <a:lnTo>
                    <a:pt x="3333" y="2384"/>
                  </a:lnTo>
                  <a:lnTo>
                    <a:pt x="3370" y="2455"/>
                  </a:lnTo>
                  <a:lnTo>
                    <a:pt x="3400" y="2525"/>
                  </a:lnTo>
                  <a:lnTo>
                    <a:pt x="3422" y="2593"/>
                  </a:lnTo>
                  <a:lnTo>
                    <a:pt x="3432" y="2630"/>
                  </a:lnTo>
                  <a:lnTo>
                    <a:pt x="3440" y="2671"/>
                  </a:lnTo>
                  <a:lnTo>
                    <a:pt x="3446" y="2714"/>
                  </a:lnTo>
                  <a:lnTo>
                    <a:pt x="3450" y="2759"/>
                  </a:lnTo>
                  <a:lnTo>
                    <a:pt x="3449" y="2805"/>
                  </a:lnTo>
                  <a:lnTo>
                    <a:pt x="3443" y="2852"/>
                  </a:lnTo>
                  <a:lnTo>
                    <a:pt x="3432" y="2899"/>
                  </a:lnTo>
                  <a:lnTo>
                    <a:pt x="3414" y="2946"/>
                  </a:lnTo>
                  <a:lnTo>
                    <a:pt x="3390" y="2992"/>
                  </a:lnTo>
                  <a:lnTo>
                    <a:pt x="3362" y="3032"/>
                  </a:lnTo>
                  <a:lnTo>
                    <a:pt x="3330" y="3066"/>
                  </a:lnTo>
                  <a:lnTo>
                    <a:pt x="3295" y="3097"/>
                  </a:lnTo>
                  <a:lnTo>
                    <a:pt x="3257" y="3123"/>
                  </a:lnTo>
                  <a:lnTo>
                    <a:pt x="3217" y="3145"/>
                  </a:lnTo>
                  <a:lnTo>
                    <a:pt x="3175" y="3164"/>
                  </a:lnTo>
                  <a:lnTo>
                    <a:pt x="3132" y="3178"/>
                  </a:lnTo>
                  <a:lnTo>
                    <a:pt x="3088" y="3190"/>
                  </a:lnTo>
                  <a:lnTo>
                    <a:pt x="3044" y="3200"/>
                  </a:lnTo>
                  <a:lnTo>
                    <a:pt x="3000" y="3207"/>
                  </a:lnTo>
                  <a:lnTo>
                    <a:pt x="2956" y="3210"/>
                  </a:lnTo>
                  <a:lnTo>
                    <a:pt x="2913" y="3213"/>
                  </a:lnTo>
                  <a:lnTo>
                    <a:pt x="2872" y="3214"/>
                  </a:lnTo>
                  <a:lnTo>
                    <a:pt x="2872" y="3214"/>
                  </a:lnTo>
                  <a:lnTo>
                    <a:pt x="2797" y="3211"/>
                  </a:lnTo>
                  <a:lnTo>
                    <a:pt x="2720" y="3206"/>
                  </a:lnTo>
                  <a:lnTo>
                    <a:pt x="2640" y="3195"/>
                  </a:lnTo>
                  <a:lnTo>
                    <a:pt x="2557" y="3180"/>
                  </a:lnTo>
                  <a:lnTo>
                    <a:pt x="2471" y="3163"/>
                  </a:lnTo>
                  <a:lnTo>
                    <a:pt x="2383" y="3140"/>
                  </a:lnTo>
                  <a:lnTo>
                    <a:pt x="2356" y="3225"/>
                  </a:lnTo>
                  <a:lnTo>
                    <a:pt x="2327" y="3304"/>
                  </a:lnTo>
                  <a:lnTo>
                    <a:pt x="2293" y="3392"/>
                  </a:lnTo>
                  <a:lnTo>
                    <a:pt x="2255" y="3475"/>
                  </a:lnTo>
                  <a:lnTo>
                    <a:pt x="2215" y="3550"/>
                  </a:lnTo>
                  <a:lnTo>
                    <a:pt x="2174" y="3619"/>
                  </a:lnTo>
                  <a:lnTo>
                    <a:pt x="2130" y="3681"/>
                  </a:lnTo>
                  <a:lnTo>
                    <a:pt x="2084" y="3735"/>
                  </a:lnTo>
                  <a:lnTo>
                    <a:pt x="2061" y="3760"/>
                  </a:lnTo>
                  <a:lnTo>
                    <a:pt x="2034" y="3787"/>
                  </a:lnTo>
                  <a:lnTo>
                    <a:pt x="2005" y="3812"/>
                  </a:lnTo>
                  <a:lnTo>
                    <a:pt x="1972" y="3835"/>
                  </a:lnTo>
                  <a:lnTo>
                    <a:pt x="1938" y="3858"/>
                  </a:lnTo>
                  <a:lnTo>
                    <a:pt x="1901" y="3878"/>
                  </a:lnTo>
                  <a:lnTo>
                    <a:pt x="1862" y="3894"/>
                  </a:lnTo>
                  <a:lnTo>
                    <a:pt x="1820" y="3907"/>
                  </a:lnTo>
                  <a:lnTo>
                    <a:pt x="1776" y="3915"/>
                  </a:lnTo>
                  <a:lnTo>
                    <a:pt x="1728" y="3918"/>
                  </a:lnTo>
                  <a:lnTo>
                    <a:pt x="1727" y="3918"/>
                  </a:lnTo>
                  <a:lnTo>
                    <a:pt x="1675" y="3914"/>
                  </a:lnTo>
                  <a:lnTo>
                    <a:pt x="1621" y="3903"/>
                  </a:lnTo>
                  <a:lnTo>
                    <a:pt x="1569" y="3884"/>
                  </a:lnTo>
                  <a:lnTo>
                    <a:pt x="1518" y="3858"/>
                  </a:lnTo>
                  <a:lnTo>
                    <a:pt x="1468" y="3825"/>
                  </a:lnTo>
                  <a:lnTo>
                    <a:pt x="1419" y="3784"/>
                  </a:lnTo>
                  <a:lnTo>
                    <a:pt x="1372" y="3737"/>
                  </a:lnTo>
                  <a:lnTo>
                    <a:pt x="1327" y="3682"/>
                  </a:lnTo>
                  <a:lnTo>
                    <a:pt x="1283" y="3620"/>
                  </a:lnTo>
                  <a:lnTo>
                    <a:pt x="1241" y="3551"/>
                  </a:lnTo>
                  <a:lnTo>
                    <a:pt x="1201" y="3476"/>
                  </a:lnTo>
                  <a:lnTo>
                    <a:pt x="1163" y="3395"/>
                  </a:lnTo>
                  <a:lnTo>
                    <a:pt x="1127" y="3307"/>
                  </a:lnTo>
                  <a:lnTo>
                    <a:pt x="1097" y="3225"/>
                  </a:lnTo>
                  <a:lnTo>
                    <a:pt x="1070" y="3139"/>
                  </a:lnTo>
                  <a:lnTo>
                    <a:pt x="982" y="3161"/>
                  </a:lnTo>
                  <a:lnTo>
                    <a:pt x="895" y="3179"/>
                  </a:lnTo>
                  <a:lnTo>
                    <a:pt x="812" y="3194"/>
                  </a:lnTo>
                  <a:lnTo>
                    <a:pt x="731" y="3204"/>
                  </a:lnTo>
                  <a:lnTo>
                    <a:pt x="652" y="3210"/>
                  </a:lnTo>
                  <a:lnTo>
                    <a:pt x="577" y="3213"/>
                  </a:lnTo>
                  <a:lnTo>
                    <a:pt x="537" y="3213"/>
                  </a:lnTo>
                  <a:lnTo>
                    <a:pt x="494" y="3210"/>
                  </a:lnTo>
                  <a:lnTo>
                    <a:pt x="450" y="3206"/>
                  </a:lnTo>
                  <a:lnTo>
                    <a:pt x="406" y="3198"/>
                  </a:lnTo>
                  <a:lnTo>
                    <a:pt x="362" y="3190"/>
                  </a:lnTo>
                  <a:lnTo>
                    <a:pt x="318" y="3178"/>
                  </a:lnTo>
                  <a:lnTo>
                    <a:pt x="275" y="3163"/>
                  </a:lnTo>
                  <a:lnTo>
                    <a:pt x="233" y="3145"/>
                  </a:lnTo>
                  <a:lnTo>
                    <a:pt x="193" y="3122"/>
                  </a:lnTo>
                  <a:lnTo>
                    <a:pt x="155" y="3096"/>
                  </a:lnTo>
                  <a:lnTo>
                    <a:pt x="120" y="3066"/>
                  </a:lnTo>
                  <a:lnTo>
                    <a:pt x="88" y="3032"/>
                  </a:lnTo>
                  <a:lnTo>
                    <a:pt x="59" y="2991"/>
                  </a:lnTo>
                  <a:lnTo>
                    <a:pt x="36" y="2946"/>
                  </a:lnTo>
                  <a:lnTo>
                    <a:pt x="18" y="2899"/>
                  </a:lnTo>
                  <a:lnTo>
                    <a:pt x="7" y="2852"/>
                  </a:lnTo>
                  <a:lnTo>
                    <a:pt x="1" y="2805"/>
                  </a:lnTo>
                  <a:lnTo>
                    <a:pt x="0" y="2759"/>
                  </a:lnTo>
                  <a:lnTo>
                    <a:pt x="3" y="2714"/>
                  </a:lnTo>
                  <a:lnTo>
                    <a:pt x="9" y="2671"/>
                  </a:lnTo>
                  <a:lnTo>
                    <a:pt x="18" y="2630"/>
                  </a:lnTo>
                  <a:lnTo>
                    <a:pt x="27" y="2593"/>
                  </a:lnTo>
                  <a:lnTo>
                    <a:pt x="50" y="2525"/>
                  </a:lnTo>
                  <a:lnTo>
                    <a:pt x="80" y="2455"/>
                  </a:lnTo>
                  <a:lnTo>
                    <a:pt x="116" y="2384"/>
                  </a:lnTo>
                  <a:lnTo>
                    <a:pt x="159" y="2310"/>
                  </a:lnTo>
                  <a:lnTo>
                    <a:pt x="208" y="2235"/>
                  </a:lnTo>
                  <a:lnTo>
                    <a:pt x="265" y="2159"/>
                  </a:lnTo>
                  <a:lnTo>
                    <a:pt x="318" y="2092"/>
                  </a:lnTo>
                  <a:lnTo>
                    <a:pt x="374" y="2027"/>
                  </a:lnTo>
                  <a:lnTo>
                    <a:pt x="434" y="1960"/>
                  </a:lnTo>
                  <a:lnTo>
                    <a:pt x="374" y="1894"/>
                  </a:lnTo>
                  <a:lnTo>
                    <a:pt x="318" y="1828"/>
                  </a:lnTo>
                  <a:lnTo>
                    <a:pt x="265" y="1761"/>
                  </a:lnTo>
                  <a:lnTo>
                    <a:pt x="208" y="1685"/>
                  </a:lnTo>
                  <a:lnTo>
                    <a:pt x="159" y="1610"/>
                  </a:lnTo>
                  <a:lnTo>
                    <a:pt x="116" y="1536"/>
                  </a:lnTo>
                  <a:lnTo>
                    <a:pt x="80" y="1464"/>
                  </a:lnTo>
                  <a:lnTo>
                    <a:pt x="50" y="1394"/>
                  </a:lnTo>
                  <a:lnTo>
                    <a:pt x="27" y="1327"/>
                  </a:lnTo>
                  <a:lnTo>
                    <a:pt x="18" y="1289"/>
                  </a:lnTo>
                  <a:lnTo>
                    <a:pt x="9" y="1249"/>
                  </a:lnTo>
                  <a:lnTo>
                    <a:pt x="3" y="1206"/>
                  </a:lnTo>
                  <a:lnTo>
                    <a:pt x="0" y="1161"/>
                  </a:lnTo>
                  <a:lnTo>
                    <a:pt x="1" y="1114"/>
                  </a:lnTo>
                  <a:lnTo>
                    <a:pt x="7" y="1068"/>
                  </a:lnTo>
                  <a:lnTo>
                    <a:pt x="18" y="1020"/>
                  </a:lnTo>
                  <a:lnTo>
                    <a:pt x="36" y="974"/>
                  </a:lnTo>
                  <a:lnTo>
                    <a:pt x="59" y="928"/>
                  </a:lnTo>
                  <a:lnTo>
                    <a:pt x="88" y="888"/>
                  </a:lnTo>
                  <a:lnTo>
                    <a:pt x="120" y="853"/>
                  </a:lnTo>
                  <a:lnTo>
                    <a:pt x="155" y="824"/>
                  </a:lnTo>
                  <a:lnTo>
                    <a:pt x="193" y="797"/>
                  </a:lnTo>
                  <a:lnTo>
                    <a:pt x="233" y="775"/>
                  </a:lnTo>
                  <a:lnTo>
                    <a:pt x="275" y="757"/>
                  </a:lnTo>
                  <a:lnTo>
                    <a:pt x="318" y="742"/>
                  </a:lnTo>
                  <a:lnTo>
                    <a:pt x="362" y="730"/>
                  </a:lnTo>
                  <a:lnTo>
                    <a:pt x="406" y="721"/>
                  </a:lnTo>
                  <a:lnTo>
                    <a:pt x="450" y="714"/>
                  </a:lnTo>
                  <a:lnTo>
                    <a:pt x="494" y="711"/>
                  </a:lnTo>
                  <a:lnTo>
                    <a:pt x="537" y="708"/>
                  </a:lnTo>
                  <a:lnTo>
                    <a:pt x="577" y="707"/>
                  </a:lnTo>
                  <a:lnTo>
                    <a:pt x="652" y="709"/>
                  </a:lnTo>
                  <a:lnTo>
                    <a:pt x="730" y="715"/>
                  </a:lnTo>
                  <a:lnTo>
                    <a:pt x="809" y="726"/>
                  </a:lnTo>
                  <a:lnTo>
                    <a:pt x="893" y="740"/>
                  </a:lnTo>
                  <a:lnTo>
                    <a:pt x="978" y="758"/>
                  </a:lnTo>
                  <a:lnTo>
                    <a:pt x="1066" y="780"/>
                  </a:lnTo>
                  <a:lnTo>
                    <a:pt x="1093" y="695"/>
                  </a:lnTo>
                  <a:lnTo>
                    <a:pt x="1122" y="615"/>
                  </a:lnTo>
                  <a:lnTo>
                    <a:pt x="1157" y="527"/>
                  </a:lnTo>
                  <a:lnTo>
                    <a:pt x="1195" y="445"/>
                  </a:lnTo>
                  <a:lnTo>
                    <a:pt x="1234" y="369"/>
                  </a:lnTo>
                  <a:lnTo>
                    <a:pt x="1276" y="300"/>
                  </a:lnTo>
                  <a:lnTo>
                    <a:pt x="1320" y="238"/>
                  </a:lnTo>
                  <a:lnTo>
                    <a:pt x="1365" y="183"/>
                  </a:lnTo>
                  <a:lnTo>
                    <a:pt x="1389" y="158"/>
                  </a:lnTo>
                  <a:lnTo>
                    <a:pt x="1415" y="132"/>
                  </a:lnTo>
                  <a:lnTo>
                    <a:pt x="1445" y="107"/>
                  </a:lnTo>
                  <a:lnTo>
                    <a:pt x="1477" y="82"/>
                  </a:lnTo>
                  <a:lnTo>
                    <a:pt x="1512" y="60"/>
                  </a:lnTo>
                  <a:lnTo>
                    <a:pt x="1549" y="40"/>
                  </a:lnTo>
                  <a:lnTo>
                    <a:pt x="1588" y="23"/>
                  </a:lnTo>
                  <a:lnTo>
                    <a:pt x="1630" y="10"/>
                  </a:lnTo>
                  <a:lnTo>
                    <a:pt x="1674" y="2"/>
                  </a:lnTo>
                  <a:lnTo>
                    <a:pt x="17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67924" y="5153895"/>
            <a:ext cx="594360" cy="5937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46"/>
          <p:cNvSpPr/>
          <p:nvPr/>
        </p:nvSpPr>
        <p:spPr>
          <a:xfrm>
            <a:off x="-2" y="-6324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40584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体验和需求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76"/>
          <p:cNvSpPr/>
          <p:nvPr/>
        </p:nvSpPr>
        <p:spPr>
          <a:xfrm>
            <a:off x="1656358" y="2523839"/>
            <a:ext cx="1073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便捷性       </a:t>
            </a:r>
            <a:r>
              <a:rPr lang="en-US" altLang="zh-CN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了解家居设备的状态，减少不必要的担心</a:t>
            </a:r>
            <a:endParaRPr lang="en-US" sz="2000" cap="all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Rectangle 76"/>
          <p:cNvSpPr/>
          <p:nvPr/>
        </p:nvSpPr>
        <p:spPr>
          <a:xfrm>
            <a:off x="1696463" y="4055861"/>
            <a:ext cx="1073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安全性                                </a:t>
            </a:r>
            <a:r>
              <a:rPr lang="en-US" altLang="zh-CN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减少安全隐患</a:t>
            </a:r>
            <a:endParaRPr lang="en-US" sz="2000" cap="all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7924" y="3580414"/>
            <a:ext cx="594360" cy="593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76"/>
          <p:cNvSpPr/>
          <p:nvPr/>
        </p:nvSpPr>
        <p:spPr>
          <a:xfrm>
            <a:off x="1744589" y="5547774"/>
            <a:ext cx="10738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关怀性 </a:t>
            </a:r>
            <a:r>
              <a:rPr lang="zh-CN" altLang="en-US" sz="28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给予家中的老人、</a:t>
            </a:r>
            <a:r>
              <a:rPr lang="zh-CN" altLang="en-US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孩子更多</a:t>
            </a:r>
            <a:r>
              <a:rPr lang="zh-CN" altLang="en-US" sz="2000" cap="all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的帮助与关怀</a:t>
            </a:r>
            <a:endParaRPr lang="en-US" sz="2000" cap="all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AutoShape 8" descr="“关怀 logo”的图片搜索结果&quot;"/>
          <p:cNvSpPr>
            <a:spLocks noChangeAspect="1" noChangeArrowheads="1"/>
          </p:cNvSpPr>
          <p:nvPr/>
        </p:nvSpPr>
        <p:spPr bwMode="auto">
          <a:xfrm>
            <a:off x="139617" y="-144379"/>
            <a:ext cx="304716" cy="3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3">
            <a:extLst>
              <a:ext uri="{FF2B5EF4-FFF2-40B4-BE49-F238E27FC236}">
                <a16:creationId xmlns:a16="http://schemas.microsoft.com/office/drawing/2014/main" id="{710E00B8-1027-496E-ADDF-828B3E6C2F79}"/>
              </a:ext>
            </a:extLst>
          </p:cNvPr>
          <p:cNvGrpSpPr/>
          <p:nvPr/>
        </p:nvGrpSpPr>
        <p:grpSpPr>
          <a:xfrm>
            <a:off x="3077279" y="419567"/>
            <a:ext cx="5882653" cy="4444066"/>
            <a:chOff x="3321986" y="1714500"/>
            <a:chExt cx="5559423" cy="405960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39">
              <a:extLst>
                <a:ext uri="{FF2B5EF4-FFF2-40B4-BE49-F238E27FC236}">
                  <a16:creationId xmlns:a16="http://schemas.microsoft.com/office/drawing/2014/main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40">
              <a:extLst>
                <a:ext uri="{FF2B5EF4-FFF2-40B4-BE49-F238E27FC236}">
                  <a16:creationId xmlns:a16="http://schemas.microsoft.com/office/drawing/2014/main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41">
              <a:extLst>
                <a:ext uri="{FF2B5EF4-FFF2-40B4-BE49-F238E27FC236}">
                  <a16:creationId xmlns:a16="http://schemas.microsoft.com/office/drawing/2014/main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58518" y="3190305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93768" y="3299609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16">
              <a:extLst>
                <a:ext uri="{FF2B5EF4-FFF2-40B4-BE49-F238E27FC236}">
                  <a16:creationId xmlns:a16="http://schemas.microsoft.com/office/drawing/2014/main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59">
              <a:extLst>
                <a:ext uri="{FF2B5EF4-FFF2-40B4-BE49-F238E27FC236}">
                  <a16:creationId xmlns:a16="http://schemas.microsoft.com/office/drawing/2014/main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33518"/>
              <a:chOff x="-9525" y="1617663"/>
              <a:chExt cx="2724151" cy="257492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24">
                <a:extLst>
                  <a:ext uri="{FF2B5EF4-FFF2-40B4-BE49-F238E27FC236}">
                    <a16:creationId xmlns:a16="http://schemas.microsoft.com/office/drawing/2014/main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76">
              <a:extLst>
                <a:ext uri="{FF2B5EF4-FFF2-40B4-BE49-F238E27FC236}">
                  <a16:creationId xmlns:a16="http://schemas.microsoft.com/office/drawing/2014/main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33">
                <a:extLst>
                  <a:ext uri="{FF2B5EF4-FFF2-40B4-BE49-F238E27FC236}">
                    <a16:creationId xmlns:a16="http://schemas.microsoft.com/office/drawing/2014/main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34">
                <a:extLst>
                  <a:ext uri="{FF2B5EF4-FFF2-40B4-BE49-F238E27FC236}">
                    <a16:creationId xmlns:a16="http://schemas.microsoft.com/office/drawing/2014/main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0">
                <a:extLst>
                  <a:ext uri="{FF2B5EF4-FFF2-40B4-BE49-F238E27FC236}">
                    <a16:creationId xmlns:a16="http://schemas.microsoft.com/office/drawing/2014/main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41">
                <a:extLst>
                  <a:ext uri="{FF2B5EF4-FFF2-40B4-BE49-F238E27FC236}">
                    <a16:creationId xmlns:a16="http://schemas.microsoft.com/office/drawing/2014/main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42">
                <a:extLst>
                  <a:ext uri="{FF2B5EF4-FFF2-40B4-BE49-F238E27FC236}">
                    <a16:creationId xmlns:a16="http://schemas.microsoft.com/office/drawing/2014/main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43">
                <a:extLst>
                  <a:ext uri="{FF2B5EF4-FFF2-40B4-BE49-F238E27FC236}">
                    <a16:creationId xmlns:a16="http://schemas.microsoft.com/office/drawing/2014/main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104">
              <a:extLst>
                <a:ext uri="{FF2B5EF4-FFF2-40B4-BE49-F238E27FC236}">
                  <a16:creationId xmlns:a16="http://schemas.microsoft.com/office/drawing/2014/main" id="{00B122E1-56D9-412B-A394-8495DEB62BD1}"/>
                </a:ext>
              </a:extLst>
            </p:cNvPr>
            <p:cNvGrpSpPr/>
            <p:nvPr/>
          </p:nvGrpSpPr>
          <p:grpSpPr>
            <a:xfrm>
              <a:off x="7559012" y="4991966"/>
              <a:ext cx="275216" cy="350007"/>
              <a:chOff x="254000" y="2239963"/>
              <a:chExt cx="1851025" cy="2354070"/>
            </a:xfrm>
          </p:grpSpPr>
          <p:sp>
            <p:nvSpPr>
              <p:cNvPr id="37" name="Rectangle 51">
                <a:extLst>
                  <a:ext uri="{FF2B5EF4-FFF2-40B4-BE49-F238E27FC236}">
                    <a16:creationId xmlns:a16="http://schemas.microsoft.com/office/drawing/2014/main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55">
                <a:extLst>
                  <a:ext uri="{FF2B5EF4-FFF2-40B4-BE49-F238E27FC236}">
                    <a16:creationId xmlns:a16="http://schemas.microsoft.com/office/drawing/2014/main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57">
                <a:extLst>
                  <a:ext uri="{FF2B5EF4-FFF2-40B4-BE49-F238E27FC236}">
                    <a16:creationId xmlns:a16="http://schemas.microsoft.com/office/drawing/2014/main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1026" name="Picture 2" descr="“door logo”的图片搜索结果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t="16595" r="24729" b="42512"/>
          <a:stretch/>
        </p:blipFill>
        <p:spPr bwMode="auto">
          <a:xfrm>
            <a:off x="8024856" y="2327713"/>
            <a:ext cx="701989" cy="5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空调 logo”的图片搜索结果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22309" r="13127" b="11055"/>
          <a:stretch/>
        </p:blipFill>
        <p:spPr bwMode="auto">
          <a:xfrm>
            <a:off x="3934870" y="731411"/>
            <a:ext cx="637619" cy="4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“煤气 logo”的图片搜索结果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32" y="3932068"/>
            <a:ext cx="612273" cy="6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“煤气 logo”的图片搜索结果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0" t="20535" r="33054" b="50913"/>
          <a:stretch/>
        </p:blipFill>
        <p:spPr bwMode="auto">
          <a:xfrm>
            <a:off x="3947334" y="3966427"/>
            <a:ext cx="663754" cy="5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“电视 logo”的图片搜索结果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9" t="4343" r="16396" b="23093"/>
          <a:stretch/>
        </p:blipFill>
        <p:spPr bwMode="auto">
          <a:xfrm>
            <a:off x="7393155" y="688926"/>
            <a:ext cx="628073" cy="6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604" y="4671075"/>
            <a:ext cx="1253893" cy="1671856"/>
          </a:xfrm>
          <a:prstGeom prst="rect">
            <a:avLst/>
          </a:prstGeom>
        </p:spPr>
      </p:pic>
      <p:pic>
        <p:nvPicPr>
          <p:cNvPr id="3074" name="Picture 2" descr="“电脑 logo”的图片搜索结果&quot;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5" t="7562" r="21539" b="28136"/>
          <a:stretch/>
        </p:blipFill>
        <p:spPr bwMode="auto">
          <a:xfrm>
            <a:off x="5234640" y="1945209"/>
            <a:ext cx="1667229" cy="14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下箭头 24"/>
          <p:cNvSpPr/>
          <p:nvPr/>
        </p:nvSpPr>
        <p:spPr>
          <a:xfrm>
            <a:off x="5847865" y="3501187"/>
            <a:ext cx="511372" cy="117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0532" y="2653299"/>
            <a:ext cx="94514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家居监控系统</a:t>
            </a:r>
            <a:endParaRPr lang="en-US" altLang="zh-CN" sz="5400" b="1" cap="none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400" b="1" spc="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6866" y="4660613"/>
            <a:ext cx="5968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280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by—</a:t>
            </a:r>
            <a:r>
              <a:rPr lang="zh-CN" altLang="en-US" sz="280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蔡尚达 朱金宇 王睿</a:t>
            </a:r>
            <a:r>
              <a:rPr lang="en-US" altLang="zh-CN" sz="280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3">
            <a:extLst>
              <a:ext uri="{FF2B5EF4-FFF2-40B4-BE49-F238E27FC236}">
                <a16:creationId xmlns:a16="http://schemas.microsoft.com/office/drawing/2014/main" id="{710E00B8-1027-496E-ADDF-828B3E6C2F79}"/>
              </a:ext>
            </a:extLst>
          </p:cNvPr>
          <p:cNvGrpSpPr/>
          <p:nvPr/>
        </p:nvGrpSpPr>
        <p:grpSpPr>
          <a:xfrm>
            <a:off x="2863273" y="1256145"/>
            <a:ext cx="5882653" cy="4444066"/>
            <a:chOff x="3321986" y="1714500"/>
            <a:chExt cx="5559423" cy="4059602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0B3048F6-E312-42E8-B904-FDE5A2C45634}"/>
                </a:ext>
              </a:extLst>
            </p:cNvPr>
            <p:cNvSpPr/>
            <p:nvPr/>
          </p:nvSpPr>
          <p:spPr>
            <a:xfrm rot="5400000" flipV="1">
              <a:off x="4158604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D1D703C-943F-47B2-B788-22180A3CB268}"/>
                </a:ext>
              </a:extLst>
            </p:cNvPr>
            <p:cNvSpPr/>
            <p:nvPr/>
          </p:nvSpPr>
          <p:spPr>
            <a:xfrm rot="2959117" flipV="1">
              <a:off x="4556755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F1B19E-9363-4956-AC6C-C97857B383BD}"/>
                </a:ext>
              </a:extLst>
            </p:cNvPr>
            <p:cNvSpPr/>
            <p:nvPr/>
          </p:nvSpPr>
          <p:spPr>
            <a:xfrm rot="18640883">
              <a:off x="4556755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2F7310C6-3383-461A-B336-E0BF227A694E}"/>
                </a:ext>
              </a:extLst>
            </p:cNvPr>
            <p:cNvSpPr/>
            <p:nvPr/>
          </p:nvSpPr>
          <p:spPr>
            <a:xfrm rot="10800000" flipV="1">
              <a:off x="3321986" y="3181269"/>
              <a:ext cx="1122891" cy="11228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539597A4-F3BB-4F18-A4F4-3F01EA731A07}"/>
                </a:ext>
              </a:extLst>
            </p:cNvPr>
            <p:cNvSpPr/>
            <p:nvPr/>
          </p:nvSpPr>
          <p:spPr>
            <a:xfrm rot="10800000" flipV="1">
              <a:off x="3892313" y="4651210"/>
              <a:ext cx="1122891" cy="11228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BEF7AC91-11C2-4066-96DE-D9C788873925}"/>
                </a:ext>
              </a:extLst>
            </p:cNvPr>
            <p:cNvSpPr/>
            <p:nvPr/>
          </p:nvSpPr>
          <p:spPr>
            <a:xfrm>
              <a:off x="3892313" y="1714500"/>
              <a:ext cx="1122891" cy="11228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39">
              <a:extLst>
                <a:ext uri="{FF2B5EF4-FFF2-40B4-BE49-F238E27FC236}">
                  <a16:creationId xmlns:a16="http://schemas.microsoft.com/office/drawing/2014/main" id="{FBC144D7-87AE-4A14-AA19-303FDACB6505}"/>
                </a:ext>
              </a:extLst>
            </p:cNvPr>
            <p:cNvSpPr/>
            <p:nvPr/>
          </p:nvSpPr>
          <p:spPr>
            <a:xfrm rot="10800000" flipV="1">
              <a:off x="3447786" y="330706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40">
              <a:extLst>
                <a:ext uri="{FF2B5EF4-FFF2-40B4-BE49-F238E27FC236}">
                  <a16:creationId xmlns:a16="http://schemas.microsoft.com/office/drawing/2014/main" id="{044F7222-BCC5-4DAA-9DB1-36CA814D9146}"/>
                </a:ext>
              </a:extLst>
            </p:cNvPr>
            <p:cNvSpPr/>
            <p:nvPr/>
          </p:nvSpPr>
          <p:spPr>
            <a:xfrm rot="10800000" flipV="1">
              <a:off x="4018113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41">
              <a:extLst>
                <a:ext uri="{FF2B5EF4-FFF2-40B4-BE49-F238E27FC236}">
                  <a16:creationId xmlns:a16="http://schemas.microsoft.com/office/drawing/2014/main" id="{AEA60460-A699-48FF-86FE-23F491560909}"/>
                </a:ext>
              </a:extLst>
            </p:cNvPr>
            <p:cNvSpPr/>
            <p:nvPr/>
          </p:nvSpPr>
          <p:spPr>
            <a:xfrm>
              <a:off x="4018113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29B3FCCA-579F-42F6-B108-C775B1BE2744}"/>
                </a:ext>
              </a:extLst>
            </p:cNvPr>
            <p:cNvSpPr/>
            <p:nvPr/>
          </p:nvSpPr>
          <p:spPr>
            <a:xfrm rot="16200000" flipH="1" flipV="1">
              <a:off x="7068740" y="3244541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4D4C647-41C3-436D-BC85-BE6A57D95D03}"/>
                </a:ext>
              </a:extLst>
            </p:cNvPr>
            <p:cNvSpPr/>
            <p:nvPr/>
          </p:nvSpPr>
          <p:spPr>
            <a:xfrm rot="18640883" flipH="1" flipV="1">
              <a:off x="6670589" y="4231972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E5E3FAF-E58E-4EAF-9B03-1F8398CC94BA}"/>
                </a:ext>
              </a:extLst>
            </p:cNvPr>
            <p:cNvSpPr/>
            <p:nvPr/>
          </p:nvSpPr>
          <p:spPr>
            <a:xfrm rot="2959117" flipH="1">
              <a:off x="6670589" y="2242209"/>
              <a:ext cx="923382" cy="1014421"/>
            </a:xfrm>
            <a:custGeom>
              <a:avLst/>
              <a:gdLst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0 w 864096"/>
                <a:gd name="connsiteY4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195 w 864096"/>
                <a:gd name="connsiteY4" fmla="*/ 761886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4795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4795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8528 w 864096"/>
                <a:gd name="connsiteY2" fmla="*/ 76941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972108"/>
                <a:gd name="connsiteY0" fmla="*/ 0 h 1512168"/>
                <a:gd name="connsiteX1" fmla="*/ 864096 w 972108"/>
                <a:gd name="connsiteY1" fmla="*/ 0 h 1512168"/>
                <a:gd name="connsiteX2" fmla="*/ 864096 w 972108"/>
                <a:gd name="connsiteY2" fmla="*/ 1512168 h 1512168"/>
                <a:gd name="connsiteX3" fmla="*/ 0 w 972108"/>
                <a:gd name="connsiteY3" fmla="*/ 1512168 h 1512168"/>
                <a:gd name="connsiteX4" fmla="*/ 185581 w 972108"/>
                <a:gd name="connsiteY4" fmla="*/ 765649 h 1512168"/>
                <a:gd name="connsiteX5" fmla="*/ 0 w 972108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4" fmla="*/ 185581 w 864096"/>
                <a:gd name="connsiteY4" fmla="*/ 765649 h 1512168"/>
                <a:gd name="connsiteX5" fmla="*/ 0 w 864096"/>
                <a:gd name="connsiteY5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863899 w 864096"/>
                <a:gd name="connsiteY2" fmla="*/ 75436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185581 w 864096"/>
                <a:gd name="connsiteY5" fmla="*/ 765649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74328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02027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44725 w 864096"/>
                <a:gd name="connsiteY2" fmla="*/ 76105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4919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67630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615122 w 864096"/>
                <a:gd name="connsiteY2" fmla="*/ 7577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38208 w 864096"/>
                <a:gd name="connsiteY5" fmla="*/ 7557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71726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297102 w 864096"/>
                <a:gd name="connsiteY5" fmla="*/ 7619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21900 w 864096"/>
                <a:gd name="connsiteY5" fmla="*/ 758881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37629 w 864096"/>
                <a:gd name="connsiteY2" fmla="*/ 760862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4542 w 864096"/>
                <a:gd name="connsiteY5" fmla="*/ 756774 h 1512168"/>
                <a:gd name="connsiteX6" fmla="*/ 0 w 864096"/>
                <a:gd name="connsiteY6" fmla="*/ 0 h 1512168"/>
                <a:gd name="connsiteX0" fmla="*/ 0 w 864096"/>
                <a:gd name="connsiteY0" fmla="*/ 0 h 1512168"/>
                <a:gd name="connsiteX1" fmla="*/ 864096 w 864096"/>
                <a:gd name="connsiteY1" fmla="*/ 0 h 1512168"/>
                <a:gd name="connsiteX2" fmla="*/ 516560 w 864096"/>
                <a:gd name="connsiteY2" fmla="*/ 754541 h 1512168"/>
                <a:gd name="connsiteX3" fmla="*/ 864096 w 864096"/>
                <a:gd name="connsiteY3" fmla="*/ 1512168 h 1512168"/>
                <a:gd name="connsiteX4" fmla="*/ 0 w 864096"/>
                <a:gd name="connsiteY4" fmla="*/ 1512168 h 1512168"/>
                <a:gd name="connsiteX5" fmla="*/ 338756 w 864096"/>
                <a:gd name="connsiteY5" fmla="*/ 756774 h 1512168"/>
                <a:gd name="connsiteX6" fmla="*/ 0 w 864096"/>
                <a:gd name="connsiteY6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96" h="1512168">
                  <a:moveTo>
                    <a:pt x="0" y="0"/>
                  </a:moveTo>
                  <a:lnTo>
                    <a:pt x="864096" y="0"/>
                  </a:lnTo>
                  <a:cubicBezTo>
                    <a:pt x="864030" y="251453"/>
                    <a:pt x="516626" y="503088"/>
                    <a:pt x="516560" y="754541"/>
                  </a:cubicBezTo>
                  <a:cubicBezTo>
                    <a:pt x="516626" y="1007144"/>
                    <a:pt x="864030" y="1259565"/>
                    <a:pt x="864096" y="1512168"/>
                  </a:cubicBezTo>
                  <a:lnTo>
                    <a:pt x="0" y="1512168"/>
                  </a:lnTo>
                  <a:cubicBezTo>
                    <a:pt x="398" y="1262074"/>
                    <a:pt x="338358" y="1006868"/>
                    <a:pt x="338756" y="756774"/>
                  </a:cubicBezTo>
                  <a:cubicBezTo>
                    <a:pt x="338358" y="502812"/>
                    <a:pt x="398" y="2539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1F097D38-683C-4C92-BD4D-2102CDC4B162}"/>
                </a:ext>
              </a:extLst>
            </p:cNvPr>
            <p:cNvSpPr/>
            <p:nvPr/>
          </p:nvSpPr>
          <p:spPr>
            <a:xfrm rot="10800000" flipH="1" flipV="1">
              <a:off x="7758518" y="3190305"/>
              <a:ext cx="1122891" cy="11228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921D3A13-5B6B-4068-A52D-B203698352C4}"/>
                </a:ext>
              </a:extLst>
            </p:cNvPr>
            <p:cNvSpPr/>
            <p:nvPr/>
          </p:nvSpPr>
          <p:spPr>
            <a:xfrm rot="10800000" flipH="1" flipV="1">
              <a:off x="7135522" y="4651210"/>
              <a:ext cx="1122891" cy="1122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F662F769-E825-4796-B917-E297020AB450}"/>
                </a:ext>
              </a:extLst>
            </p:cNvPr>
            <p:cNvSpPr/>
            <p:nvPr/>
          </p:nvSpPr>
          <p:spPr>
            <a:xfrm flipH="1">
              <a:off x="7135522" y="1714500"/>
              <a:ext cx="1122891" cy="11228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C1F09CC4-6046-4B2E-BCE7-5F0ACFB5A28C}"/>
                </a:ext>
              </a:extLst>
            </p:cNvPr>
            <p:cNvSpPr/>
            <p:nvPr/>
          </p:nvSpPr>
          <p:spPr>
            <a:xfrm rot="10800000" flipH="1" flipV="1">
              <a:off x="7893768" y="3299609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5E7654B1-5EB4-4533-946A-CFBFA8756AB7}"/>
                </a:ext>
              </a:extLst>
            </p:cNvPr>
            <p:cNvSpPr/>
            <p:nvPr/>
          </p:nvSpPr>
          <p:spPr>
            <a:xfrm rot="10800000" flipH="1" flipV="1">
              <a:off x="7261322" y="4777002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A0733BF7-E535-4787-A208-F244A0FC7700}"/>
                </a:ext>
              </a:extLst>
            </p:cNvPr>
            <p:cNvSpPr/>
            <p:nvPr/>
          </p:nvSpPr>
          <p:spPr>
            <a:xfrm flipH="1">
              <a:off x="7261322" y="1840291"/>
              <a:ext cx="871306" cy="8713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47997EF9-1C08-4FD9-B456-B3C7CFAA276E}"/>
                </a:ext>
              </a:extLst>
            </p:cNvPr>
            <p:cNvSpPr/>
            <p:nvPr/>
          </p:nvSpPr>
          <p:spPr>
            <a:xfrm>
              <a:off x="4896562" y="2537578"/>
              <a:ext cx="2410272" cy="24102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87DC19FB-80B4-4F74-8AB9-87E1C190F681}"/>
                </a:ext>
              </a:extLst>
            </p:cNvPr>
            <p:cNvSpPr/>
            <p:nvPr/>
          </p:nvSpPr>
          <p:spPr>
            <a:xfrm>
              <a:off x="5028867" y="2669883"/>
              <a:ext cx="2145663" cy="2145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114300" dir="48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16">
              <a:extLst>
                <a:ext uri="{FF2B5EF4-FFF2-40B4-BE49-F238E27FC236}">
                  <a16:creationId xmlns:a16="http://schemas.microsoft.com/office/drawing/2014/main" id="{DF98686A-AD60-4504-B312-C9404F0DC378}"/>
                </a:ext>
              </a:extLst>
            </p:cNvPr>
            <p:cNvGrpSpPr/>
            <p:nvPr/>
          </p:nvGrpSpPr>
          <p:grpSpPr>
            <a:xfrm>
              <a:off x="5777658" y="3240017"/>
              <a:ext cx="648080" cy="1005394"/>
              <a:chOff x="655638" y="2620963"/>
              <a:chExt cx="2009775" cy="31178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33A75C5C-6B52-4294-A5C0-294118D3AD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075" y="3498850"/>
                <a:ext cx="1358900" cy="1362075"/>
              </a:xfrm>
              <a:custGeom>
                <a:avLst/>
                <a:gdLst>
                  <a:gd name="T0" fmla="*/ 1030 w 1036"/>
                  <a:gd name="T1" fmla="*/ 439 h 1040"/>
                  <a:gd name="T2" fmla="*/ 979 w 1036"/>
                  <a:gd name="T3" fmla="*/ 439 h 1040"/>
                  <a:gd name="T4" fmla="*/ 936 w 1036"/>
                  <a:gd name="T5" fmla="*/ 407 h 1040"/>
                  <a:gd name="T6" fmla="*/ 894 w 1036"/>
                  <a:gd name="T7" fmla="*/ 304 h 1040"/>
                  <a:gd name="T8" fmla="*/ 901 w 1036"/>
                  <a:gd name="T9" fmla="*/ 252 h 1040"/>
                  <a:gd name="T10" fmla="*/ 937 w 1036"/>
                  <a:gd name="T11" fmla="*/ 215 h 1040"/>
                  <a:gd name="T12" fmla="*/ 823 w 1036"/>
                  <a:gd name="T13" fmla="*/ 101 h 1040"/>
                  <a:gd name="T14" fmla="*/ 786 w 1036"/>
                  <a:gd name="T15" fmla="*/ 137 h 1040"/>
                  <a:gd name="T16" fmla="*/ 734 w 1036"/>
                  <a:gd name="T17" fmla="*/ 144 h 1040"/>
                  <a:gd name="T18" fmla="*/ 631 w 1036"/>
                  <a:gd name="T19" fmla="*/ 102 h 1040"/>
                  <a:gd name="T20" fmla="*/ 599 w 1036"/>
                  <a:gd name="T21" fmla="*/ 59 h 1040"/>
                  <a:gd name="T22" fmla="*/ 599 w 1036"/>
                  <a:gd name="T23" fmla="*/ 8 h 1040"/>
                  <a:gd name="T24" fmla="*/ 437 w 1036"/>
                  <a:gd name="T25" fmla="*/ 8 h 1040"/>
                  <a:gd name="T26" fmla="*/ 437 w 1036"/>
                  <a:gd name="T27" fmla="*/ 59 h 1040"/>
                  <a:gd name="T28" fmla="*/ 405 w 1036"/>
                  <a:gd name="T29" fmla="*/ 102 h 1040"/>
                  <a:gd name="T30" fmla="*/ 302 w 1036"/>
                  <a:gd name="T31" fmla="*/ 144 h 1040"/>
                  <a:gd name="T32" fmla="*/ 249 w 1036"/>
                  <a:gd name="T33" fmla="*/ 137 h 1040"/>
                  <a:gd name="T34" fmla="*/ 213 w 1036"/>
                  <a:gd name="T35" fmla="*/ 101 h 1040"/>
                  <a:gd name="T36" fmla="*/ 99 w 1036"/>
                  <a:gd name="T37" fmla="*/ 215 h 1040"/>
                  <a:gd name="T38" fmla="*/ 135 w 1036"/>
                  <a:gd name="T39" fmla="*/ 251 h 1040"/>
                  <a:gd name="T40" fmla="*/ 142 w 1036"/>
                  <a:gd name="T41" fmla="*/ 304 h 1040"/>
                  <a:gd name="T42" fmla="*/ 100 w 1036"/>
                  <a:gd name="T43" fmla="*/ 407 h 1040"/>
                  <a:gd name="T44" fmla="*/ 57 w 1036"/>
                  <a:gd name="T45" fmla="*/ 439 h 1040"/>
                  <a:gd name="T46" fmla="*/ 6 w 1036"/>
                  <a:gd name="T47" fmla="*/ 439 h 1040"/>
                  <a:gd name="T48" fmla="*/ 0 w 1036"/>
                  <a:gd name="T49" fmla="*/ 520 h 1040"/>
                  <a:gd name="T50" fmla="*/ 6 w 1036"/>
                  <a:gd name="T51" fmla="*/ 601 h 1040"/>
                  <a:gd name="T52" fmla="*/ 57 w 1036"/>
                  <a:gd name="T53" fmla="*/ 601 h 1040"/>
                  <a:gd name="T54" fmla="*/ 100 w 1036"/>
                  <a:gd name="T55" fmla="*/ 633 h 1040"/>
                  <a:gd name="T56" fmla="*/ 142 w 1036"/>
                  <a:gd name="T57" fmla="*/ 736 h 1040"/>
                  <a:gd name="T58" fmla="*/ 135 w 1036"/>
                  <a:gd name="T59" fmla="*/ 789 h 1040"/>
                  <a:gd name="T60" fmla="*/ 99 w 1036"/>
                  <a:gd name="T61" fmla="*/ 825 h 1040"/>
                  <a:gd name="T62" fmla="*/ 213 w 1036"/>
                  <a:gd name="T63" fmla="*/ 939 h 1040"/>
                  <a:gd name="T64" fmla="*/ 249 w 1036"/>
                  <a:gd name="T65" fmla="*/ 903 h 1040"/>
                  <a:gd name="T66" fmla="*/ 302 w 1036"/>
                  <a:gd name="T67" fmla="*/ 896 h 1040"/>
                  <a:gd name="T68" fmla="*/ 405 w 1036"/>
                  <a:gd name="T69" fmla="*/ 938 h 1040"/>
                  <a:gd name="T70" fmla="*/ 437 w 1036"/>
                  <a:gd name="T71" fmla="*/ 981 h 1040"/>
                  <a:gd name="T72" fmla="*/ 437 w 1036"/>
                  <a:gd name="T73" fmla="*/ 1032 h 1040"/>
                  <a:gd name="T74" fmla="*/ 599 w 1036"/>
                  <a:gd name="T75" fmla="*/ 1032 h 1040"/>
                  <a:gd name="T76" fmla="*/ 599 w 1036"/>
                  <a:gd name="T77" fmla="*/ 981 h 1040"/>
                  <a:gd name="T78" fmla="*/ 631 w 1036"/>
                  <a:gd name="T79" fmla="*/ 938 h 1040"/>
                  <a:gd name="T80" fmla="*/ 734 w 1036"/>
                  <a:gd name="T81" fmla="*/ 896 h 1040"/>
                  <a:gd name="T82" fmla="*/ 786 w 1036"/>
                  <a:gd name="T83" fmla="*/ 903 h 1040"/>
                  <a:gd name="T84" fmla="*/ 823 w 1036"/>
                  <a:gd name="T85" fmla="*/ 939 h 1040"/>
                  <a:gd name="T86" fmla="*/ 937 w 1036"/>
                  <a:gd name="T87" fmla="*/ 825 h 1040"/>
                  <a:gd name="T88" fmla="*/ 901 w 1036"/>
                  <a:gd name="T89" fmla="*/ 788 h 1040"/>
                  <a:gd name="T90" fmla="*/ 894 w 1036"/>
                  <a:gd name="T91" fmla="*/ 736 h 1040"/>
                  <a:gd name="T92" fmla="*/ 936 w 1036"/>
                  <a:gd name="T93" fmla="*/ 633 h 1040"/>
                  <a:gd name="T94" fmla="*/ 979 w 1036"/>
                  <a:gd name="T95" fmla="*/ 601 h 1040"/>
                  <a:gd name="T96" fmla="*/ 1030 w 1036"/>
                  <a:gd name="T97" fmla="*/ 601 h 1040"/>
                  <a:gd name="T98" fmla="*/ 1036 w 1036"/>
                  <a:gd name="T99" fmla="*/ 520 h 1040"/>
                  <a:gd name="T100" fmla="*/ 1030 w 1036"/>
                  <a:gd name="T101" fmla="*/ 439 h 1040"/>
                  <a:gd name="T102" fmla="*/ 518 w 1036"/>
                  <a:gd name="T103" fmla="*/ 746 h 1040"/>
                  <a:gd name="T104" fmla="*/ 292 w 1036"/>
                  <a:gd name="T105" fmla="*/ 520 h 1040"/>
                  <a:gd name="T106" fmla="*/ 518 w 1036"/>
                  <a:gd name="T107" fmla="*/ 294 h 1040"/>
                  <a:gd name="T108" fmla="*/ 744 w 1036"/>
                  <a:gd name="T109" fmla="*/ 520 h 1040"/>
                  <a:gd name="T110" fmla="*/ 518 w 1036"/>
                  <a:gd name="T111" fmla="*/ 746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6" h="1040">
                    <a:moveTo>
                      <a:pt x="1030" y="439"/>
                    </a:moveTo>
                    <a:cubicBezTo>
                      <a:pt x="979" y="439"/>
                      <a:pt x="979" y="439"/>
                      <a:pt x="979" y="439"/>
                    </a:cubicBezTo>
                    <a:cubicBezTo>
                      <a:pt x="959" y="439"/>
                      <a:pt x="942" y="426"/>
                      <a:pt x="936" y="407"/>
                    </a:cubicBezTo>
                    <a:cubicBezTo>
                      <a:pt x="927" y="371"/>
                      <a:pt x="912" y="337"/>
                      <a:pt x="894" y="304"/>
                    </a:cubicBezTo>
                    <a:cubicBezTo>
                      <a:pt x="884" y="287"/>
                      <a:pt x="887" y="266"/>
                      <a:pt x="901" y="252"/>
                    </a:cubicBezTo>
                    <a:cubicBezTo>
                      <a:pt x="937" y="215"/>
                      <a:pt x="937" y="215"/>
                      <a:pt x="937" y="215"/>
                    </a:cubicBezTo>
                    <a:cubicBezTo>
                      <a:pt x="905" y="171"/>
                      <a:pt x="867" y="133"/>
                      <a:pt x="823" y="101"/>
                    </a:cubicBezTo>
                    <a:cubicBezTo>
                      <a:pt x="786" y="137"/>
                      <a:pt x="786" y="137"/>
                      <a:pt x="786" y="137"/>
                    </a:cubicBezTo>
                    <a:cubicBezTo>
                      <a:pt x="772" y="151"/>
                      <a:pt x="751" y="154"/>
                      <a:pt x="734" y="144"/>
                    </a:cubicBezTo>
                    <a:cubicBezTo>
                      <a:pt x="701" y="126"/>
                      <a:pt x="667" y="111"/>
                      <a:pt x="631" y="102"/>
                    </a:cubicBezTo>
                    <a:cubicBezTo>
                      <a:pt x="612" y="96"/>
                      <a:pt x="599" y="79"/>
                      <a:pt x="599" y="59"/>
                    </a:cubicBezTo>
                    <a:cubicBezTo>
                      <a:pt x="599" y="8"/>
                      <a:pt x="599" y="8"/>
                      <a:pt x="599" y="8"/>
                    </a:cubicBezTo>
                    <a:cubicBezTo>
                      <a:pt x="546" y="0"/>
                      <a:pt x="490" y="0"/>
                      <a:pt x="437" y="8"/>
                    </a:cubicBezTo>
                    <a:cubicBezTo>
                      <a:pt x="437" y="59"/>
                      <a:pt x="437" y="59"/>
                      <a:pt x="437" y="59"/>
                    </a:cubicBezTo>
                    <a:cubicBezTo>
                      <a:pt x="437" y="79"/>
                      <a:pt x="424" y="96"/>
                      <a:pt x="405" y="102"/>
                    </a:cubicBezTo>
                    <a:cubicBezTo>
                      <a:pt x="369" y="111"/>
                      <a:pt x="335" y="126"/>
                      <a:pt x="302" y="144"/>
                    </a:cubicBezTo>
                    <a:cubicBezTo>
                      <a:pt x="285" y="154"/>
                      <a:pt x="264" y="151"/>
                      <a:pt x="249" y="137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169" y="133"/>
                      <a:pt x="131" y="171"/>
                      <a:pt x="99" y="21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49" y="266"/>
                      <a:pt x="152" y="287"/>
                      <a:pt x="142" y="304"/>
                    </a:cubicBezTo>
                    <a:cubicBezTo>
                      <a:pt x="124" y="337"/>
                      <a:pt x="109" y="371"/>
                      <a:pt x="100" y="407"/>
                    </a:cubicBezTo>
                    <a:cubicBezTo>
                      <a:pt x="94" y="426"/>
                      <a:pt x="77" y="439"/>
                      <a:pt x="57" y="439"/>
                    </a:cubicBezTo>
                    <a:cubicBezTo>
                      <a:pt x="6" y="439"/>
                      <a:pt x="6" y="439"/>
                      <a:pt x="6" y="439"/>
                    </a:cubicBezTo>
                    <a:cubicBezTo>
                      <a:pt x="2" y="466"/>
                      <a:pt x="0" y="493"/>
                      <a:pt x="0" y="520"/>
                    </a:cubicBezTo>
                    <a:cubicBezTo>
                      <a:pt x="0" y="547"/>
                      <a:pt x="2" y="574"/>
                      <a:pt x="6" y="601"/>
                    </a:cubicBezTo>
                    <a:cubicBezTo>
                      <a:pt x="57" y="601"/>
                      <a:pt x="57" y="601"/>
                      <a:pt x="57" y="601"/>
                    </a:cubicBezTo>
                    <a:cubicBezTo>
                      <a:pt x="77" y="601"/>
                      <a:pt x="94" y="614"/>
                      <a:pt x="100" y="633"/>
                    </a:cubicBezTo>
                    <a:cubicBezTo>
                      <a:pt x="109" y="669"/>
                      <a:pt x="124" y="703"/>
                      <a:pt x="142" y="736"/>
                    </a:cubicBezTo>
                    <a:cubicBezTo>
                      <a:pt x="152" y="753"/>
                      <a:pt x="149" y="774"/>
                      <a:pt x="135" y="789"/>
                    </a:cubicBezTo>
                    <a:cubicBezTo>
                      <a:pt x="99" y="825"/>
                      <a:pt x="99" y="825"/>
                      <a:pt x="99" y="825"/>
                    </a:cubicBezTo>
                    <a:cubicBezTo>
                      <a:pt x="131" y="868"/>
                      <a:pt x="169" y="907"/>
                      <a:pt x="213" y="939"/>
                    </a:cubicBezTo>
                    <a:cubicBezTo>
                      <a:pt x="249" y="903"/>
                      <a:pt x="249" y="903"/>
                      <a:pt x="249" y="903"/>
                    </a:cubicBezTo>
                    <a:cubicBezTo>
                      <a:pt x="264" y="889"/>
                      <a:pt x="285" y="886"/>
                      <a:pt x="302" y="896"/>
                    </a:cubicBezTo>
                    <a:cubicBezTo>
                      <a:pt x="335" y="914"/>
                      <a:pt x="369" y="929"/>
                      <a:pt x="405" y="938"/>
                    </a:cubicBezTo>
                    <a:cubicBezTo>
                      <a:pt x="424" y="944"/>
                      <a:pt x="437" y="961"/>
                      <a:pt x="437" y="981"/>
                    </a:cubicBezTo>
                    <a:cubicBezTo>
                      <a:pt x="437" y="1032"/>
                      <a:pt x="437" y="1032"/>
                      <a:pt x="437" y="1032"/>
                    </a:cubicBezTo>
                    <a:cubicBezTo>
                      <a:pt x="490" y="1040"/>
                      <a:pt x="546" y="1040"/>
                      <a:pt x="599" y="1032"/>
                    </a:cubicBezTo>
                    <a:cubicBezTo>
                      <a:pt x="599" y="981"/>
                      <a:pt x="599" y="981"/>
                      <a:pt x="599" y="981"/>
                    </a:cubicBezTo>
                    <a:cubicBezTo>
                      <a:pt x="599" y="961"/>
                      <a:pt x="612" y="944"/>
                      <a:pt x="631" y="938"/>
                    </a:cubicBezTo>
                    <a:cubicBezTo>
                      <a:pt x="667" y="929"/>
                      <a:pt x="701" y="914"/>
                      <a:pt x="734" y="896"/>
                    </a:cubicBezTo>
                    <a:cubicBezTo>
                      <a:pt x="751" y="886"/>
                      <a:pt x="772" y="889"/>
                      <a:pt x="786" y="903"/>
                    </a:cubicBezTo>
                    <a:cubicBezTo>
                      <a:pt x="823" y="939"/>
                      <a:pt x="823" y="939"/>
                      <a:pt x="823" y="939"/>
                    </a:cubicBezTo>
                    <a:cubicBezTo>
                      <a:pt x="867" y="907"/>
                      <a:pt x="905" y="868"/>
                      <a:pt x="937" y="825"/>
                    </a:cubicBezTo>
                    <a:cubicBezTo>
                      <a:pt x="901" y="788"/>
                      <a:pt x="901" y="788"/>
                      <a:pt x="901" y="788"/>
                    </a:cubicBezTo>
                    <a:cubicBezTo>
                      <a:pt x="887" y="774"/>
                      <a:pt x="884" y="753"/>
                      <a:pt x="894" y="736"/>
                    </a:cubicBezTo>
                    <a:cubicBezTo>
                      <a:pt x="912" y="703"/>
                      <a:pt x="927" y="669"/>
                      <a:pt x="936" y="633"/>
                    </a:cubicBezTo>
                    <a:cubicBezTo>
                      <a:pt x="942" y="614"/>
                      <a:pt x="959" y="601"/>
                      <a:pt x="979" y="601"/>
                    </a:cubicBezTo>
                    <a:cubicBezTo>
                      <a:pt x="1030" y="601"/>
                      <a:pt x="1030" y="601"/>
                      <a:pt x="1030" y="601"/>
                    </a:cubicBezTo>
                    <a:cubicBezTo>
                      <a:pt x="1034" y="574"/>
                      <a:pt x="1036" y="547"/>
                      <a:pt x="1036" y="520"/>
                    </a:cubicBezTo>
                    <a:cubicBezTo>
                      <a:pt x="1036" y="493"/>
                      <a:pt x="1034" y="466"/>
                      <a:pt x="1030" y="439"/>
                    </a:cubicBezTo>
                    <a:close/>
                    <a:moveTo>
                      <a:pt x="518" y="746"/>
                    </a:moveTo>
                    <a:cubicBezTo>
                      <a:pt x="393" y="746"/>
                      <a:pt x="292" y="644"/>
                      <a:pt x="292" y="520"/>
                    </a:cubicBezTo>
                    <a:cubicBezTo>
                      <a:pt x="292" y="396"/>
                      <a:pt x="393" y="294"/>
                      <a:pt x="518" y="294"/>
                    </a:cubicBezTo>
                    <a:cubicBezTo>
                      <a:pt x="642" y="294"/>
                      <a:pt x="744" y="396"/>
                      <a:pt x="744" y="520"/>
                    </a:cubicBezTo>
                    <a:cubicBezTo>
                      <a:pt x="744" y="644"/>
                      <a:pt x="642" y="746"/>
                      <a:pt x="518" y="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6F6EAB1A-41FF-4341-B6EB-A14C9AEF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2692400"/>
                <a:ext cx="1858964" cy="463550"/>
              </a:xfrm>
              <a:custGeom>
                <a:avLst/>
                <a:gdLst>
                  <a:gd name="T0" fmla="*/ 0 w 1418"/>
                  <a:gd name="T1" fmla="*/ 346 h 354"/>
                  <a:gd name="T2" fmla="*/ 0 w 1418"/>
                  <a:gd name="T3" fmla="*/ 80 h 354"/>
                  <a:gd name="T4" fmla="*/ 80 w 1418"/>
                  <a:gd name="T5" fmla="*/ 0 h 354"/>
                  <a:gd name="T6" fmla="*/ 1338 w 1418"/>
                  <a:gd name="T7" fmla="*/ 0 h 354"/>
                  <a:gd name="T8" fmla="*/ 1418 w 1418"/>
                  <a:gd name="T9" fmla="*/ 80 h 354"/>
                  <a:gd name="T10" fmla="*/ 1418 w 1418"/>
                  <a:gd name="T11" fmla="*/ 354 h 354"/>
                  <a:gd name="T12" fmla="*/ 0 w 1418"/>
                  <a:gd name="T13" fmla="*/ 34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346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338" y="0"/>
                      <a:pt x="1338" y="0"/>
                      <a:pt x="1338" y="0"/>
                    </a:cubicBezTo>
                    <a:cubicBezTo>
                      <a:pt x="1382" y="0"/>
                      <a:pt x="1418" y="36"/>
                      <a:pt x="1418" y="80"/>
                    </a:cubicBezTo>
                    <a:cubicBezTo>
                      <a:pt x="1418" y="354"/>
                      <a:pt x="1418" y="354"/>
                      <a:pt x="1418" y="354"/>
                    </a:cubicBezTo>
                    <a:lnTo>
                      <a:pt x="0" y="3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230E3804-4AE8-4C53-A372-DC7E371D8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75" y="5195888"/>
                <a:ext cx="1858963" cy="463550"/>
              </a:xfrm>
              <a:custGeom>
                <a:avLst/>
                <a:gdLst>
                  <a:gd name="T0" fmla="*/ 0 w 1418"/>
                  <a:gd name="T1" fmla="*/ 8 h 354"/>
                  <a:gd name="T2" fmla="*/ 0 w 1418"/>
                  <a:gd name="T3" fmla="*/ 274 h 354"/>
                  <a:gd name="T4" fmla="*/ 80 w 1418"/>
                  <a:gd name="T5" fmla="*/ 354 h 354"/>
                  <a:gd name="T6" fmla="*/ 1338 w 1418"/>
                  <a:gd name="T7" fmla="*/ 354 h 354"/>
                  <a:gd name="T8" fmla="*/ 1418 w 1418"/>
                  <a:gd name="T9" fmla="*/ 274 h 354"/>
                  <a:gd name="T10" fmla="*/ 1418 w 1418"/>
                  <a:gd name="T11" fmla="*/ 0 h 354"/>
                  <a:gd name="T12" fmla="*/ 0 w 1418"/>
                  <a:gd name="T13" fmla="*/ 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8" h="354">
                    <a:moveTo>
                      <a:pt x="0" y="8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18"/>
                      <a:pt x="36" y="354"/>
                      <a:pt x="80" y="354"/>
                    </a:cubicBezTo>
                    <a:cubicBezTo>
                      <a:pt x="1338" y="354"/>
                      <a:pt x="1338" y="354"/>
                      <a:pt x="1338" y="354"/>
                    </a:cubicBezTo>
                    <a:cubicBezTo>
                      <a:pt x="1382" y="354"/>
                      <a:pt x="1418" y="318"/>
                      <a:pt x="1418" y="274"/>
                    </a:cubicBezTo>
                    <a:cubicBezTo>
                      <a:pt x="1418" y="0"/>
                      <a:pt x="1418" y="0"/>
                      <a:pt x="1418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3CC1BDA6-4A72-4956-8CAD-38B4F15B3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638" y="2620963"/>
                <a:ext cx="2009775" cy="3117850"/>
              </a:xfrm>
              <a:custGeom>
                <a:avLst/>
                <a:gdLst>
                  <a:gd name="T0" fmla="*/ 1532 w 1532"/>
                  <a:gd name="T1" fmla="*/ 201 h 2382"/>
                  <a:gd name="T2" fmla="*/ 1532 w 1532"/>
                  <a:gd name="T3" fmla="*/ 2181 h 2382"/>
                  <a:gd name="T4" fmla="*/ 1331 w 1532"/>
                  <a:gd name="T5" fmla="*/ 2382 h 2382"/>
                  <a:gd name="T6" fmla="*/ 201 w 1532"/>
                  <a:gd name="T7" fmla="*/ 2382 h 2382"/>
                  <a:gd name="T8" fmla="*/ 0 w 1532"/>
                  <a:gd name="T9" fmla="*/ 2181 h 2382"/>
                  <a:gd name="T10" fmla="*/ 0 w 1532"/>
                  <a:gd name="T11" fmla="*/ 201 h 2382"/>
                  <a:gd name="T12" fmla="*/ 201 w 1532"/>
                  <a:gd name="T13" fmla="*/ 0 h 2382"/>
                  <a:gd name="T14" fmla="*/ 1331 w 1532"/>
                  <a:gd name="T15" fmla="*/ 0 h 2382"/>
                  <a:gd name="T16" fmla="*/ 1532 w 1532"/>
                  <a:gd name="T17" fmla="*/ 201 h 2382"/>
                  <a:gd name="T18" fmla="*/ 1451 w 1532"/>
                  <a:gd name="T19" fmla="*/ 2181 h 2382"/>
                  <a:gd name="T20" fmla="*/ 1451 w 1532"/>
                  <a:gd name="T21" fmla="*/ 2016 h 2382"/>
                  <a:gd name="T22" fmla="*/ 81 w 1532"/>
                  <a:gd name="T23" fmla="*/ 2016 h 2382"/>
                  <a:gd name="T24" fmla="*/ 81 w 1532"/>
                  <a:gd name="T25" fmla="*/ 2181 h 2382"/>
                  <a:gd name="T26" fmla="*/ 201 w 1532"/>
                  <a:gd name="T27" fmla="*/ 2301 h 2382"/>
                  <a:gd name="T28" fmla="*/ 1331 w 1532"/>
                  <a:gd name="T29" fmla="*/ 2301 h 2382"/>
                  <a:gd name="T30" fmla="*/ 1451 w 1532"/>
                  <a:gd name="T31" fmla="*/ 2181 h 2382"/>
                  <a:gd name="T32" fmla="*/ 1451 w 1532"/>
                  <a:gd name="T33" fmla="*/ 1935 h 2382"/>
                  <a:gd name="T34" fmla="*/ 1451 w 1532"/>
                  <a:gd name="T35" fmla="*/ 447 h 2382"/>
                  <a:gd name="T36" fmla="*/ 81 w 1532"/>
                  <a:gd name="T37" fmla="*/ 447 h 2382"/>
                  <a:gd name="T38" fmla="*/ 81 w 1532"/>
                  <a:gd name="T39" fmla="*/ 1935 h 2382"/>
                  <a:gd name="T40" fmla="*/ 1451 w 1532"/>
                  <a:gd name="T41" fmla="*/ 1935 h 2382"/>
                  <a:gd name="T42" fmla="*/ 1451 w 1532"/>
                  <a:gd name="T43" fmla="*/ 366 h 2382"/>
                  <a:gd name="T44" fmla="*/ 1451 w 1532"/>
                  <a:gd name="T45" fmla="*/ 201 h 2382"/>
                  <a:gd name="T46" fmla="*/ 1331 w 1532"/>
                  <a:gd name="T47" fmla="*/ 81 h 2382"/>
                  <a:gd name="T48" fmla="*/ 201 w 1532"/>
                  <a:gd name="T49" fmla="*/ 81 h 2382"/>
                  <a:gd name="T50" fmla="*/ 81 w 1532"/>
                  <a:gd name="T51" fmla="*/ 201 h 2382"/>
                  <a:gd name="T52" fmla="*/ 81 w 1532"/>
                  <a:gd name="T53" fmla="*/ 366 h 2382"/>
                  <a:gd name="T54" fmla="*/ 1451 w 1532"/>
                  <a:gd name="T55" fmla="*/ 366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32" h="2382">
                    <a:moveTo>
                      <a:pt x="1532" y="201"/>
                    </a:moveTo>
                    <a:cubicBezTo>
                      <a:pt x="1532" y="2181"/>
                      <a:pt x="1532" y="2181"/>
                      <a:pt x="1532" y="2181"/>
                    </a:cubicBezTo>
                    <a:cubicBezTo>
                      <a:pt x="1532" y="2291"/>
                      <a:pt x="1442" y="2382"/>
                      <a:pt x="1331" y="2382"/>
                    </a:cubicBezTo>
                    <a:cubicBezTo>
                      <a:pt x="201" y="2382"/>
                      <a:pt x="201" y="2382"/>
                      <a:pt x="201" y="2382"/>
                    </a:cubicBezTo>
                    <a:cubicBezTo>
                      <a:pt x="90" y="2382"/>
                      <a:pt x="0" y="2291"/>
                      <a:pt x="0" y="218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91"/>
                      <a:pt x="90" y="0"/>
                      <a:pt x="201" y="0"/>
                    </a:cubicBezTo>
                    <a:cubicBezTo>
                      <a:pt x="1331" y="0"/>
                      <a:pt x="1331" y="0"/>
                      <a:pt x="1331" y="0"/>
                    </a:cubicBezTo>
                    <a:cubicBezTo>
                      <a:pt x="1442" y="0"/>
                      <a:pt x="1532" y="91"/>
                      <a:pt x="1532" y="201"/>
                    </a:cubicBezTo>
                    <a:close/>
                    <a:moveTo>
                      <a:pt x="1451" y="2181"/>
                    </a:moveTo>
                    <a:cubicBezTo>
                      <a:pt x="1451" y="2016"/>
                      <a:pt x="1451" y="2016"/>
                      <a:pt x="1451" y="2016"/>
                    </a:cubicBezTo>
                    <a:cubicBezTo>
                      <a:pt x="81" y="2016"/>
                      <a:pt x="81" y="2016"/>
                      <a:pt x="81" y="2016"/>
                    </a:cubicBezTo>
                    <a:cubicBezTo>
                      <a:pt x="81" y="2181"/>
                      <a:pt x="81" y="2181"/>
                      <a:pt x="81" y="2181"/>
                    </a:cubicBezTo>
                    <a:cubicBezTo>
                      <a:pt x="81" y="2247"/>
                      <a:pt x="135" y="2301"/>
                      <a:pt x="201" y="2301"/>
                    </a:cubicBezTo>
                    <a:cubicBezTo>
                      <a:pt x="1331" y="2301"/>
                      <a:pt x="1331" y="2301"/>
                      <a:pt x="1331" y="2301"/>
                    </a:cubicBezTo>
                    <a:cubicBezTo>
                      <a:pt x="1397" y="2301"/>
                      <a:pt x="1451" y="2247"/>
                      <a:pt x="1451" y="2181"/>
                    </a:cubicBezTo>
                    <a:close/>
                    <a:moveTo>
                      <a:pt x="1451" y="1935"/>
                    </a:moveTo>
                    <a:cubicBezTo>
                      <a:pt x="1451" y="447"/>
                      <a:pt x="1451" y="447"/>
                      <a:pt x="1451" y="447"/>
                    </a:cubicBezTo>
                    <a:cubicBezTo>
                      <a:pt x="81" y="447"/>
                      <a:pt x="81" y="447"/>
                      <a:pt x="81" y="447"/>
                    </a:cubicBezTo>
                    <a:cubicBezTo>
                      <a:pt x="81" y="1935"/>
                      <a:pt x="81" y="1935"/>
                      <a:pt x="81" y="1935"/>
                    </a:cubicBezTo>
                    <a:lnTo>
                      <a:pt x="1451" y="1935"/>
                    </a:lnTo>
                    <a:close/>
                    <a:moveTo>
                      <a:pt x="1451" y="366"/>
                    </a:moveTo>
                    <a:cubicBezTo>
                      <a:pt x="1451" y="201"/>
                      <a:pt x="1451" y="201"/>
                      <a:pt x="1451" y="201"/>
                    </a:cubicBezTo>
                    <a:cubicBezTo>
                      <a:pt x="1451" y="135"/>
                      <a:pt x="1397" y="81"/>
                      <a:pt x="1331" y="81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135" y="81"/>
                      <a:pt x="81" y="135"/>
                      <a:pt x="81" y="201"/>
                    </a:cubicBezTo>
                    <a:cubicBezTo>
                      <a:pt x="81" y="366"/>
                      <a:pt x="81" y="366"/>
                      <a:pt x="81" y="366"/>
                    </a:cubicBezTo>
                    <a:lnTo>
                      <a:pt x="1451" y="3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BCB12169-B438-4634-AA6F-C645C327F5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75" y="3444875"/>
                <a:ext cx="1458913" cy="1462088"/>
              </a:xfrm>
              <a:custGeom>
                <a:avLst/>
                <a:gdLst>
                  <a:gd name="T0" fmla="*/ 1112 w 1112"/>
                  <a:gd name="T1" fmla="*/ 561 h 1117"/>
                  <a:gd name="T2" fmla="*/ 1059 w 1112"/>
                  <a:gd name="T3" fmla="*/ 716 h 1117"/>
                  <a:gd name="T4" fmla="*/ 986 w 1112"/>
                  <a:gd name="T5" fmla="*/ 771 h 1117"/>
                  <a:gd name="T6" fmla="*/ 1027 w 1112"/>
                  <a:gd name="T7" fmla="*/ 857 h 1117"/>
                  <a:gd name="T8" fmla="*/ 802 w 1112"/>
                  <a:gd name="T9" fmla="*/ 1026 h 1117"/>
                  <a:gd name="T10" fmla="*/ 711 w 1112"/>
                  <a:gd name="T11" fmla="*/ 1014 h 1117"/>
                  <a:gd name="T12" fmla="*/ 680 w 1112"/>
                  <a:gd name="T13" fmla="*/ 1103 h 1117"/>
                  <a:gd name="T14" fmla="*/ 432 w 1112"/>
                  <a:gd name="T15" fmla="*/ 1103 h 1117"/>
                  <a:gd name="T16" fmla="*/ 401 w 1112"/>
                  <a:gd name="T17" fmla="*/ 1014 h 1117"/>
                  <a:gd name="T18" fmla="*/ 310 w 1112"/>
                  <a:gd name="T19" fmla="*/ 1026 h 1117"/>
                  <a:gd name="T20" fmla="*/ 85 w 1112"/>
                  <a:gd name="T21" fmla="*/ 857 h 1117"/>
                  <a:gd name="T22" fmla="*/ 126 w 1112"/>
                  <a:gd name="T23" fmla="*/ 772 h 1117"/>
                  <a:gd name="T24" fmla="*/ 53 w 1112"/>
                  <a:gd name="T25" fmla="*/ 716 h 1117"/>
                  <a:gd name="T26" fmla="*/ 0 w 1112"/>
                  <a:gd name="T27" fmla="*/ 561 h 1117"/>
                  <a:gd name="T28" fmla="*/ 53 w 1112"/>
                  <a:gd name="T29" fmla="*/ 406 h 1117"/>
                  <a:gd name="T30" fmla="*/ 126 w 1112"/>
                  <a:gd name="T31" fmla="*/ 351 h 1117"/>
                  <a:gd name="T32" fmla="*/ 85 w 1112"/>
                  <a:gd name="T33" fmla="*/ 265 h 1117"/>
                  <a:gd name="T34" fmla="*/ 310 w 1112"/>
                  <a:gd name="T35" fmla="*/ 96 h 1117"/>
                  <a:gd name="T36" fmla="*/ 401 w 1112"/>
                  <a:gd name="T37" fmla="*/ 108 h 1117"/>
                  <a:gd name="T38" fmla="*/ 432 w 1112"/>
                  <a:gd name="T39" fmla="*/ 19 h 1117"/>
                  <a:gd name="T40" fmla="*/ 711 w 1112"/>
                  <a:gd name="T41" fmla="*/ 58 h 1117"/>
                  <a:gd name="T42" fmla="*/ 766 w 1112"/>
                  <a:gd name="T43" fmla="*/ 131 h 1117"/>
                  <a:gd name="T44" fmla="*/ 852 w 1112"/>
                  <a:gd name="T45" fmla="*/ 90 h 1117"/>
                  <a:gd name="T46" fmla="*/ 1021 w 1112"/>
                  <a:gd name="T47" fmla="*/ 315 h 1117"/>
                  <a:gd name="T48" fmla="*/ 1009 w 1112"/>
                  <a:gd name="T49" fmla="*/ 406 h 1117"/>
                  <a:gd name="T50" fmla="*/ 1099 w 1112"/>
                  <a:gd name="T51" fmla="*/ 437 h 1117"/>
                  <a:gd name="T52" fmla="*/ 1026 w 1112"/>
                  <a:gd name="T53" fmla="*/ 487 h 1117"/>
                  <a:gd name="T54" fmla="*/ 940 w 1112"/>
                  <a:gd name="T55" fmla="*/ 457 h 1117"/>
                  <a:gd name="T56" fmla="*/ 907 w 1112"/>
                  <a:gd name="T57" fmla="*/ 315 h 1117"/>
                  <a:gd name="T58" fmla="*/ 836 w 1112"/>
                  <a:gd name="T59" fmla="*/ 176 h 1117"/>
                  <a:gd name="T60" fmla="*/ 754 w 1112"/>
                  <a:gd name="T61" fmla="*/ 216 h 1117"/>
                  <a:gd name="T62" fmla="*/ 630 w 1112"/>
                  <a:gd name="T63" fmla="*/ 138 h 1117"/>
                  <a:gd name="T64" fmla="*/ 482 w 1112"/>
                  <a:gd name="T65" fmla="*/ 91 h 1117"/>
                  <a:gd name="T66" fmla="*/ 452 w 1112"/>
                  <a:gd name="T67" fmla="*/ 177 h 1117"/>
                  <a:gd name="T68" fmla="*/ 310 w 1112"/>
                  <a:gd name="T69" fmla="*/ 210 h 1117"/>
                  <a:gd name="T70" fmla="*/ 171 w 1112"/>
                  <a:gd name="T71" fmla="*/ 281 h 1117"/>
                  <a:gd name="T72" fmla="*/ 211 w 1112"/>
                  <a:gd name="T73" fmla="*/ 363 h 1117"/>
                  <a:gd name="T74" fmla="*/ 133 w 1112"/>
                  <a:gd name="T75" fmla="*/ 487 h 1117"/>
                  <a:gd name="T76" fmla="*/ 80 w 1112"/>
                  <a:gd name="T77" fmla="*/ 561 h 1117"/>
                  <a:gd name="T78" fmla="*/ 133 w 1112"/>
                  <a:gd name="T79" fmla="*/ 635 h 1117"/>
                  <a:gd name="T80" fmla="*/ 211 w 1112"/>
                  <a:gd name="T81" fmla="*/ 759 h 1117"/>
                  <a:gd name="T82" fmla="*/ 171 w 1112"/>
                  <a:gd name="T83" fmla="*/ 841 h 1117"/>
                  <a:gd name="T84" fmla="*/ 310 w 1112"/>
                  <a:gd name="T85" fmla="*/ 913 h 1117"/>
                  <a:gd name="T86" fmla="*/ 452 w 1112"/>
                  <a:gd name="T87" fmla="*/ 945 h 1117"/>
                  <a:gd name="T88" fmla="*/ 482 w 1112"/>
                  <a:gd name="T89" fmla="*/ 1031 h 1117"/>
                  <a:gd name="T90" fmla="*/ 630 w 1112"/>
                  <a:gd name="T91" fmla="*/ 984 h 1117"/>
                  <a:gd name="T92" fmla="*/ 754 w 1112"/>
                  <a:gd name="T93" fmla="*/ 906 h 1117"/>
                  <a:gd name="T94" fmla="*/ 836 w 1112"/>
                  <a:gd name="T95" fmla="*/ 946 h 1117"/>
                  <a:gd name="T96" fmla="*/ 907 w 1112"/>
                  <a:gd name="T97" fmla="*/ 807 h 1117"/>
                  <a:gd name="T98" fmla="*/ 940 w 1112"/>
                  <a:gd name="T99" fmla="*/ 665 h 1117"/>
                  <a:gd name="T100" fmla="*/ 1026 w 1112"/>
                  <a:gd name="T101" fmla="*/ 635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12" h="1117">
                    <a:moveTo>
                      <a:pt x="1099" y="437"/>
                    </a:moveTo>
                    <a:cubicBezTo>
                      <a:pt x="1108" y="478"/>
                      <a:pt x="1112" y="519"/>
                      <a:pt x="1112" y="561"/>
                    </a:cubicBezTo>
                    <a:cubicBezTo>
                      <a:pt x="1112" y="603"/>
                      <a:pt x="1108" y="644"/>
                      <a:pt x="1099" y="685"/>
                    </a:cubicBezTo>
                    <a:cubicBezTo>
                      <a:pt x="1094" y="703"/>
                      <a:pt x="1078" y="716"/>
                      <a:pt x="1059" y="716"/>
                    </a:cubicBezTo>
                    <a:cubicBezTo>
                      <a:pt x="1009" y="716"/>
                      <a:pt x="1009" y="716"/>
                      <a:pt x="1009" y="716"/>
                    </a:cubicBezTo>
                    <a:cubicBezTo>
                      <a:pt x="1002" y="735"/>
                      <a:pt x="994" y="753"/>
                      <a:pt x="986" y="771"/>
                    </a:cubicBezTo>
                    <a:cubicBezTo>
                      <a:pt x="1021" y="807"/>
                      <a:pt x="1021" y="807"/>
                      <a:pt x="1021" y="807"/>
                    </a:cubicBezTo>
                    <a:cubicBezTo>
                      <a:pt x="1035" y="821"/>
                      <a:pt x="1037" y="841"/>
                      <a:pt x="1027" y="857"/>
                    </a:cubicBezTo>
                    <a:cubicBezTo>
                      <a:pt x="983" y="927"/>
                      <a:pt x="922" y="988"/>
                      <a:pt x="852" y="1032"/>
                    </a:cubicBezTo>
                    <a:cubicBezTo>
                      <a:pt x="836" y="1042"/>
                      <a:pt x="816" y="1040"/>
                      <a:pt x="802" y="1026"/>
                    </a:cubicBezTo>
                    <a:cubicBezTo>
                      <a:pt x="766" y="991"/>
                      <a:pt x="766" y="991"/>
                      <a:pt x="766" y="991"/>
                    </a:cubicBezTo>
                    <a:cubicBezTo>
                      <a:pt x="748" y="999"/>
                      <a:pt x="730" y="1007"/>
                      <a:pt x="711" y="1014"/>
                    </a:cubicBezTo>
                    <a:cubicBezTo>
                      <a:pt x="711" y="1064"/>
                      <a:pt x="711" y="1064"/>
                      <a:pt x="711" y="1064"/>
                    </a:cubicBezTo>
                    <a:cubicBezTo>
                      <a:pt x="711" y="1083"/>
                      <a:pt x="698" y="1099"/>
                      <a:pt x="680" y="1103"/>
                    </a:cubicBezTo>
                    <a:cubicBezTo>
                      <a:pt x="639" y="1113"/>
                      <a:pt x="598" y="1117"/>
                      <a:pt x="556" y="1117"/>
                    </a:cubicBezTo>
                    <a:cubicBezTo>
                      <a:pt x="514" y="1117"/>
                      <a:pt x="473" y="1113"/>
                      <a:pt x="432" y="1103"/>
                    </a:cubicBezTo>
                    <a:cubicBezTo>
                      <a:pt x="414" y="1099"/>
                      <a:pt x="401" y="1083"/>
                      <a:pt x="401" y="1064"/>
                    </a:cubicBezTo>
                    <a:cubicBezTo>
                      <a:pt x="401" y="1014"/>
                      <a:pt x="401" y="1014"/>
                      <a:pt x="401" y="1014"/>
                    </a:cubicBezTo>
                    <a:cubicBezTo>
                      <a:pt x="382" y="1007"/>
                      <a:pt x="364" y="999"/>
                      <a:pt x="346" y="991"/>
                    </a:cubicBezTo>
                    <a:cubicBezTo>
                      <a:pt x="310" y="1026"/>
                      <a:pt x="310" y="1026"/>
                      <a:pt x="310" y="1026"/>
                    </a:cubicBezTo>
                    <a:cubicBezTo>
                      <a:pt x="296" y="1040"/>
                      <a:pt x="276" y="1042"/>
                      <a:pt x="260" y="1032"/>
                    </a:cubicBezTo>
                    <a:cubicBezTo>
                      <a:pt x="190" y="988"/>
                      <a:pt x="129" y="927"/>
                      <a:pt x="85" y="857"/>
                    </a:cubicBezTo>
                    <a:cubicBezTo>
                      <a:pt x="75" y="841"/>
                      <a:pt x="77" y="821"/>
                      <a:pt x="91" y="807"/>
                    </a:cubicBezTo>
                    <a:cubicBezTo>
                      <a:pt x="126" y="772"/>
                      <a:pt x="126" y="772"/>
                      <a:pt x="126" y="772"/>
                    </a:cubicBezTo>
                    <a:cubicBezTo>
                      <a:pt x="118" y="753"/>
                      <a:pt x="110" y="735"/>
                      <a:pt x="103" y="716"/>
                    </a:cubicBezTo>
                    <a:cubicBezTo>
                      <a:pt x="53" y="716"/>
                      <a:pt x="53" y="716"/>
                      <a:pt x="53" y="716"/>
                    </a:cubicBezTo>
                    <a:cubicBezTo>
                      <a:pt x="34" y="716"/>
                      <a:pt x="18" y="703"/>
                      <a:pt x="14" y="685"/>
                    </a:cubicBezTo>
                    <a:cubicBezTo>
                      <a:pt x="4" y="644"/>
                      <a:pt x="0" y="603"/>
                      <a:pt x="0" y="561"/>
                    </a:cubicBezTo>
                    <a:cubicBezTo>
                      <a:pt x="0" y="519"/>
                      <a:pt x="4" y="478"/>
                      <a:pt x="14" y="437"/>
                    </a:cubicBezTo>
                    <a:cubicBezTo>
                      <a:pt x="18" y="419"/>
                      <a:pt x="34" y="406"/>
                      <a:pt x="53" y="406"/>
                    </a:cubicBezTo>
                    <a:cubicBezTo>
                      <a:pt x="103" y="406"/>
                      <a:pt x="103" y="406"/>
                      <a:pt x="103" y="406"/>
                    </a:cubicBezTo>
                    <a:cubicBezTo>
                      <a:pt x="110" y="387"/>
                      <a:pt x="118" y="369"/>
                      <a:pt x="126" y="351"/>
                    </a:cubicBezTo>
                    <a:cubicBezTo>
                      <a:pt x="91" y="315"/>
                      <a:pt x="91" y="315"/>
                      <a:pt x="91" y="315"/>
                    </a:cubicBezTo>
                    <a:cubicBezTo>
                      <a:pt x="77" y="301"/>
                      <a:pt x="75" y="281"/>
                      <a:pt x="85" y="265"/>
                    </a:cubicBezTo>
                    <a:cubicBezTo>
                      <a:pt x="129" y="195"/>
                      <a:pt x="190" y="134"/>
                      <a:pt x="260" y="90"/>
                    </a:cubicBezTo>
                    <a:cubicBezTo>
                      <a:pt x="276" y="80"/>
                      <a:pt x="296" y="82"/>
                      <a:pt x="310" y="96"/>
                    </a:cubicBezTo>
                    <a:cubicBezTo>
                      <a:pt x="346" y="131"/>
                      <a:pt x="346" y="131"/>
                      <a:pt x="346" y="131"/>
                    </a:cubicBezTo>
                    <a:cubicBezTo>
                      <a:pt x="364" y="123"/>
                      <a:pt x="382" y="115"/>
                      <a:pt x="401" y="108"/>
                    </a:cubicBezTo>
                    <a:cubicBezTo>
                      <a:pt x="401" y="58"/>
                      <a:pt x="401" y="58"/>
                      <a:pt x="401" y="58"/>
                    </a:cubicBezTo>
                    <a:cubicBezTo>
                      <a:pt x="401" y="39"/>
                      <a:pt x="414" y="23"/>
                      <a:pt x="432" y="19"/>
                    </a:cubicBezTo>
                    <a:cubicBezTo>
                      <a:pt x="513" y="0"/>
                      <a:pt x="599" y="0"/>
                      <a:pt x="680" y="19"/>
                    </a:cubicBezTo>
                    <a:cubicBezTo>
                      <a:pt x="698" y="23"/>
                      <a:pt x="711" y="39"/>
                      <a:pt x="711" y="58"/>
                    </a:cubicBezTo>
                    <a:cubicBezTo>
                      <a:pt x="711" y="108"/>
                      <a:pt x="711" y="108"/>
                      <a:pt x="711" y="108"/>
                    </a:cubicBezTo>
                    <a:cubicBezTo>
                      <a:pt x="730" y="115"/>
                      <a:pt x="748" y="123"/>
                      <a:pt x="766" y="131"/>
                    </a:cubicBezTo>
                    <a:cubicBezTo>
                      <a:pt x="802" y="96"/>
                      <a:pt x="802" y="96"/>
                      <a:pt x="802" y="96"/>
                    </a:cubicBezTo>
                    <a:cubicBezTo>
                      <a:pt x="816" y="82"/>
                      <a:pt x="836" y="80"/>
                      <a:pt x="852" y="90"/>
                    </a:cubicBezTo>
                    <a:cubicBezTo>
                      <a:pt x="922" y="134"/>
                      <a:pt x="983" y="195"/>
                      <a:pt x="1027" y="265"/>
                    </a:cubicBezTo>
                    <a:cubicBezTo>
                      <a:pt x="1037" y="281"/>
                      <a:pt x="1035" y="301"/>
                      <a:pt x="1021" y="315"/>
                    </a:cubicBezTo>
                    <a:cubicBezTo>
                      <a:pt x="986" y="351"/>
                      <a:pt x="986" y="351"/>
                      <a:pt x="986" y="351"/>
                    </a:cubicBezTo>
                    <a:cubicBezTo>
                      <a:pt x="994" y="369"/>
                      <a:pt x="1002" y="387"/>
                      <a:pt x="1009" y="406"/>
                    </a:cubicBezTo>
                    <a:cubicBezTo>
                      <a:pt x="1059" y="406"/>
                      <a:pt x="1059" y="406"/>
                      <a:pt x="1059" y="406"/>
                    </a:cubicBezTo>
                    <a:cubicBezTo>
                      <a:pt x="1078" y="406"/>
                      <a:pt x="1094" y="419"/>
                      <a:pt x="1099" y="437"/>
                    </a:cubicBezTo>
                    <a:close/>
                    <a:moveTo>
                      <a:pt x="1032" y="561"/>
                    </a:moveTo>
                    <a:cubicBezTo>
                      <a:pt x="1032" y="536"/>
                      <a:pt x="1030" y="511"/>
                      <a:pt x="1026" y="487"/>
                    </a:cubicBezTo>
                    <a:cubicBezTo>
                      <a:pt x="979" y="487"/>
                      <a:pt x="979" y="487"/>
                      <a:pt x="979" y="487"/>
                    </a:cubicBezTo>
                    <a:cubicBezTo>
                      <a:pt x="961" y="487"/>
                      <a:pt x="945" y="475"/>
                      <a:pt x="940" y="457"/>
                    </a:cubicBezTo>
                    <a:cubicBezTo>
                      <a:pt x="931" y="424"/>
                      <a:pt x="918" y="393"/>
                      <a:pt x="901" y="363"/>
                    </a:cubicBezTo>
                    <a:cubicBezTo>
                      <a:pt x="892" y="347"/>
                      <a:pt x="895" y="328"/>
                      <a:pt x="907" y="315"/>
                    </a:cubicBezTo>
                    <a:cubicBezTo>
                      <a:pt x="941" y="281"/>
                      <a:pt x="941" y="281"/>
                      <a:pt x="941" y="281"/>
                    </a:cubicBezTo>
                    <a:cubicBezTo>
                      <a:pt x="912" y="241"/>
                      <a:pt x="876" y="206"/>
                      <a:pt x="836" y="176"/>
                    </a:cubicBezTo>
                    <a:cubicBezTo>
                      <a:pt x="802" y="210"/>
                      <a:pt x="802" y="210"/>
                      <a:pt x="802" y="210"/>
                    </a:cubicBezTo>
                    <a:cubicBezTo>
                      <a:pt x="790" y="222"/>
                      <a:pt x="770" y="225"/>
                      <a:pt x="754" y="216"/>
                    </a:cubicBezTo>
                    <a:cubicBezTo>
                      <a:pt x="724" y="199"/>
                      <a:pt x="693" y="186"/>
                      <a:pt x="660" y="177"/>
                    </a:cubicBezTo>
                    <a:cubicBezTo>
                      <a:pt x="642" y="172"/>
                      <a:pt x="630" y="156"/>
                      <a:pt x="630" y="138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581" y="83"/>
                      <a:pt x="531" y="83"/>
                      <a:pt x="482" y="91"/>
                    </a:cubicBezTo>
                    <a:cubicBezTo>
                      <a:pt x="482" y="138"/>
                      <a:pt x="482" y="138"/>
                      <a:pt x="482" y="138"/>
                    </a:cubicBezTo>
                    <a:cubicBezTo>
                      <a:pt x="482" y="156"/>
                      <a:pt x="469" y="172"/>
                      <a:pt x="452" y="177"/>
                    </a:cubicBezTo>
                    <a:cubicBezTo>
                      <a:pt x="419" y="186"/>
                      <a:pt x="388" y="199"/>
                      <a:pt x="358" y="216"/>
                    </a:cubicBezTo>
                    <a:cubicBezTo>
                      <a:pt x="342" y="225"/>
                      <a:pt x="322" y="222"/>
                      <a:pt x="310" y="210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36" y="205"/>
                      <a:pt x="200" y="241"/>
                      <a:pt x="171" y="281"/>
                    </a:cubicBezTo>
                    <a:cubicBezTo>
                      <a:pt x="205" y="315"/>
                      <a:pt x="205" y="315"/>
                      <a:pt x="205" y="315"/>
                    </a:cubicBezTo>
                    <a:cubicBezTo>
                      <a:pt x="217" y="327"/>
                      <a:pt x="220" y="347"/>
                      <a:pt x="211" y="363"/>
                    </a:cubicBezTo>
                    <a:cubicBezTo>
                      <a:pt x="194" y="393"/>
                      <a:pt x="181" y="424"/>
                      <a:pt x="172" y="457"/>
                    </a:cubicBezTo>
                    <a:cubicBezTo>
                      <a:pt x="167" y="475"/>
                      <a:pt x="151" y="487"/>
                      <a:pt x="133" y="487"/>
                    </a:cubicBezTo>
                    <a:cubicBezTo>
                      <a:pt x="86" y="487"/>
                      <a:pt x="86" y="487"/>
                      <a:pt x="86" y="487"/>
                    </a:cubicBezTo>
                    <a:cubicBezTo>
                      <a:pt x="82" y="511"/>
                      <a:pt x="80" y="536"/>
                      <a:pt x="80" y="561"/>
                    </a:cubicBezTo>
                    <a:cubicBezTo>
                      <a:pt x="80" y="586"/>
                      <a:pt x="82" y="611"/>
                      <a:pt x="86" y="635"/>
                    </a:cubicBezTo>
                    <a:cubicBezTo>
                      <a:pt x="133" y="635"/>
                      <a:pt x="133" y="635"/>
                      <a:pt x="133" y="635"/>
                    </a:cubicBezTo>
                    <a:cubicBezTo>
                      <a:pt x="151" y="635"/>
                      <a:pt x="167" y="648"/>
                      <a:pt x="172" y="665"/>
                    </a:cubicBezTo>
                    <a:cubicBezTo>
                      <a:pt x="181" y="698"/>
                      <a:pt x="194" y="729"/>
                      <a:pt x="211" y="759"/>
                    </a:cubicBezTo>
                    <a:cubicBezTo>
                      <a:pt x="220" y="775"/>
                      <a:pt x="217" y="795"/>
                      <a:pt x="205" y="807"/>
                    </a:cubicBezTo>
                    <a:cubicBezTo>
                      <a:pt x="171" y="841"/>
                      <a:pt x="171" y="841"/>
                      <a:pt x="171" y="841"/>
                    </a:cubicBezTo>
                    <a:cubicBezTo>
                      <a:pt x="200" y="881"/>
                      <a:pt x="236" y="916"/>
                      <a:pt x="276" y="946"/>
                    </a:cubicBezTo>
                    <a:cubicBezTo>
                      <a:pt x="310" y="913"/>
                      <a:pt x="310" y="913"/>
                      <a:pt x="310" y="913"/>
                    </a:cubicBezTo>
                    <a:cubicBezTo>
                      <a:pt x="322" y="900"/>
                      <a:pt x="342" y="897"/>
                      <a:pt x="358" y="906"/>
                    </a:cubicBezTo>
                    <a:cubicBezTo>
                      <a:pt x="388" y="923"/>
                      <a:pt x="419" y="936"/>
                      <a:pt x="452" y="945"/>
                    </a:cubicBezTo>
                    <a:cubicBezTo>
                      <a:pt x="469" y="950"/>
                      <a:pt x="482" y="966"/>
                      <a:pt x="482" y="984"/>
                    </a:cubicBezTo>
                    <a:cubicBezTo>
                      <a:pt x="482" y="1031"/>
                      <a:pt x="482" y="1031"/>
                      <a:pt x="482" y="1031"/>
                    </a:cubicBezTo>
                    <a:cubicBezTo>
                      <a:pt x="531" y="1039"/>
                      <a:pt x="581" y="1039"/>
                      <a:pt x="630" y="1031"/>
                    </a:cubicBezTo>
                    <a:cubicBezTo>
                      <a:pt x="630" y="984"/>
                      <a:pt x="630" y="984"/>
                      <a:pt x="630" y="984"/>
                    </a:cubicBezTo>
                    <a:cubicBezTo>
                      <a:pt x="630" y="966"/>
                      <a:pt x="642" y="950"/>
                      <a:pt x="660" y="945"/>
                    </a:cubicBezTo>
                    <a:cubicBezTo>
                      <a:pt x="693" y="936"/>
                      <a:pt x="724" y="923"/>
                      <a:pt x="754" y="906"/>
                    </a:cubicBezTo>
                    <a:cubicBezTo>
                      <a:pt x="770" y="897"/>
                      <a:pt x="790" y="900"/>
                      <a:pt x="802" y="912"/>
                    </a:cubicBezTo>
                    <a:cubicBezTo>
                      <a:pt x="836" y="946"/>
                      <a:pt x="836" y="946"/>
                      <a:pt x="836" y="946"/>
                    </a:cubicBezTo>
                    <a:cubicBezTo>
                      <a:pt x="876" y="916"/>
                      <a:pt x="912" y="881"/>
                      <a:pt x="941" y="841"/>
                    </a:cubicBezTo>
                    <a:cubicBezTo>
                      <a:pt x="907" y="807"/>
                      <a:pt x="907" y="807"/>
                      <a:pt x="907" y="807"/>
                    </a:cubicBezTo>
                    <a:cubicBezTo>
                      <a:pt x="895" y="795"/>
                      <a:pt x="892" y="775"/>
                      <a:pt x="901" y="759"/>
                    </a:cubicBezTo>
                    <a:cubicBezTo>
                      <a:pt x="918" y="729"/>
                      <a:pt x="931" y="698"/>
                      <a:pt x="940" y="665"/>
                    </a:cubicBezTo>
                    <a:cubicBezTo>
                      <a:pt x="945" y="648"/>
                      <a:pt x="961" y="635"/>
                      <a:pt x="979" y="635"/>
                    </a:cubicBezTo>
                    <a:cubicBezTo>
                      <a:pt x="1026" y="635"/>
                      <a:pt x="1026" y="635"/>
                      <a:pt x="1026" y="635"/>
                    </a:cubicBezTo>
                    <a:cubicBezTo>
                      <a:pt x="1030" y="611"/>
                      <a:pt x="1032" y="586"/>
                      <a:pt x="1032" y="5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BF41249-B57B-4113-80B4-11684BBE3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888" y="3779838"/>
                <a:ext cx="803275" cy="800100"/>
              </a:xfrm>
              <a:custGeom>
                <a:avLst/>
                <a:gdLst>
                  <a:gd name="T0" fmla="*/ 306 w 612"/>
                  <a:gd name="T1" fmla="*/ 0 h 612"/>
                  <a:gd name="T2" fmla="*/ 612 w 612"/>
                  <a:gd name="T3" fmla="*/ 306 h 612"/>
                  <a:gd name="T4" fmla="*/ 306 w 612"/>
                  <a:gd name="T5" fmla="*/ 612 h 612"/>
                  <a:gd name="T6" fmla="*/ 0 w 612"/>
                  <a:gd name="T7" fmla="*/ 306 h 612"/>
                  <a:gd name="T8" fmla="*/ 306 w 612"/>
                  <a:gd name="T9" fmla="*/ 0 h 612"/>
                  <a:gd name="T10" fmla="*/ 532 w 612"/>
                  <a:gd name="T11" fmla="*/ 306 h 612"/>
                  <a:gd name="T12" fmla="*/ 306 w 612"/>
                  <a:gd name="T13" fmla="*/ 80 h 612"/>
                  <a:gd name="T14" fmla="*/ 80 w 612"/>
                  <a:gd name="T15" fmla="*/ 306 h 612"/>
                  <a:gd name="T16" fmla="*/ 306 w 612"/>
                  <a:gd name="T17" fmla="*/ 532 h 612"/>
                  <a:gd name="T18" fmla="*/ 532 w 612"/>
                  <a:gd name="T19" fmla="*/ 30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2" h="612">
                    <a:moveTo>
                      <a:pt x="306" y="0"/>
                    </a:moveTo>
                    <a:cubicBezTo>
                      <a:pt x="475" y="0"/>
                      <a:pt x="612" y="137"/>
                      <a:pt x="612" y="306"/>
                    </a:cubicBezTo>
                    <a:cubicBezTo>
                      <a:pt x="612" y="475"/>
                      <a:pt x="475" y="612"/>
                      <a:pt x="306" y="612"/>
                    </a:cubicBezTo>
                    <a:cubicBezTo>
                      <a:pt x="137" y="612"/>
                      <a:pt x="0" y="475"/>
                      <a:pt x="0" y="306"/>
                    </a:cubicBezTo>
                    <a:cubicBezTo>
                      <a:pt x="0" y="137"/>
                      <a:pt x="137" y="0"/>
                      <a:pt x="306" y="0"/>
                    </a:cubicBezTo>
                    <a:close/>
                    <a:moveTo>
                      <a:pt x="532" y="306"/>
                    </a:moveTo>
                    <a:cubicBezTo>
                      <a:pt x="532" y="182"/>
                      <a:pt x="430" y="80"/>
                      <a:pt x="306" y="80"/>
                    </a:cubicBezTo>
                    <a:cubicBezTo>
                      <a:pt x="181" y="80"/>
                      <a:pt x="80" y="182"/>
                      <a:pt x="80" y="306"/>
                    </a:cubicBezTo>
                    <a:cubicBezTo>
                      <a:pt x="80" y="430"/>
                      <a:pt x="181" y="532"/>
                      <a:pt x="306" y="532"/>
                    </a:cubicBezTo>
                    <a:cubicBezTo>
                      <a:pt x="430" y="532"/>
                      <a:pt x="532" y="430"/>
                      <a:pt x="532" y="3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13DC62BC-FCB8-499F-B1F0-1C2BDB43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712" y="2860674"/>
                <a:ext cx="555625" cy="106362"/>
              </a:xfrm>
              <a:custGeom>
                <a:avLst/>
                <a:gdLst>
                  <a:gd name="T0" fmla="*/ 384 w 424"/>
                  <a:gd name="T1" fmla="*/ 0 h 81"/>
                  <a:gd name="T2" fmla="*/ 424 w 424"/>
                  <a:gd name="T3" fmla="*/ 41 h 81"/>
                  <a:gd name="T4" fmla="*/ 384 w 424"/>
                  <a:gd name="T5" fmla="*/ 81 h 81"/>
                  <a:gd name="T6" fmla="*/ 40 w 424"/>
                  <a:gd name="T7" fmla="*/ 81 h 81"/>
                  <a:gd name="T8" fmla="*/ 0 w 424"/>
                  <a:gd name="T9" fmla="*/ 41 h 81"/>
                  <a:gd name="T10" fmla="*/ 40 w 424"/>
                  <a:gd name="T11" fmla="*/ 0 h 81"/>
                  <a:gd name="T12" fmla="*/ 384 w 424"/>
                  <a:gd name="T1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81">
                    <a:moveTo>
                      <a:pt x="384" y="0"/>
                    </a:moveTo>
                    <a:cubicBezTo>
                      <a:pt x="406" y="0"/>
                      <a:pt x="424" y="18"/>
                      <a:pt x="424" y="41"/>
                    </a:cubicBezTo>
                    <a:cubicBezTo>
                      <a:pt x="424" y="63"/>
                      <a:pt x="406" y="81"/>
                      <a:pt x="384" y="8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18" y="81"/>
                      <a:pt x="0" y="63"/>
                      <a:pt x="0" y="41"/>
                    </a:cubicBezTo>
                    <a:cubicBezTo>
                      <a:pt x="0" y="18"/>
                      <a:pt x="18" y="0"/>
                      <a:pt x="40" y="0"/>
                    </a:cubicBezTo>
                    <a:lnTo>
                      <a:pt x="3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CDE6DE-47B3-463D-8684-A6FCAF75548D}"/>
                </a:ext>
              </a:extLst>
            </p:cNvPr>
            <p:cNvGrpSpPr/>
            <p:nvPr/>
          </p:nvGrpSpPr>
          <p:grpSpPr>
            <a:xfrm>
              <a:off x="7454178" y="2048435"/>
              <a:ext cx="485594" cy="449286"/>
              <a:chOff x="-461963" y="2084387"/>
              <a:chExt cx="3121025" cy="28876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886FD730-E15B-45C8-9961-4AC097E2C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4813" y="3038475"/>
                <a:ext cx="3003550" cy="1882775"/>
              </a:xfrm>
              <a:custGeom>
                <a:avLst/>
                <a:gdLst>
                  <a:gd name="T0" fmla="*/ 266 w 1892"/>
                  <a:gd name="T1" fmla="*/ 0 h 1186"/>
                  <a:gd name="T2" fmla="*/ 258 w 1892"/>
                  <a:gd name="T3" fmla="*/ 309 h 1186"/>
                  <a:gd name="T4" fmla="*/ 842 w 1892"/>
                  <a:gd name="T5" fmla="*/ 629 h 1186"/>
                  <a:gd name="T6" fmla="*/ 947 w 1892"/>
                  <a:gd name="T7" fmla="*/ 567 h 1186"/>
                  <a:gd name="T8" fmla="*/ 1059 w 1892"/>
                  <a:gd name="T9" fmla="*/ 629 h 1186"/>
                  <a:gd name="T10" fmla="*/ 1630 w 1892"/>
                  <a:gd name="T11" fmla="*/ 309 h 1186"/>
                  <a:gd name="T12" fmla="*/ 1630 w 1892"/>
                  <a:gd name="T13" fmla="*/ 0 h 1186"/>
                  <a:gd name="T14" fmla="*/ 1892 w 1892"/>
                  <a:gd name="T15" fmla="*/ 182 h 1186"/>
                  <a:gd name="T16" fmla="*/ 1892 w 1892"/>
                  <a:gd name="T17" fmla="*/ 1173 h 1186"/>
                  <a:gd name="T18" fmla="*/ 0 w 1892"/>
                  <a:gd name="T19" fmla="*/ 1186 h 1186"/>
                  <a:gd name="T20" fmla="*/ 0 w 1892"/>
                  <a:gd name="T21" fmla="*/ 185 h 1186"/>
                  <a:gd name="T22" fmla="*/ 266 w 1892"/>
                  <a:gd name="T23" fmla="*/ 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2" h="1186">
                    <a:moveTo>
                      <a:pt x="266" y="0"/>
                    </a:moveTo>
                    <a:lnTo>
                      <a:pt x="258" y="309"/>
                    </a:lnTo>
                    <a:lnTo>
                      <a:pt x="842" y="629"/>
                    </a:lnTo>
                    <a:lnTo>
                      <a:pt x="947" y="567"/>
                    </a:lnTo>
                    <a:lnTo>
                      <a:pt x="1059" y="629"/>
                    </a:lnTo>
                    <a:lnTo>
                      <a:pt x="1630" y="309"/>
                    </a:lnTo>
                    <a:lnTo>
                      <a:pt x="1630" y="0"/>
                    </a:lnTo>
                    <a:lnTo>
                      <a:pt x="1892" y="182"/>
                    </a:lnTo>
                    <a:lnTo>
                      <a:pt x="1892" y="1173"/>
                    </a:lnTo>
                    <a:lnTo>
                      <a:pt x="0" y="1186"/>
                    </a:lnTo>
                    <a:lnTo>
                      <a:pt x="0" y="18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4AEF6CE8-ACE3-44FE-819C-C2B4D25BA6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1963" y="2084387"/>
                <a:ext cx="3121025" cy="2887663"/>
              </a:xfrm>
              <a:custGeom>
                <a:avLst/>
                <a:gdLst>
                  <a:gd name="T0" fmla="*/ 1449 w 1449"/>
                  <a:gd name="T1" fmla="*/ 577 h 1344"/>
                  <a:gd name="T2" fmla="*/ 1449 w 1449"/>
                  <a:gd name="T3" fmla="*/ 1320 h 1344"/>
                  <a:gd name="T4" fmla="*/ 1425 w 1449"/>
                  <a:gd name="T5" fmla="*/ 1344 h 1344"/>
                  <a:gd name="T6" fmla="*/ 24 w 1449"/>
                  <a:gd name="T7" fmla="*/ 1344 h 1344"/>
                  <a:gd name="T8" fmla="*/ 0 w 1449"/>
                  <a:gd name="T9" fmla="*/ 1320 h 1344"/>
                  <a:gd name="T10" fmla="*/ 0 w 1449"/>
                  <a:gd name="T11" fmla="*/ 577 h 1344"/>
                  <a:gd name="T12" fmla="*/ 11 w 1449"/>
                  <a:gd name="T13" fmla="*/ 557 h 1344"/>
                  <a:gd name="T14" fmla="*/ 196 w 1449"/>
                  <a:gd name="T15" fmla="*/ 434 h 1344"/>
                  <a:gd name="T16" fmla="*/ 196 w 1449"/>
                  <a:gd name="T17" fmla="*/ 24 h 1344"/>
                  <a:gd name="T18" fmla="*/ 220 w 1449"/>
                  <a:gd name="T19" fmla="*/ 0 h 1344"/>
                  <a:gd name="T20" fmla="*/ 1229 w 1449"/>
                  <a:gd name="T21" fmla="*/ 0 h 1344"/>
                  <a:gd name="T22" fmla="*/ 1253 w 1449"/>
                  <a:gd name="T23" fmla="*/ 24 h 1344"/>
                  <a:gd name="T24" fmla="*/ 1253 w 1449"/>
                  <a:gd name="T25" fmla="*/ 434 h 1344"/>
                  <a:gd name="T26" fmla="*/ 1438 w 1449"/>
                  <a:gd name="T27" fmla="*/ 557 h 1344"/>
                  <a:gd name="T28" fmla="*/ 1449 w 1449"/>
                  <a:gd name="T29" fmla="*/ 577 h 1344"/>
                  <a:gd name="T30" fmla="*/ 1401 w 1449"/>
                  <a:gd name="T31" fmla="*/ 1275 h 1344"/>
                  <a:gd name="T32" fmla="*/ 1401 w 1449"/>
                  <a:gd name="T33" fmla="*/ 617 h 1344"/>
                  <a:gd name="T34" fmla="*/ 849 w 1449"/>
                  <a:gd name="T35" fmla="*/ 909 h 1344"/>
                  <a:gd name="T36" fmla="*/ 1401 w 1449"/>
                  <a:gd name="T37" fmla="*/ 1275 h 1344"/>
                  <a:gd name="T38" fmla="*/ 1253 w 1449"/>
                  <a:gd name="T39" fmla="*/ 553 h 1344"/>
                  <a:gd name="T40" fmla="*/ 1345 w 1449"/>
                  <a:gd name="T41" fmla="*/ 553 h 1344"/>
                  <a:gd name="T42" fmla="*/ 1253 w 1449"/>
                  <a:gd name="T43" fmla="*/ 492 h 1344"/>
                  <a:gd name="T44" fmla="*/ 1253 w 1449"/>
                  <a:gd name="T45" fmla="*/ 553 h 1344"/>
                  <a:gd name="T46" fmla="*/ 104 w 1449"/>
                  <a:gd name="T47" fmla="*/ 1296 h 1344"/>
                  <a:gd name="T48" fmla="*/ 1345 w 1449"/>
                  <a:gd name="T49" fmla="*/ 1296 h 1344"/>
                  <a:gd name="T50" fmla="*/ 725 w 1449"/>
                  <a:gd name="T51" fmla="*/ 884 h 1344"/>
                  <a:gd name="T52" fmla="*/ 104 w 1449"/>
                  <a:gd name="T53" fmla="*/ 1296 h 1344"/>
                  <a:gd name="T54" fmla="*/ 1253 w 1449"/>
                  <a:gd name="T55" fmla="*/ 641 h 1344"/>
                  <a:gd name="T56" fmla="*/ 1329 w 1449"/>
                  <a:gd name="T57" fmla="*/ 601 h 1344"/>
                  <a:gd name="T58" fmla="*/ 1253 w 1449"/>
                  <a:gd name="T59" fmla="*/ 601 h 1344"/>
                  <a:gd name="T60" fmla="*/ 1253 w 1449"/>
                  <a:gd name="T61" fmla="*/ 641 h 1344"/>
                  <a:gd name="T62" fmla="*/ 1205 w 1449"/>
                  <a:gd name="T63" fmla="*/ 666 h 1344"/>
                  <a:gd name="T64" fmla="*/ 1205 w 1449"/>
                  <a:gd name="T65" fmla="*/ 48 h 1344"/>
                  <a:gd name="T66" fmla="*/ 244 w 1449"/>
                  <a:gd name="T67" fmla="*/ 48 h 1344"/>
                  <a:gd name="T68" fmla="*/ 244 w 1449"/>
                  <a:gd name="T69" fmla="*/ 666 h 1344"/>
                  <a:gd name="T70" fmla="*/ 645 w 1449"/>
                  <a:gd name="T71" fmla="*/ 879 h 1344"/>
                  <a:gd name="T72" fmla="*/ 711 w 1449"/>
                  <a:gd name="T73" fmla="*/ 836 h 1344"/>
                  <a:gd name="T74" fmla="*/ 738 w 1449"/>
                  <a:gd name="T75" fmla="*/ 836 h 1344"/>
                  <a:gd name="T76" fmla="*/ 804 w 1449"/>
                  <a:gd name="T77" fmla="*/ 879 h 1344"/>
                  <a:gd name="T78" fmla="*/ 1205 w 1449"/>
                  <a:gd name="T79" fmla="*/ 666 h 1344"/>
                  <a:gd name="T80" fmla="*/ 48 w 1449"/>
                  <a:gd name="T81" fmla="*/ 1275 h 1344"/>
                  <a:gd name="T82" fmla="*/ 600 w 1449"/>
                  <a:gd name="T83" fmla="*/ 909 h 1344"/>
                  <a:gd name="T84" fmla="*/ 48 w 1449"/>
                  <a:gd name="T85" fmla="*/ 617 h 1344"/>
                  <a:gd name="T86" fmla="*/ 48 w 1449"/>
                  <a:gd name="T87" fmla="*/ 1275 h 1344"/>
                  <a:gd name="T88" fmla="*/ 196 w 1449"/>
                  <a:gd name="T89" fmla="*/ 641 h 1344"/>
                  <a:gd name="T90" fmla="*/ 196 w 1449"/>
                  <a:gd name="T91" fmla="*/ 601 h 1344"/>
                  <a:gd name="T92" fmla="*/ 120 w 1449"/>
                  <a:gd name="T93" fmla="*/ 601 h 1344"/>
                  <a:gd name="T94" fmla="*/ 196 w 1449"/>
                  <a:gd name="T95" fmla="*/ 641 h 1344"/>
                  <a:gd name="T96" fmla="*/ 196 w 1449"/>
                  <a:gd name="T97" fmla="*/ 553 h 1344"/>
                  <a:gd name="T98" fmla="*/ 196 w 1449"/>
                  <a:gd name="T99" fmla="*/ 492 h 1344"/>
                  <a:gd name="T100" fmla="*/ 104 w 1449"/>
                  <a:gd name="T101" fmla="*/ 553 h 1344"/>
                  <a:gd name="T102" fmla="*/ 196 w 1449"/>
                  <a:gd name="T103" fmla="*/ 553 h 1344"/>
                  <a:gd name="T104" fmla="*/ 196 w 1449"/>
                  <a:gd name="T105" fmla="*/ 553 h 1344"/>
                  <a:gd name="T106" fmla="*/ 196 w 1449"/>
                  <a:gd name="T107" fmla="*/ 553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49" h="1344">
                    <a:moveTo>
                      <a:pt x="1449" y="577"/>
                    </a:moveTo>
                    <a:cubicBezTo>
                      <a:pt x="1449" y="1320"/>
                      <a:pt x="1449" y="1320"/>
                      <a:pt x="1449" y="1320"/>
                    </a:cubicBezTo>
                    <a:cubicBezTo>
                      <a:pt x="1449" y="1333"/>
                      <a:pt x="1438" y="1344"/>
                      <a:pt x="1425" y="1344"/>
                    </a:cubicBezTo>
                    <a:cubicBezTo>
                      <a:pt x="24" y="1344"/>
                      <a:pt x="24" y="1344"/>
                      <a:pt x="24" y="1344"/>
                    </a:cubicBezTo>
                    <a:cubicBezTo>
                      <a:pt x="11" y="1344"/>
                      <a:pt x="0" y="1333"/>
                      <a:pt x="0" y="1320"/>
                    </a:cubicBezTo>
                    <a:cubicBezTo>
                      <a:pt x="0" y="577"/>
                      <a:pt x="0" y="577"/>
                      <a:pt x="0" y="577"/>
                    </a:cubicBezTo>
                    <a:cubicBezTo>
                      <a:pt x="0" y="568"/>
                      <a:pt x="4" y="561"/>
                      <a:pt x="11" y="557"/>
                    </a:cubicBezTo>
                    <a:cubicBezTo>
                      <a:pt x="196" y="434"/>
                      <a:pt x="196" y="434"/>
                      <a:pt x="196" y="434"/>
                    </a:cubicBezTo>
                    <a:cubicBezTo>
                      <a:pt x="196" y="24"/>
                      <a:pt x="196" y="24"/>
                      <a:pt x="196" y="24"/>
                    </a:cubicBezTo>
                    <a:cubicBezTo>
                      <a:pt x="196" y="11"/>
                      <a:pt x="207" y="0"/>
                      <a:pt x="220" y="0"/>
                    </a:cubicBezTo>
                    <a:cubicBezTo>
                      <a:pt x="1229" y="0"/>
                      <a:pt x="1229" y="0"/>
                      <a:pt x="1229" y="0"/>
                    </a:cubicBezTo>
                    <a:cubicBezTo>
                      <a:pt x="1243" y="0"/>
                      <a:pt x="1253" y="11"/>
                      <a:pt x="1253" y="24"/>
                    </a:cubicBezTo>
                    <a:cubicBezTo>
                      <a:pt x="1253" y="434"/>
                      <a:pt x="1253" y="434"/>
                      <a:pt x="1253" y="434"/>
                    </a:cubicBezTo>
                    <a:cubicBezTo>
                      <a:pt x="1438" y="557"/>
                      <a:pt x="1438" y="557"/>
                      <a:pt x="1438" y="557"/>
                    </a:cubicBezTo>
                    <a:cubicBezTo>
                      <a:pt x="1445" y="561"/>
                      <a:pt x="1449" y="568"/>
                      <a:pt x="1449" y="577"/>
                    </a:cubicBezTo>
                    <a:close/>
                    <a:moveTo>
                      <a:pt x="1401" y="1275"/>
                    </a:moveTo>
                    <a:cubicBezTo>
                      <a:pt x="1401" y="617"/>
                      <a:pt x="1401" y="617"/>
                      <a:pt x="1401" y="617"/>
                    </a:cubicBezTo>
                    <a:cubicBezTo>
                      <a:pt x="849" y="909"/>
                      <a:pt x="849" y="909"/>
                      <a:pt x="849" y="909"/>
                    </a:cubicBezTo>
                    <a:lnTo>
                      <a:pt x="1401" y="1275"/>
                    </a:lnTo>
                    <a:close/>
                    <a:moveTo>
                      <a:pt x="1253" y="553"/>
                    </a:moveTo>
                    <a:cubicBezTo>
                      <a:pt x="1345" y="553"/>
                      <a:pt x="1345" y="553"/>
                      <a:pt x="1345" y="553"/>
                    </a:cubicBezTo>
                    <a:cubicBezTo>
                      <a:pt x="1253" y="492"/>
                      <a:pt x="1253" y="492"/>
                      <a:pt x="1253" y="492"/>
                    </a:cubicBezTo>
                    <a:lnTo>
                      <a:pt x="1253" y="553"/>
                    </a:lnTo>
                    <a:close/>
                    <a:moveTo>
                      <a:pt x="104" y="1296"/>
                    </a:moveTo>
                    <a:cubicBezTo>
                      <a:pt x="1345" y="1296"/>
                      <a:pt x="1345" y="1296"/>
                      <a:pt x="1345" y="1296"/>
                    </a:cubicBezTo>
                    <a:cubicBezTo>
                      <a:pt x="725" y="884"/>
                      <a:pt x="725" y="884"/>
                      <a:pt x="725" y="884"/>
                    </a:cubicBezTo>
                    <a:lnTo>
                      <a:pt x="104" y="1296"/>
                    </a:lnTo>
                    <a:close/>
                    <a:moveTo>
                      <a:pt x="1253" y="641"/>
                    </a:moveTo>
                    <a:cubicBezTo>
                      <a:pt x="1329" y="601"/>
                      <a:pt x="1329" y="601"/>
                      <a:pt x="1329" y="601"/>
                    </a:cubicBezTo>
                    <a:cubicBezTo>
                      <a:pt x="1253" y="601"/>
                      <a:pt x="1253" y="601"/>
                      <a:pt x="1253" y="601"/>
                    </a:cubicBezTo>
                    <a:lnTo>
                      <a:pt x="1253" y="641"/>
                    </a:lnTo>
                    <a:close/>
                    <a:moveTo>
                      <a:pt x="1205" y="666"/>
                    </a:moveTo>
                    <a:cubicBezTo>
                      <a:pt x="1205" y="48"/>
                      <a:pt x="1205" y="48"/>
                      <a:pt x="1205" y="48"/>
                    </a:cubicBezTo>
                    <a:cubicBezTo>
                      <a:pt x="244" y="48"/>
                      <a:pt x="244" y="48"/>
                      <a:pt x="244" y="48"/>
                    </a:cubicBezTo>
                    <a:cubicBezTo>
                      <a:pt x="244" y="666"/>
                      <a:pt x="244" y="666"/>
                      <a:pt x="244" y="666"/>
                    </a:cubicBezTo>
                    <a:cubicBezTo>
                      <a:pt x="645" y="879"/>
                      <a:pt x="645" y="879"/>
                      <a:pt x="645" y="879"/>
                    </a:cubicBezTo>
                    <a:cubicBezTo>
                      <a:pt x="711" y="836"/>
                      <a:pt x="711" y="836"/>
                      <a:pt x="711" y="836"/>
                    </a:cubicBezTo>
                    <a:cubicBezTo>
                      <a:pt x="719" y="830"/>
                      <a:pt x="730" y="830"/>
                      <a:pt x="738" y="836"/>
                    </a:cubicBezTo>
                    <a:cubicBezTo>
                      <a:pt x="804" y="879"/>
                      <a:pt x="804" y="879"/>
                      <a:pt x="804" y="879"/>
                    </a:cubicBezTo>
                    <a:lnTo>
                      <a:pt x="1205" y="666"/>
                    </a:lnTo>
                    <a:close/>
                    <a:moveTo>
                      <a:pt x="48" y="1275"/>
                    </a:moveTo>
                    <a:cubicBezTo>
                      <a:pt x="600" y="909"/>
                      <a:pt x="600" y="909"/>
                      <a:pt x="600" y="909"/>
                    </a:cubicBezTo>
                    <a:cubicBezTo>
                      <a:pt x="48" y="617"/>
                      <a:pt x="48" y="617"/>
                      <a:pt x="48" y="617"/>
                    </a:cubicBezTo>
                    <a:lnTo>
                      <a:pt x="48" y="1275"/>
                    </a:lnTo>
                    <a:close/>
                    <a:moveTo>
                      <a:pt x="196" y="641"/>
                    </a:move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20" y="601"/>
                      <a:pt x="120" y="601"/>
                      <a:pt x="120" y="601"/>
                    </a:cubicBezTo>
                    <a:lnTo>
                      <a:pt x="196" y="641"/>
                    </a:lnTo>
                    <a:close/>
                    <a:moveTo>
                      <a:pt x="196" y="553"/>
                    </a:moveTo>
                    <a:cubicBezTo>
                      <a:pt x="196" y="492"/>
                      <a:pt x="196" y="492"/>
                      <a:pt x="196" y="492"/>
                    </a:cubicBezTo>
                    <a:cubicBezTo>
                      <a:pt x="104" y="553"/>
                      <a:pt x="104" y="553"/>
                      <a:pt x="104" y="553"/>
                    </a:cubicBezTo>
                    <a:lnTo>
                      <a:pt x="196" y="553"/>
                    </a:lnTo>
                    <a:close/>
                    <a:moveTo>
                      <a:pt x="196" y="553"/>
                    </a:moveTo>
                    <a:cubicBezTo>
                      <a:pt x="196" y="553"/>
                      <a:pt x="196" y="553"/>
                      <a:pt x="196" y="55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59">
              <a:extLst>
                <a:ext uri="{FF2B5EF4-FFF2-40B4-BE49-F238E27FC236}">
                  <a16:creationId xmlns:a16="http://schemas.microsoft.com/office/drawing/2014/main" id="{8A2AC6C4-2FF3-4ED2-BE77-2535F47DC768}"/>
                </a:ext>
              </a:extLst>
            </p:cNvPr>
            <p:cNvGrpSpPr/>
            <p:nvPr/>
          </p:nvGrpSpPr>
          <p:grpSpPr>
            <a:xfrm>
              <a:off x="4277341" y="5042504"/>
              <a:ext cx="352848" cy="333518"/>
              <a:chOff x="-9525" y="1617663"/>
              <a:chExt cx="2724151" cy="257492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F6D8B5FC-0915-47DE-8027-5A7A40BBD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3503613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8BF3CC82-50FD-431B-ADFA-86772D25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3503613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A5BC5A29-EACD-4E79-8389-7972DAC50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259397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24">
                <a:extLst>
                  <a:ext uri="{FF2B5EF4-FFF2-40B4-BE49-F238E27FC236}">
                    <a16:creationId xmlns:a16="http://schemas.microsoft.com/office/drawing/2014/main" id="{AC4B615F-8A99-4A9A-A9E3-33F69D179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259397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52CCF609-BC45-418E-ACCA-54CA86C9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" y="1685926"/>
                <a:ext cx="1855788" cy="6889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E5AD89AB-B406-43A2-970D-282CDC36B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1685926"/>
                <a:ext cx="368300" cy="6889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918BC341-6D63-474C-8238-749802149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9525" y="1617663"/>
                <a:ext cx="2724151" cy="811213"/>
              </a:xfrm>
              <a:custGeom>
                <a:avLst/>
                <a:gdLst>
                  <a:gd name="T0" fmla="*/ 1264 w 1264"/>
                  <a:gd name="T1" fmla="*/ 353 h 377"/>
                  <a:gd name="T2" fmla="*/ 1264 w 1264"/>
                  <a:gd name="T3" fmla="*/ 24 h 377"/>
                  <a:gd name="T4" fmla="*/ 1240 w 1264"/>
                  <a:gd name="T5" fmla="*/ 0 h 377"/>
                  <a:gd name="T6" fmla="*/ 24 w 1264"/>
                  <a:gd name="T7" fmla="*/ 0 h 377"/>
                  <a:gd name="T8" fmla="*/ 0 w 1264"/>
                  <a:gd name="T9" fmla="*/ 24 h 377"/>
                  <a:gd name="T10" fmla="*/ 0 w 1264"/>
                  <a:gd name="T11" fmla="*/ 353 h 377"/>
                  <a:gd name="T12" fmla="*/ 20 w 1264"/>
                  <a:gd name="T13" fmla="*/ 377 h 377"/>
                  <a:gd name="T14" fmla="*/ 1244 w 1264"/>
                  <a:gd name="T15" fmla="*/ 377 h 377"/>
                  <a:gd name="T16" fmla="*/ 1264 w 1264"/>
                  <a:gd name="T17" fmla="*/ 353 h 377"/>
                  <a:gd name="T18" fmla="*/ 870 w 1264"/>
                  <a:gd name="T19" fmla="*/ 329 h 377"/>
                  <a:gd name="T20" fmla="*/ 48 w 1264"/>
                  <a:gd name="T21" fmla="*/ 329 h 377"/>
                  <a:gd name="T22" fmla="*/ 48 w 1264"/>
                  <a:gd name="T23" fmla="*/ 48 h 377"/>
                  <a:gd name="T24" fmla="*/ 870 w 1264"/>
                  <a:gd name="T25" fmla="*/ 48 h 377"/>
                  <a:gd name="T26" fmla="*/ 870 w 1264"/>
                  <a:gd name="T27" fmla="*/ 329 h 377"/>
                  <a:gd name="T28" fmla="*/ 1043 w 1264"/>
                  <a:gd name="T29" fmla="*/ 329 h 377"/>
                  <a:gd name="T30" fmla="*/ 918 w 1264"/>
                  <a:gd name="T31" fmla="*/ 329 h 377"/>
                  <a:gd name="T32" fmla="*/ 918 w 1264"/>
                  <a:gd name="T33" fmla="*/ 48 h 377"/>
                  <a:gd name="T34" fmla="*/ 1043 w 1264"/>
                  <a:gd name="T35" fmla="*/ 48 h 377"/>
                  <a:gd name="T36" fmla="*/ 1043 w 1264"/>
                  <a:gd name="T37" fmla="*/ 329 h 377"/>
                  <a:gd name="T38" fmla="*/ 1216 w 1264"/>
                  <a:gd name="T39" fmla="*/ 329 h 377"/>
                  <a:gd name="T40" fmla="*/ 1091 w 1264"/>
                  <a:gd name="T41" fmla="*/ 329 h 377"/>
                  <a:gd name="T42" fmla="*/ 1091 w 1264"/>
                  <a:gd name="T43" fmla="*/ 48 h 377"/>
                  <a:gd name="T44" fmla="*/ 1216 w 1264"/>
                  <a:gd name="T45" fmla="*/ 48 h 377"/>
                  <a:gd name="T46" fmla="*/ 1216 w 1264"/>
                  <a:gd name="T47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4" h="377">
                    <a:moveTo>
                      <a:pt x="1264" y="353"/>
                    </a:moveTo>
                    <a:cubicBezTo>
                      <a:pt x="1264" y="24"/>
                      <a:pt x="1264" y="24"/>
                      <a:pt x="1264" y="24"/>
                    </a:cubicBezTo>
                    <a:cubicBezTo>
                      <a:pt x="1264" y="10"/>
                      <a:pt x="1253" y="0"/>
                      <a:pt x="12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5"/>
                      <a:pt x="8" y="375"/>
                      <a:pt x="20" y="377"/>
                    </a:cubicBezTo>
                    <a:cubicBezTo>
                      <a:pt x="1244" y="377"/>
                      <a:pt x="1244" y="377"/>
                      <a:pt x="1244" y="377"/>
                    </a:cubicBezTo>
                    <a:cubicBezTo>
                      <a:pt x="1255" y="375"/>
                      <a:pt x="1264" y="365"/>
                      <a:pt x="1264" y="353"/>
                    </a:cubicBezTo>
                    <a:close/>
                    <a:moveTo>
                      <a:pt x="870" y="329"/>
                    </a:move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70" y="48"/>
                      <a:pt x="870" y="48"/>
                      <a:pt x="870" y="48"/>
                    </a:cubicBezTo>
                    <a:lnTo>
                      <a:pt x="870" y="329"/>
                    </a:lnTo>
                    <a:close/>
                    <a:moveTo>
                      <a:pt x="1043" y="329"/>
                    </a:moveTo>
                    <a:cubicBezTo>
                      <a:pt x="918" y="329"/>
                      <a:pt x="918" y="329"/>
                      <a:pt x="918" y="329"/>
                    </a:cubicBezTo>
                    <a:cubicBezTo>
                      <a:pt x="918" y="48"/>
                      <a:pt x="918" y="48"/>
                      <a:pt x="918" y="48"/>
                    </a:cubicBezTo>
                    <a:cubicBezTo>
                      <a:pt x="1043" y="48"/>
                      <a:pt x="1043" y="48"/>
                      <a:pt x="1043" y="48"/>
                    </a:cubicBezTo>
                    <a:lnTo>
                      <a:pt x="1043" y="329"/>
                    </a:lnTo>
                    <a:close/>
                    <a:moveTo>
                      <a:pt x="1216" y="329"/>
                    </a:moveTo>
                    <a:cubicBezTo>
                      <a:pt x="1091" y="329"/>
                      <a:pt x="1091" y="329"/>
                      <a:pt x="1091" y="329"/>
                    </a:cubicBezTo>
                    <a:cubicBezTo>
                      <a:pt x="1091" y="48"/>
                      <a:pt x="1091" y="48"/>
                      <a:pt x="1091" y="48"/>
                    </a:cubicBezTo>
                    <a:cubicBezTo>
                      <a:pt x="1216" y="48"/>
                      <a:pt x="1216" y="48"/>
                      <a:pt x="1216" y="48"/>
                    </a:cubicBezTo>
                    <a:lnTo>
                      <a:pt x="1216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76">
              <a:extLst>
                <a:ext uri="{FF2B5EF4-FFF2-40B4-BE49-F238E27FC236}">
                  <a16:creationId xmlns:a16="http://schemas.microsoft.com/office/drawing/2014/main" id="{583F097A-0624-4F6E-BFF4-A39F9810A04F}"/>
                </a:ext>
              </a:extLst>
            </p:cNvPr>
            <p:cNvGrpSpPr/>
            <p:nvPr/>
          </p:nvGrpSpPr>
          <p:grpSpPr>
            <a:xfrm>
              <a:off x="3672987" y="3488630"/>
              <a:ext cx="420902" cy="508170"/>
              <a:chOff x="-407988" y="1982788"/>
              <a:chExt cx="2595563" cy="31337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2CA3041B-EE3D-4C21-A365-8AA5E633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8" y="2509838"/>
                <a:ext cx="1525588" cy="1939925"/>
              </a:xfrm>
              <a:custGeom>
                <a:avLst/>
                <a:gdLst>
                  <a:gd name="T0" fmla="*/ 554 w 708"/>
                  <a:gd name="T1" fmla="*/ 701 h 903"/>
                  <a:gd name="T2" fmla="*/ 702 w 708"/>
                  <a:gd name="T3" fmla="*/ 349 h 903"/>
                  <a:gd name="T4" fmla="*/ 362 w 708"/>
                  <a:gd name="T5" fmla="*/ 7 h 903"/>
                  <a:gd name="T6" fmla="*/ 4 w 708"/>
                  <a:gd name="T7" fmla="*/ 357 h 903"/>
                  <a:gd name="T8" fmla="*/ 68 w 708"/>
                  <a:gd name="T9" fmla="*/ 555 h 903"/>
                  <a:gd name="T10" fmla="*/ 205 w 708"/>
                  <a:gd name="T11" fmla="*/ 903 h 903"/>
                  <a:gd name="T12" fmla="*/ 503 w 708"/>
                  <a:gd name="T13" fmla="*/ 903 h 903"/>
                  <a:gd name="T14" fmla="*/ 554 w 708"/>
                  <a:gd name="T15" fmla="*/ 70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8" h="903">
                    <a:moveTo>
                      <a:pt x="554" y="701"/>
                    </a:moveTo>
                    <a:cubicBezTo>
                      <a:pt x="614" y="577"/>
                      <a:pt x="708" y="503"/>
                      <a:pt x="702" y="349"/>
                    </a:cubicBezTo>
                    <a:cubicBezTo>
                      <a:pt x="696" y="195"/>
                      <a:pt x="589" y="17"/>
                      <a:pt x="362" y="7"/>
                    </a:cubicBezTo>
                    <a:cubicBezTo>
                      <a:pt x="362" y="7"/>
                      <a:pt x="40" y="0"/>
                      <a:pt x="4" y="357"/>
                    </a:cubicBezTo>
                    <a:cubicBezTo>
                      <a:pt x="4" y="357"/>
                      <a:pt x="0" y="474"/>
                      <a:pt x="68" y="555"/>
                    </a:cubicBezTo>
                    <a:cubicBezTo>
                      <a:pt x="127" y="627"/>
                      <a:pt x="195" y="753"/>
                      <a:pt x="205" y="903"/>
                    </a:cubicBezTo>
                    <a:cubicBezTo>
                      <a:pt x="503" y="903"/>
                      <a:pt x="503" y="903"/>
                      <a:pt x="503" y="903"/>
                    </a:cubicBezTo>
                    <a:cubicBezTo>
                      <a:pt x="507" y="850"/>
                      <a:pt x="520" y="772"/>
                      <a:pt x="554" y="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33">
                <a:extLst>
                  <a:ext uri="{FF2B5EF4-FFF2-40B4-BE49-F238E27FC236}">
                    <a16:creationId xmlns:a16="http://schemas.microsoft.com/office/drawing/2014/main" id="{73CCDB46-9DFB-4BFA-9F0F-18ECEA0D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4584700"/>
                <a:ext cx="795338" cy="476250"/>
              </a:xfrm>
              <a:custGeom>
                <a:avLst/>
                <a:gdLst>
                  <a:gd name="T0" fmla="*/ 37 w 369"/>
                  <a:gd name="T1" fmla="*/ 3 h 222"/>
                  <a:gd name="T2" fmla="*/ 323 w 369"/>
                  <a:gd name="T3" fmla="*/ 0 h 222"/>
                  <a:gd name="T4" fmla="*/ 238 w 369"/>
                  <a:gd name="T5" fmla="*/ 222 h 222"/>
                  <a:gd name="T6" fmla="*/ 128 w 369"/>
                  <a:gd name="T7" fmla="*/ 222 h 222"/>
                  <a:gd name="T8" fmla="*/ 37 w 369"/>
                  <a:gd name="T9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222">
                    <a:moveTo>
                      <a:pt x="37" y="3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3" y="0"/>
                      <a:pt x="369" y="210"/>
                      <a:pt x="238" y="222"/>
                    </a:cubicBezTo>
                    <a:cubicBezTo>
                      <a:pt x="128" y="222"/>
                      <a:pt x="128" y="222"/>
                      <a:pt x="128" y="222"/>
                    </a:cubicBezTo>
                    <a:cubicBezTo>
                      <a:pt x="128" y="222"/>
                      <a:pt x="0" y="215"/>
                      <a:pt x="37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34">
                <a:extLst>
                  <a:ext uri="{FF2B5EF4-FFF2-40B4-BE49-F238E27FC236}">
                    <a16:creationId xmlns:a16="http://schemas.microsoft.com/office/drawing/2014/main" id="{159629E5-7674-4C5F-B052-D4AAEC204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3875" y="3224213"/>
                <a:ext cx="393700" cy="103187"/>
              </a:xfrm>
              <a:custGeom>
                <a:avLst/>
                <a:gdLst>
                  <a:gd name="T0" fmla="*/ 159 w 183"/>
                  <a:gd name="T1" fmla="*/ 0 h 48"/>
                  <a:gd name="T2" fmla="*/ 183 w 183"/>
                  <a:gd name="T3" fmla="*/ 24 h 48"/>
                  <a:gd name="T4" fmla="*/ 159 w 183"/>
                  <a:gd name="T5" fmla="*/ 48 h 48"/>
                  <a:gd name="T6" fmla="*/ 24 w 183"/>
                  <a:gd name="T7" fmla="*/ 48 h 48"/>
                  <a:gd name="T8" fmla="*/ 0 w 183"/>
                  <a:gd name="T9" fmla="*/ 24 h 48"/>
                  <a:gd name="T10" fmla="*/ 24 w 183"/>
                  <a:gd name="T11" fmla="*/ 0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172" y="0"/>
                      <a:pt x="183" y="11"/>
                      <a:pt x="183" y="24"/>
                    </a:cubicBezTo>
                    <a:cubicBezTo>
                      <a:pt x="183" y="38"/>
                      <a:pt x="172" y="48"/>
                      <a:pt x="159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9" y="0"/>
                    </a:ln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3157A917-6AC8-47F3-A3AA-E9972F45D7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2597150"/>
                <a:ext cx="371475" cy="254000"/>
              </a:xfrm>
              <a:custGeom>
                <a:avLst/>
                <a:gdLst>
                  <a:gd name="T0" fmla="*/ 165 w 172"/>
                  <a:gd name="T1" fmla="*/ 15 h 118"/>
                  <a:gd name="T2" fmla="*/ 156 w 172"/>
                  <a:gd name="T3" fmla="*/ 48 h 118"/>
                  <a:gd name="T4" fmla="*/ 40 w 172"/>
                  <a:gd name="T5" fmla="*/ 115 h 118"/>
                  <a:gd name="T6" fmla="*/ 28 w 172"/>
                  <a:gd name="T7" fmla="*/ 118 h 118"/>
                  <a:gd name="T8" fmla="*/ 7 w 172"/>
                  <a:gd name="T9" fmla="*/ 106 h 118"/>
                  <a:gd name="T10" fmla="*/ 16 w 172"/>
                  <a:gd name="T11" fmla="*/ 74 h 118"/>
                  <a:gd name="T12" fmla="*/ 132 w 172"/>
                  <a:gd name="T13" fmla="*/ 6 h 118"/>
                  <a:gd name="T14" fmla="*/ 165 w 172"/>
                  <a:gd name="T15" fmla="*/ 15 h 118"/>
                  <a:gd name="T16" fmla="*/ 165 w 172"/>
                  <a:gd name="T17" fmla="*/ 15 h 118"/>
                  <a:gd name="T18" fmla="*/ 165 w 172"/>
                  <a:gd name="T19" fmla="*/ 1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8">
                    <a:moveTo>
                      <a:pt x="165" y="15"/>
                    </a:moveTo>
                    <a:cubicBezTo>
                      <a:pt x="172" y="27"/>
                      <a:pt x="168" y="41"/>
                      <a:pt x="156" y="48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6" y="117"/>
                      <a:pt x="32" y="118"/>
                      <a:pt x="28" y="118"/>
                    </a:cubicBezTo>
                    <a:cubicBezTo>
                      <a:pt x="20" y="118"/>
                      <a:pt x="12" y="114"/>
                      <a:pt x="7" y="106"/>
                    </a:cubicBezTo>
                    <a:cubicBezTo>
                      <a:pt x="0" y="95"/>
                      <a:pt x="4" y="80"/>
                      <a:pt x="16" y="74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44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B40F7D4C-57C9-48A2-BF9D-4058F2DE05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7350" y="3695700"/>
                <a:ext cx="371475" cy="255587"/>
              </a:xfrm>
              <a:custGeom>
                <a:avLst/>
                <a:gdLst>
                  <a:gd name="T0" fmla="*/ 156 w 172"/>
                  <a:gd name="T1" fmla="*/ 74 h 119"/>
                  <a:gd name="T2" fmla="*/ 165 w 172"/>
                  <a:gd name="T3" fmla="*/ 107 h 119"/>
                  <a:gd name="T4" fmla="*/ 144 w 172"/>
                  <a:gd name="T5" fmla="*/ 119 h 119"/>
                  <a:gd name="T6" fmla="*/ 132 w 172"/>
                  <a:gd name="T7" fmla="*/ 115 h 119"/>
                  <a:gd name="T8" fmla="*/ 16 w 172"/>
                  <a:gd name="T9" fmla="*/ 48 h 119"/>
                  <a:gd name="T10" fmla="*/ 7 w 172"/>
                  <a:gd name="T11" fmla="*/ 15 h 119"/>
                  <a:gd name="T12" fmla="*/ 40 w 172"/>
                  <a:gd name="T13" fmla="*/ 7 h 119"/>
                  <a:gd name="T14" fmla="*/ 156 w 172"/>
                  <a:gd name="T15" fmla="*/ 74 h 119"/>
                  <a:gd name="T16" fmla="*/ 156 w 172"/>
                  <a:gd name="T17" fmla="*/ 74 h 119"/>
                  <a:gd name="T18" fmla="*/ 156 w 172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19">
                    <a:moveTo>
                      <a:pt x="156" y="74"/>
                    </a:moveTo>
                    <a:cubicBezTo>
                      <a:pt x="168" y="80"/>
                      <a:pt x="172" y="95"/>
                      <a:pt x="165" y="107"/>
                    </a:cubicBezTo>
                    <a:cubicBezTo>
                      <a:pt x="161" y="114"/>
                      <a:pt x="153" y="119"/>
                      <a:pt x="144" y="119"/>
                    </a:cubicBezTo>
                    <a:cubicBezTo>
                      <a:pt x="140" y="119"/>
                      <a:pt x="136" y="118"/>
                      <a:pt x="132" y="115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4" y="42"/>
                      <a:pt x="0" y="27"/>
                      <a:pt x="7" y="15"/>
                    </a:cubicBezTo>
                    <a:cubicBezTo>
                      <a:pt x="14" y="4"/>
                      <a:pt x="28" y="0"/>
                      <a:pt x="40" y="7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A7E96512-DD18-4E91-B9F8-6172C7682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63" y="2459038"/>
                <a:ext cx="1616075" cy="2657475"/>
              </a:xfrm>
              <a:custGeom>
                <a:avLst/>
                <a:gdLst>
                  <a:gd name="T0" fmla="*/ 750 w 750"/>
                  <a:gd name="T1" fmla="*/ 376 h 1237"/>
                  <a:gd name="T2" fmla="*/ 674 w 750"/>
                  <a:gd name="T3" fmla="*/ 602 h 1237"/>
                  <a:gd name="T4" fmla="*/ 546 w 750"/>
                  <a:gd name="T5" fmla="*/ 976 h 1237"/>
                  <a:gd name="T6" fmla="*/ 546 w 750"/>
                  <a:gd name="T7" fmla="*/ 1120 h 1237"/>
                  <a:gd name="T8" fmla="*/ 430 w 750"/>
                  <a:gd name="T9" fmla="*/ 1237 h 1237"/>
                  <a:gd name="T10" fmla="*/ 321 w 750"/>
                  <a:gd name="T11" fmla="*/ 1237 h 1237"/>
                  <a:gd name="T12" fmla="*/ 205 w 750"/>
                  <a:gd name="T13" fmla="*/ 1120 h 1237"/>
                  <a:gd name="T14" fmla="*/ 205 w 750"/>
                  <a:gd name="T15" fmla="*/ 976 h 1237"/>
                  <a:gd name="T16" fmla="*/ 77 w 750"/>
                  <a:gd name="T17" fmla="*/ 603 h 1237"/>
                  <a:gd name="T18" fmla="*/ 1 w 750"/>
                  <a:gd name="T19" fmla="*/ 373 h 1237"/>
                  <a:gd name="T20" fmla="*/ 110 w 750"/>
                  <a:gd name="T21" fmla="*/ 112 h 1237"/>
                  <a:gd name="T22" fmla="*/ 370 w 750"/>
                  <a:gd name="T23" fmla="*/ 2 h 1237"/>
                  <a:gd name="T24" fmla="*/ 638 w 750"/>
                  <a:gd name="T25" fmla="*/ 110 h 1237"/>
                  <a:gd name="T26" fmla="*/ 750 w 750"/>
                  <a:gd name="T27" fmla="*/ 376 h 1237"/>
                  <a:gd name="T28" fmla="*/ 636 w 750"/>
                  <a:gd name="T29" fmla="*/ 573 h 1237"/>
                  <a:gd name="T30" fmla="*/ 702 w 750"/>
                  <a:gd name="T31" fmla="*/ 376 h 1237"/>
                  <a:gd name="T32" fmla="*/ 604 w 750"/>
                  <a:gd name="T33" fmla="*/ 144 h 1237"/>
                  <a:gd name="T34" fmla="*/ 371 w 750"/>
                  <a:gd name="T35" fmla="*/ 50 h 1237"/>
                  <a:gd name="T36" fmla="*/ 49 w 750"/>
                  <a:gd name="T37" fmla="*/ 373 h 1237"/>
                  <a:gd name="T38" fmla="*/ 116 w 750"/>
                  <a:gd name="T39" fmla="*/ 574 h 1237"/>
                  <a:gd name="T40" fmla="*/ 253 w 750"/>
                  <a:gd name="T41" fmla="*/ 967 h 1237"/>
                  <a:gd name="T42" fmla="*/ 498 w 750"/>
                  <a:gd name="T43" fmla="*/ 967 h 1237"/>
                  <a:gd name="T44" fmla="*/ 636 w 750"/>
                  <a:gd name="T45" fmla="*/ 573 h 1237"/>
                  <a:gd name="T46" fmla="*/ 498 w 750"/>
                  <a:gd name="T47" fmla="*/ 1120 h 1237"/>
                  <a:gd name="T48" fmla="*/ 498 w 750"/>
                  <a:gd name="T49" fmla="*/ 1113 h 1237"/>
                  <a:gd name="T50" fmla="*/ 253 w 750"/>
                  <a:gd name="T51" fmla="*/ 1085 h 1237"/>
                  <a:gd name="T52" fmla="*/ 253 w 750"/>
                  <a:gd name="T53" fmla="*/ 1104 h 1237"/>
                  <a:gd name="T54" fmla="*/ 497 w 750"/>
                  <a:gd name="T55" fmla="*/ 1132 h 1237"/>
                  <a:gd name="T56" fmla="*/ 498 w 750"/>
                  <a:gd name="T57" fmla="*/ 1120 h 1237"/>
                  <a:gd name="T58" fmla="*/ 498 w 750"/>
                  <a:gd name="T59" fmla="*/ 1064 h 1237"/>
                  <a:gd name="T60" fmla="*/ 498 w 750"/>
                  <a:gd name="T61" fmla="*/ 1015 h 1237"/>
                  <a:gd name="T62" fmla="*/ 253 w 750"/>
                  <a:gd name="T63" fmla="*/ 1015 h 1237"/>
                  <a:gd name="T64" fmla="*/ 253 w 750"/>
                  <a:gd name="T65" fmla="*/ 1036 h 1237"/>
                  <a:gd name="T66" fmla="*/ 498 w 750"/>
                  <a:gd name="T67" fmla="*/ 1064 h 1237"/>
                  <a:gd name="T68" fmla="*/ 468 w 750"/>
                  <a:gd name="T69" fmla="*/ 1177 h 1237"/>
                  <a:gd name="T70" fmla="*/ 261 w 750"/>
                  <a:gd name="T71" fmla="*/ 1153 h 1237"/>
                  <a:gd name="T72" fmla="*/ 321 w 750"/>
                  <a:gd name="T73" fmla="*/ 1189 h 1237"/>
                  <a:gd name="T74" fmla="*/ 430 w 750"/>
                  <a:gd name="T75" fmla="*/ 1189 h 1237"/>
                  <a:gd name="T76" fmla="*/ 468 w 750"/>
                  <a:gd name="T77" fmla="*/ 1177 h 1237"/>
                  <a:gd name="T78" fmla="*/ 468 w 750"/>
                  <a:gd name="T79" fmla="*/ 1177 h 1237"/>
                  <a:gd name="T80" fmla="*/ 468 w 750"/>
                  <a:gd name="T81" fmla="*/ 1177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750" y="376"/>
                    </a:moveTo>
                    <a:cubicBezTo>
                      <a:pt x="750" y="459"/>
                      <a:pt x="724" y="537"/>
                      <a:pt x="674" y="602"/>
                    </a:cubicBezTo>
                    <a:cubicBezTo>
                      <a:pt x="590" y="713"/>
                      <a:pt x="546" y="842"/>
                      <a:pt x="546" y="976"/>
                    </a:cubicBezTo>
                    <a:cubicBezTo>
                      <a:pt x="546" y="1120"/>
                      <a:pt x="546" y="1120"/>
                      <a:pt x="546" y="1120"/>
                    </a:cubicBezTo>
                    <a:cubicBezTo>
                      <a:pt x="546" y="1185"/>
                      <a:pt x="494" y="1237"/>
                      <a:pt x="430" y="1237"/>
                    </a:cubicBezTo>
                    <a:cubicBezTo>
                      <a:pt x="321" y="1237"/>
                      <a:pt x="321" y="1237"/>
                      <a:pt x="321" y="1237"/>
                    </a:cubicBezTo>
                    <a:cubicBezTo>
                      <a:pt x="257" y="1237"/>
                      <a:pt x="205" y="1185"/>
                      <a:pt x="205" y="1120"/>
                    </a:cubicBezTo>
                    <a:cubicBezTo>
                      <a:pt x="205" y="976"/>
                      <a:pt x="205" y="976"/>
                      <a:pt x="205" y="976"/>
                    </a:cubicBezTo>
                    <a:cubicBezTo>
                      <a:pt x="205" y="843"/>
                      <a:pt x="160" y="711"/>
                      <a:pt x="77" y="603"/>
                    </a:cubicBezTo>
                    <a:cubicBezTo>
                      <a:pt x="27" y="536"/>
                      <a:pt x="0" y="457"/>
                      <a:pt x="1" y="373"/>
                    </a:cubicBezTo>
                    <a:cubicBezTo>
                      <a:pt x="2" y="275"/>
                      <a:pt x="41" y="182"/>
                      <a:pt x="110" y="112"/>
                    </a:cubicBezTo>
                    <a:cubicBezTo>
                      <a:pt x="180" y="43"/>
                      <a:pt x="272" y="3"/>
                      <a:pt x="370" y="2"/>
                    </a:cubicBezTo>
                    <a:cubicBezTo>
                      <a:pt x="471" y="0"/>
                      <a:pt x="566" y="39"/>
                      <a:pt x="638" y="110"/>
                    </a:cubicBezTo>
                    <a:cubicBezTo>
                      <a:pt x="710" y="180"/>
                      <a:pt x="750" y="275"/>
                      <a:pt x="750" y="376"/>
                    </a:cubicBezTo>
                    <a:close/>
                    <a:moveTo>
                      <a:pt x="636" y="573"/>
                    </a:moveTo>
                    <a:cubicBezTo>
                      <a:pt x="679" y="516"/>
                      <a:pt x="702" y="448"/>
                      <a:pt x="702" y="376"/>
                    </a:cubicBezTo>
                    <a:cubicBezTo>
                      <a:pt x="702" y="288"/>
                      <a:pt x="667" y="206"/>
                      <a:pt x="604" y="144"/>
                    </a:cubicBezTo>
                    <a:cubicBezTo>
                      <a:pt x="542" y="82"/>
                      <a:pt x="459" y="49"/>
                      <a:pt x="371" y="50"/>
                    </a:cubicBezTo>
                    <a:cubicBezTo>
                      <a:pt x="195" y="52"/>
                      <a:pt x="51" y="197"/>
                      <a:pt x="49" y="373"/>
                    </a:cubicBezTo>
                    <a:cubicBezTo>
                      <a:pt x="48" y="446"/>
                      <a:pt x="71" y="516"/>
                      <a:pt x="116" y="574"/>
                    </a:cubicBezTo>
                    <a:cubicBezTo>
                      <a:pt x="202" y="688"/>
                      <a:pt x="251" y="827"/>
                      <a:pt x="253" y="967"/>
                    </a:cubicBezTo>
                    <a:cubicBezTo>
                      <a:pt x="498" y="967"/>
                      <a:pt x="498" y="967"/>
                      <a:pt x="498" y="967"/>
                    </a:cubicBezTo>
                    <a:cubicBezTo>
                      <a:pt x="500" y="825"/>
                      <a:pt x="547" y="690"/>
                      <a:pt x="636" y="573"/>
                    </a:cubicBezTo>
                    <a:close/>
                    <a:moveTo>
                      <a:pt x="498" y="1120"/>
                    </a:move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253" y="1104"/>
                      <a:pt x="253" y="1104"/>
                      <a:pt x="253" y="1104"/>
                    </a:cubicBezTo>
                    <a:cubicBezTo>
                      <a:pt x="497" y="1132"/>
                      <a:pt x="497" y="1132"/>
                      <a:pt x="497" y="1132"/>
                    </a:cubicBezTo>
                    <a:cubicBezTo>
                      <a:pt x="498" y="1128"/>
                      <a:pt x="498" y="1124"/>
                      <a:pt x="498" y="1120"/>
                    </a:cubicBezTo>
                    <a:close/>
                    <a:moveTo>
                      <a:pt x="498" y="1064"/>
                    </a:move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253" y="1036"/>
                      <a:pt x="253" y="1036"/>
                      <a:pt x="253" y="1036"/>
                    </a:cubicBezTo>
                    <a:lnTo>
                      <a:pt x="498" y="1064"/>
                    </a:lnTo>
                    <a:close/>
                    <a:moveTo>
                      <a:pt x="468" y="1177"/>
                    </a:moveTo>
                    <a:cubicBezTo>
                      <a:pt x="261" y="1153"/>
                      <a:pt x="261" y="1153"/>
                      <a:pt x="261" y="1153"/>
                    </a:cubicBezTo>
                    <a:cubicBezTo>
                      <a:pt x="273" y="1174"/>
                      <a:pt x="296" y="1189"/>
                      <a:pt x="321" y="1189"/>
                    </a:cubicBezTo>
                    <a:cubicBezTo>
                      <a:pt x="430" y="1189"/>
                      <a:pt x="430" y="1189"/>
                      <a:pt x="430" y="1189"/>
                    </a:cubicBezTo>
                    <a:cubicBezTo>
                      <a:pt x="444" y="1189"/>
                      <a:pt x="457" y="1184"/>
                      <a:pt x="468" y="1177"/>
                    </a:cubicBezTo>
                    <a:close/>
                    <a:moveTo>
                      <a:pt x="468" y="1177"/>
                    </a:moveTo>
                    <a:cubicBezTo>
                      <a:pt x="468" y="1177"/>
                      <a:pt x="468" y="1177"/>
                      <a:pt x="468" y="1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15766B0-5B62-47CB-A2B1-13F439D48A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141538"/>
                <a:ext cx="261938" cy="360362"/>
              </a:xfrm>
              <a:custGeom>
                <a:avLst/>
                <a:gdLst>
                  <a:gd name="T0" fmla="*/ 107 w 122"/>
                  <a:gd name="T1" fmla="*/ 7 h 168"/>
                  <a:gd name="T2" fmla="*/ 115 w 122"/>
                  <a:gd name="T3" fmla="*/ 39 h 168"/>
                  <a:gd name="T4" fmla="*/ 48 w 122"/>
                  <a:gd name="T5" fmla="*/ 156 h 168"/>
                  <a:gd name="T6" fmla="*/ 27 w 122"/>
                  <a:gd name="T7" fmla="*/ 168 h 168"/>
                  <a:gd name="T8" fmla="*/ 15 w 122"/>
                  <a:gd name="T9" fmla="*/ 165 h 168"/>
                  <a:gd name="T10" fmla="*/ 7 w 122"/>
                  <a:gd name="T11" fmla="*/ 132 h 168"/>
                  <a:gd name="T12" fmla="*/ 74 w 122"/>
                  <a:gd name="T13" fmla="*/ 15 h 168"/>
                  <a:gd name="T14" fmla="*/ 107 w 122"/>
                  <a:gd name="T15" fmla="*/ 7 h 168"/>
                  <a:gd name="T16" fmla="*/ 107 w 122"/>
                  <a:gd name="T17" fmla="*/ 7 h 168"/>
                  <a:gd name="T18" fmla="*/ 107 w 122"/>
                  <a:gd name="T19" fmla="*/ 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07" y="7"/>
                    </a:moveTo>
                    <a:cubicBezTo>
                      <a:pt x="118" y="13"/>
                      <a:pt x="122" y="28"/>
                      <a:pt x="115" y="39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4" y="164"/>
                      <a:pt x="36" y="168"/>
                      <a:pt x="27" y="168"/>
                    </a:cubicBezTo>
                    <a:cubicBezTo>
                      <a:pt x="23" y="168"/>
                      <a:pt x="19" y="167"/>
                      <a:pt x="15" y="165"/>
                    </a:cubicBezTo>
                    <a:cubicBezTo>
                      <a:pt x="4" y="158"/>
                      <a:pt x="0" y="143"/>
                      <a:pt x="7" y="132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80" y="4"/>
                      <a:pt x="95" y="0"/>
                      <a:pt x="107" y="7"/>
                    </a:cubicBezTo>
                    <a:close/>
                    <a:moveTo>
                      <a:pt x="107" y="7"/>
                    </a:moveTo>
                    <a:cubicBezTo>
                      <a:pt x="107" y="7"/>
                      <a:pt x="107" y="7"/>
                      <a:pt x="10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8EDCE103-1231-483F-AFC2-C9D9E09B8E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613" y="1982788"/>
                <a:ext cx="103188" cy="390525"/>
              </a:xfrm>
              <a:custGeom>
                <a:avLst/>
                <a:gdLst>
                  <a:gd name="T0" fmla="*/ 48 w 48"/>
                  <a:gd name="T1" fmla="*/ 24 h 182"/>
                  <a:gd name="T2" fmla="*/ 48 w 48"/>
                  <a:gd name="T3" fmla="*/ 158 h 182"/>
                  <a:gd name="T4" fmla="*/ 24 w 48"/>
                  <a:gd name="T5" fmla="*/ 182 h 182"/>
                  <a:gd name="T6" fmla="*/ 0 w 48"/>
                  <a:gd name="T7" fmla="*/ 158 h 182"/>
                  <a:gd name="T8" fmla="*/ 0 w 48"/>
                  <a:gd name="T9" fmla="*/ 24 h 182"/>
                  <a:gd name="T10" fmla="*/ 24 w 48"/>
                  <a:gd name="T11" fmla="*/ 0 h 182"/>
                  <a:gd name="T12" fmla="*/ 48 w 48"/>
                  <a:gd name="T13" fmla="*/ 24 h 182"/>
                  <a:gd name="T14" fmla="*/ 48 w 48"/>
                  <a:gd name="T15" fmla="*/ 24 h 182"/>
                  <a:gd name="T16" fmla="*/ 48 w 48"/>
                  <a:gd name="T17" fmla="*/ 2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48" y="24"/>
                    </a:moveTo>
                    <a:cubicBezTo>
                      <a:pt x="48" y="158"/>
                      <a:pt x="48" y="158"/>
                      <a:pt x="48" y="158"/>
                    </a:cubicBezTo>
                    <a:cubicBezTo>
                      <a:pt x="48" y="172"/>
                      <a:pt x="38" y="182"/>
                      <a:pt x="24" y="182"/>
                    </a:cubicBezTo>
                    <a:cubicBezTo>
                      <a:pt x="11" y="182"/>
                      <a:pt x="0" y="172"/>
                      <a:pt x="0" y="15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lose/>
                    <a:moveTo>
                      <a:pt x="48" y="24"/>
                    </a:moveTo>
                    <a:cubicBezTo>
                      <a:pt x="48" y="24"/>
                      <a:pt x="48" y="24"/>
                      <a:pt x="48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0">
                <a:extLst>
                  <a:ext uri="{FF2B5EF4-FFF2-40B4-BE49-F238E27FC236}">
                    <a16:creationId xmlns:a16="http://schemas.microsoft.com/office/drawing/2014/main" id="{E59B3729-2902-4BD0-935D-CC74324071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963" y="2141538"/>
                <a:ext cx="263525" cy="360362"/>
              </a:xfrm>
              <a:custGeom>
                <a:avLst/>
                <a:gdLst>
                  <a:gd name="T0" fmla="*/ 115 w 122"/>
                  <a:gd name="T1" fmla="*/ 132 h 168"/>
                  <a:gd name="T2" fmla="*/ 106 w 122"/>
                  <a:gd name="T3" fmla="*/ 165 h 168"/>
                  <a:gd name="T4" fmla="*/ 94 w 122"/>
                  <a:gd name="T5" fmla="*/ 168 h 168"/>
                  <a:gd name="T6" fmla="*/ 74 w 122"/>
                  <a:gd name="T7" fmla="*/ 156 h 168"/>
                  <a:gd name="T8" fmla="*/ 6 w 122"/>
                  <a:gd name="T9" fmla="*/ 39 h 168"/>
                  <a:gd name="T10" fmla="*/ 15 w 122"/>
                  <a:gd name="T11" fmla="*/ 7 h 168"/>
                  <a:gd name="T12" fmla="*/ 48 w 122"/>
                  <a:gd name="T13" fmla="*/ 15 h 168"/>
                  <a:gd name="T14" fmla="*/ 115 w 122"/>
                  <a:gd name="T15" fmla="*/ 132 h 168"/>
                  <a:gd name="T16" fmla="*/ 115 w 122"/>
                  <a:gd name="T17" fmla="*/ 132 h 168"/>
                  <a:gd name="T18" fmla="*/ 115 w 122"/>
                  <a:gd name="T19" fmla="*/ 13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15" y="132"/>
                    </a:moveTo>
                    <a:cubicBezTo>
                      <a:pt x="122" y="143"/>
                      <a:pt x="118" y="158"/>
                      <a:pt x="106" y="165"/>
                    </a:cubicBezTo>
                    <a:cubicBezTo>
                      <a:pt x="103" y="167"/>
                      <a:pt x="98" y="168"/>
                      <a:pt x="94" y="168"/>
                    </a:cubicBezTo>
                    <a:cubicBezTo>
                      <a:pt x="86" y="168"/>
                      <a:pt x="78" y="164"/>
                      <a:pt x="74" y="156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0" y="28"/>
                      <a:pt x="4" y="13"/>
                      <a:pt x="15" y="7"/>
                    </a:cubicBezTo>
                    <a:cubicBezTo>
                      <a:pt x="27" y="0"/>
                      <a:pt x="41" y="4"/>
                      <a:pt x="48" y="15"/>
                    </a:cubicBezTo>
                    <a:lnTo>
                      <a:pt x="115" y="132"/>
                    </a:lnTo>
                    <a:close/>
                    <a:moveTo>
                      <a:pt x="115" y="132"/>
                    </a:moveTo>
                    <a:cubicBezTo>
                      <a:pt x="115" y="132"/>
                      <a:pt x="115" y="132"/>
                      <a:pt x="115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41">
                <a:extLst>
                  <a:ext uri="{FF2B5EF4-FFF2-40B4-BE49-F238E27FC236}">
                    <a16:creationId xmlns:a16="http://schemas.microsoft.com/office/drawing/2014/main" id="{CEFF0309-A0C0-47B2-BAFD-1EE95C79B4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2597150"/>
                <a:ext cx="368300" cy="254000"/>
              </a:xfrm>
              <a:custGeom>
                <a:avLst/>
                <a:gdLst>
                  <a:gd name="T0" fmla="*/ 156 w 171"/>
                  <a:gd name="T1" fmla="*/ 74 h 118"/>
                  <a:gd name="T2" fmla="*/ 165 w 171"/>
                  <a:gd name="T3" fmla="*/ 106 h 118"/>
                  <a:gd name="T4" fmla="*/ 144 w 171"/>
                  <a:gd name="T5" fmla="*/ 118 h 118"/>
                  <a:gd name="T6" fmla="*/ 132 w 171"/>
                  <a:gd name="T7" fmla="*/ 115 h 118"/>
                  <a:gd name="T8" fmla="*/ 15 w 171"/>
                  <a:gd name="T9" fmla="*/ 48 h 118"/>
                  <a:gd name="T10" fmla="*/ 7 w 171"/>
                  <a:gd name="T11" fmla="*/ 15 h 118"/>
                  <a:gd name="T12" fmla="*/ 39 w 171"/>
                  <a:gd name="T13" fmla="*/ 6 h 118"/>
                  <a:gd name="T14" fmla="*/ 156 w 171"/>
                  <a:gd name="T15" fmla="*/ 74 h 118"/>
                  <a:gd name="T16" fmla="*/ 156 w 171"/>
                  <a:gd name="T17" fmla="*/ 74 h 118"/>
                  <a:gd name="T18" fmla="*/ 156 w 171"/>
                  <a:gd name="T19" fmla="*/ 7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6" y="74"/>
                    </a:moveTo>
                    <a:cubicBezTo>
                      <a:pt x="167" y="80"/>
                      <a:pt x="171" y="95"/>
                      <a:pt x="165" y="106"/>
                    </a:cubicBezTo>
                    <a:cubicBezTo>
                      <a:pt x="160" y="114"/>
                      <a:pt x="152" y="118"/>
                      <a:pt x="144" y="118"/>
                    </a:cubicBezTo>
                    <a:cubicBezTo>
                      <a:pt x="140" y="118"/>
                      <a:pt x="136" y="117"/>
                      <a:pt x="132" y="115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" y="41"/>
                      <a:pt x="0" y="27"/>
                      <a:pt x="7" y="15"/>
                    </a:cubicBezTo>
                    <a:cubicBezTo>
                      <a:pt x="13" y="4"/>
                      <a:pt x="28" y="0"/>
                      <a:pt x="39" y="6"/>
                    </a:cubicBezTo>
                    <a:lnTo>
                      <a:pt x="156" y="74"/>
                    </a:lnTo>
                    <a:close/>
                    <a:moveTo>
                      <a:pt x="156" y="74"/>
                    </a:moveTo>
                    <a:cubicBezTo>
                      <a:pt x="156" y="74"/>
                      <a:pt x="156" y="74"/>
                      <a:pt x="156" y="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42">
                <a:extLst>
                  <a:ext uri="{FF2B5EF4-FFF2-40B4-BE49-F238E27FC236}">
                    <a16:creationId xmlns:a16="http://schemas.microsoft.com/office/drawing/2014/main" id="{3CB46F4B-6248-4DF7-9519-BD37EE5F2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49237" y="3695700"/>
                <a:ext cx="368300" cy="255587"/>
              </a:xfrm>
              <a:custGeom>
                <a:avLst/>
                <a:gdLst>
                  <a:gd name="T0" fmla="*/ 165 w 171"/>
                  <a:gd name="T1" fmla="*/ 15 h 119"/>
                  <a:gd name="T2" fmla="*/ 156 w 171"/>
                  <a:gd name="T3" fmla="*/ 48 h 119"/>
                  <a:gd name="T4" fmla="*/ 39 w 171"/>
                  <a:gd name="T5" fmla="*/ 115 h 119"/>
                  <a:gd name="T6" fmla="*/ 27 w 171"/>
                  <a:gd name="T7" fmla="*/ 119 h 119"/>
                  <a:gd name="T8" fmla="*/ 7 w 171"/>
                  <a:gd name="T9" fmla="*/ 107 h 119"/>
                  <a:gd name="T10" fmla="*/ 15 w 171"/>
                  <a:gd name="T11" fmla="*/ 74 h 119"/>
                  <a:gd name="T12" fmla="*/ 132 w 171"/>
                  <a:gd name="T13" fmla="*/ 7 h 119"/>
                  <a:gd name="T14" fmla="*/ 165 w 171"/>
                  <a:gd name="T15" fmla="*/ 15 h 119"/>
                  <a:gd name="T16" fmla="*/ 165 w 171"/>
                  <a:gd name="T17" fmla="*/ 15 h 119"/>
                  <a:gd name="T18" fmla="*/ 165 w 171"/>
                  <a:gd name="T19" fmla="*/ 1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65" y="15"/>
                    </a:moveTo>
                    <a:cubicBezTo>
                      <a:pt x="171" y="27"/>
                      <a:pt x="167" y="42"/>
                      <a:pt x="156" y="48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36" y="118"/>
                      <a:pt x="32" y="119"/>
                      <a:pt x="27" y="119"/>
                    </a:cubicBezTo>
                    <a:cubicBezTo>
                      <a:pt x="19" y="119"/>
                      <a:pt x="11" y="114"/>
                      <a:pt x="7" y="107"/>
                    </a:cubicBezTo>
                    <a:cubicBezTo>
                      <a:pt x="0" y="95"/>
                      <a:pt x="4" y="80"/>
                      <a:pt x="15" y="74"/>
                    </a:cubicBezTo>
                    <a:cubicBezTo>
                      <a:pt x="132" y="7"/>
                      <a:pt x="132" y="7"/>
                      <a:pt x="132" y="7"/>
                    </a:cubicBezTo>
                    <a:cubicBezTo>
                      <a:pt x="143" y="0"/>
                      <a:pt x="158" y="4"/>
                      <a:pt x="165" y="15"/>
                    </a:cubicBezTo>
                    <a:close/>
                    <a:moveTo>
                      <a:pt x="165" y="15"/>
                    </a:moveTo>
                    <a:cubicBezTo>
                      <a:pt x="165" y="15"/>
                      <a:pt x="165" y="15"/>
                      <a:pt x="165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43">
                <a:extLst>
                  <a:ext uri="{FF2B5EF4-FFF2-40B4-BE49-F238E27FC236}">
                    <a16:creationId xmlns:a16="http://schemas.microsoft.com/office/drawing/2014/main" id="{DADD7D14-6B27-46CC-AEFB-152911C98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7988" y="3224213"/>
                <a:ext cx="392113" cy="103187"/>
              </a:xfrm>
              <a:custGeom>
                <a:avLst/>
                <a:gdLst>
                  <a:gd name="T0" fmla="*/ 158 w 182"/>
                  <a:gd name="T1" fmla="*/ 0 h 48"/>
                  <a:gd name="T2" fmla="*/ 182 w 182"/>
                  <a:gd name="T3" fmla="*/ 24 h 48"/>
                  <a:gd name="T4" fmla="*/ 158 w 182"/>
                  <a:gd name="T5" fmla="*/ 48 h 48"/>
                  <a:gd name="T6" fmla="*/ 24 w 182"/>
                  <a:gd name="T7" fmla="*/ 48 h 48"/>
                  <a:gd name="T8" fmla="*/ 0 w 182"/>
                  <a:gd name="T9" fmla="*/ 24 h 48"/>
                  <a:gd name="T10" fmla="*/ 24 w 182"/>
                  <a:gd name="T11" fmla="*/ 0 h 48"/>
                  <a:gd name="T12" fmla="*/ 158 w 182"/>
                  <a:gd name="T13" fmla="*/ 0 h 48"/>
                  <a:gd name="T14" fmla="*/ 158 w 182"/>
                  <a:gd name="T15" fmla="*/ 0 h 48"/>
                  <a:gd name="T16" fmla="*/ 158 w 18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58" y="0"/>
                    </a:moveTo>
                    <a:cubicBezTo>
                      <a:pt x="172" y="0"/>
                      <a:pt x="182" y="11"/>
                      <a:pt x="182" y="24"/>
                    </a:cubicBezTo>
                    <a:cubicBezTo>
                      <a:pt x="182" y="38"/>
                      <a:pt x="172" y="48"/>
                      <a:pt x="158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8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lnTo>
                      <a:pt x="158" y="0"/>
                    </a:lnTo>
                    <a:close/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104">
              <a:extLst>
                <a:ext uri="{FF2B5EF4-FFF2-40B4-BE49-F238E27FC236}">
                  <a16:creationId xmlns:a16="http://schemas.microsoft.com/office/drawing/2014/main" id="{00B122E1-56D9-412B-A394-8495DEB62BD1}"/>
                </a:ext>
              </a:extLst>
            </p:cNvPr>
            <p:cNvGrpSpPr/>
            <p:nvPr/>
          </p:nvGrpSpPr>
          <p:grpSpPr>
            <a:xfrm>
              <a:off x="7559012" y="4991966"/>
              <a:ext cx="275216" cy="350007"/>
              <a:chOff x="254000" y="2239963"/>
              <a:chExt cx="1851025" cy="2354070"/>
            </a:xfrm>
          </p:grpSpPr>
          <p:sp>
            <p:nvSpPr>
              <p:cNvPr id="37" name="Rectangle 51">
                <a:extLst>
                  <a:ext uri="{FF2B5EF4-FFF2-40B4-BE49-F238E27FC236}">
                    <a16:creationId xmlns:a16="http://schemas.microsoft.com/office/drawing/2014/main" id="{932ED10E-DB80-4847-AE5D-5DD85F3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677" y="2924371"/>
                <a:ext cx="134173" cy="16696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C07AAEF0-BB2F-4D9B-B017-281342B9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580" y="3692212"/>
                <a:ext cx="134173" cy="8404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0EB9F2BC-5BA2-4639-894A-FEF137A34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40" y="4078717"/>
                <a:ext cx="134173" cy="4230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47">
                <a:extLst>
                  <a:ext uri="{FF2B5EF4-FFF2-40B4-BE49-F238E27FC236}">
                    <a16:creationId xmlns:a16="http://schemas.microsoft.com/office/drawing/2014/main" id="{0C388286-5D64-4582-80BD-11F32BD0A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00" y="2239963"/>
                <a:ext cx="1851025" cy="473075"/>
              </a:xfrm>
              <a:custGeom>
                <a:avLst/>
                <a:gdLst>
                  <a:gd name="T0" fmla="*/ 0 w 858"/>
                  <a:gd name="T1" fmla="*/ 220 h 220"/>
                  <a:gd name="T2" fmla="*/ 0 w 858"/>
                  <a:gd name="T3" fmla="*/ 66 h 220"/>
                  <a:gd name="T4" fmla="*/ 104 w 858"/>
                  <a:gd name="T5" fmla="*/ 0 h 220"/>
                  <a:gd name="T6" fmla="*/ 760 w 858"/>
                  <a:gd name="T7" fmla="*/ 0 h 220"/>
                  <a:gd name="T8" fmla="*/ 858 w 858"/>
                  <a:gd name="T9" fmla="*/ 91 h 220"/>
                  <a:gd name="T10" fmla="*/ 858 w 858"/>
                  <a:gd name="T11" fmla="*/ 220 h 220"/>
                  <a:gd name="T12" fmla="*/ 0 w 858"/>
                  <a:gd name="T1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8" h="220">
                    <a:moveTo>
                      <a:pt x="0" y="22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16" y="8"/>
                      <a:pt x="104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60" y="0"/>
                      <a:pt x="852" y="12"/>
                      <a:pt x="858" y="91"/>
                    </a:cubicBezTo>
                    <a:cubicBezTo>
                      <a:pt x="858" y="220"/>
                      <a:pt x="858" y="220"/>
                      <a:pt x="858" y="220"/>
                    </a:cubicBezTo>
                    <a:lnTo>
                      <a:pt x="0" y="2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50">
                <a:extLst>
                  <a:ext uri="{FF2B5EF4-FFF2-40B4-BE49-F238E27FC236}">
                    <a16:creationId xmlns:a16="http://schemas.microsoft.com/office/drawing/2014/main" id="{B05498EB-01B8-4468-9125-36C00C92E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425" y="2944813"/>
                <a:ext cx="320675" cy="1628775"/>
              </a:xfrm>
              <a:custGeom>
                <a:avLst/>
                <a:gdLst>
                  <a:gd name="T0" fmla="*/ 149 w 149"/>
                  <a:gd name="T1" fmla="*/ 24 h 758"/>
                  <a:gd name="T2" fmla="*/ 149 w 149"/>
                  <a:gd name="T3" fmla="*/ 734 h 758"/>
                  <a:gd name="T4" fmla="*/ 125 w 149"/>
                  <a:gd name="T5" fmla="*/ 758 h 758"/>
                  <a:gd name="T6" fmla="*/ 24 w 149"/>
                  <a:gd name="T7" fmla="*/ 758 h 758"/>
                  <a:gd name="T8" fmla="*/ 0 w 149"/>
                  <a:gd name="T9" fmla="*/ 734 h 758"/>
                  <a:gd name="T10" fmla="*/ 0 w 149"/>
                  <a:gd name="T11" fmla="*/ 24 h 758"/>
                  <a:gd name="T12" fmla="*/ 24 w 149"/>
                  <a:gd name="T13" fmla="*/ 0 h 758"/>
                  <a:gd name="T14" fmla="*/ 125 w 149"/>
                  <a:gd name="T15" fmla="*/ 0 h 758"/>
                  <a:gd name="T16" fmla="*/ 149 w 149"/>
                  <a:gd name="T17" fmla="*/ 24 h 758"/>
                  <a:gd name="T18" fmla="*/ 101 w 149"/>
                  <a:gd name="T19" fmla="*/ 710 h 758"/>
                  <a:gd name="T20" fmla="*/ 101 w 149"/>
                  <a:gd name="T21" fmla="*/ 48 h 758"/>
                  <a:gd name="T22" fmla="*/ 48 w 149"/>
                  <a:gd name="T23" fmla="*/ 48 h 758"/>
                  <a:gd name="T24" fmla="*/ 48 w 149"/>
                  <a:gd name="T25" fmla="*/ 710 h 758"/>
                  <a:gd name="T26" fmla="*/ 101 w 149"/>
                  <a:gd name="T27" fmla="*/ 710 h 758"/>
                  <a:gd name="T28" fmla="*/ 101 w 149"/>
                  <a:gd name="T29" fmla="*/ 710 h 758"/>
                  <a:gd name="T30" fmla="*/ 101 w 149"/>
                  <a:gd name="T31" fmla="*/ 710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758">
                    <a:moveTo>
                      <a:pt x="149" y="24"/>
                    </a:moveTo>
                    <a:cubicBezTo>
                      <a:pt x="149" y="734"/>
                      <a:pt x="149" y="734"/>
                      <a:pt x="149" y="734"/>
                    </a:cubicBezTo>
                    <a:cubicBezTo>
                      <a:pt x="149" y="747"/>
                      <a:pt x="138" y="758"/>
                      <a:pt x="125" y="758"/>
                    </a:cubicBezTo>
                    <a:cubicBezTo>
                      <a:pt x="24" y="758"/>
                      <a:pt x="24" y="758"/>
                      <a:pt x="24" y="758"/>
                    </a:cubicBezTo>
                    <a:cubicBezTo>
                      <a:pt x="11" y="758"/>
                      <a:pt x="0" y="747"/>
                      <a:pt x="0" y="73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710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710"/>
                      <a:pt x="48" y="710"/>
                      <a:pt x="48" y="710"/>
                    </a:cubicBezTo>
                    <a:lnTo>
                      <a:pt x="101" y="710"/>
                    </a:lnTo>
                    <a:close/>
                    <a:moveTo>
                      <a:pt x="101" y="710"/>
                    </a:moveTo>
                    <a:cubicBezTo>
                      <a:pt x="101" y="710"/>
                      <a:pt x="101" y="710"/>
                      <a:pt x="101" y="710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55">
                <a:extLst>
                  <a:ext uri="{FF2B5EF4-FFF2-40B4-BE49-F238E27FC236}">
                    <a16:creationId xmlns:a16="http://schemas.microsoft.com/office/drawing/2014/main" id="{01C43264-3AE9-4A58-986D-9FA59CCF7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325" y="3651250"/>
                <a:ext cx="320675" cy="922337"/>
              </a:xfrm>
              <a:custGeom>
                <a:avLst/>
                <a:gdLst>
                  <a:gd name="T0" fmla="*/ 149 w 149"/>
                  <a:gd name="T1" fmla="*/ 24 h 429"/>
                  <a:gd name="T2" fmla="*/ 149 w 149"/>
                  <a:gd name="T3" fmla="*/ 405 h 429"/>
                  <a:gd name="T4" fmla="*/ 125 w 149"/>
                  <a:gd name="T5" fmla="*/ 429 h 429"/>
                  <a:gd name="T6" fmla="*/ 24 w 149"/>
                  <a:gd name="T7" fmla="*/ 429 h 429"/>
                  <a:gd name="T8" fmla="*/ 0 w 149"/>
                  <a:gd name="T9" fmla="*/ 405 h 429"/>
                  <a:gd name="T10" fmla="*/ 0 w 149"/>
                  <a:gd name="T11" fmla="*/ 24 h 429"/>
                  <a:gd name="T12" fmla="*/ 24 w 149"/>
                  <a:gd name="T13" fmla="*/ 0 h 429"/>
                  <a:gd name="T14" fmla="*/ 125 w 149"/>
                  <a:gd name="T15" fmla="*/ 0 h 429"/>
                  <a:gd name="T16" fmla="*/ 149 w 149"/>
                  <a:gd name="T17" fmla="*/ 24 h 429"/>
                  <a:gd name="T18" fmla="*/ 101 w 149"/>
                  <a:gd name="T19" fmla="*/ 381 h 429"/>
                  <a:gd name="T20" fmla="*/ 101 w 149"/>
                  <a:gd name="T21" fmla="*/ 48 h 429"/>
                  <a:gd name="T22" fmla="*/ 48 w 149"/>
                  <a:gd name="T23" fmla="*/ 48 h 429"/>
                  <a:gd name="T24" fmla="*/ 48 w 149"/>
                  <a:gd name="T25" fmla="*/ 381 h 429"/>
                  <a:gd name="T26" fmla="*/ 101 w 149"/>
                  <a:gd name="T27" fmla="*/ 381 h 429"/>
                  <a:gd name="T28" fmla="*/ 101 w 149"/>
                  <a:gd name="T29" fmla="*/ 381 h 429"/>
                  <a:gd name="T30" fmla="*/ 101 w 149"/>
                  <a:gd name="T31" fmla="*/ 38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429">
                    <a:moveTo>
                      <a:pt x="149" y="24"/>
                    </a:moveTo>
                    <a:cubicBezTo>
                      <a:pt x="149" y="405"/>
                      <a:pt x="149" y="405"/>
                      <a:pt x="149" y="405"/>
                    </a:cubicBezTo>
                    <a:cubicBezTo>
                      <a:pt x="149" y="418"/>
                      <a:pt x="138" y="429"/>
                      <a:pt x="125" y="429"/>
                    </a:cubicBezTo>
                    <a:cubicBezTo>
                      <a:pt x="24" y="429"/>
                      <a:pt x="24" y="429"/>
                      <a:pt x="24" y="429"/>
                    </a:cubicBezTo>
                    <a:cubicBezTo>
                      <a:pt x="11" y="429"/>
                      <a:pt x="0" y="418"/>
                      <a:pt x="0" y="40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381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381"/>
                      <a:pt x="48" y="381"/>
                      <a:pt x="48" y="381"/>
                    </a:cubicBezTo>
                    <a:lnTo>
                      <a:pt x="101" y="381"/>
                    </a:lnTo>
                    <a:close/>
                    <a:moveTo>
                      <a:pt x="101" y="381"/>
                    </a:moveTo>
                    <a:cubicBezTo>
                      <a:pt x="101" y="381"/>
                      <a:pt x="101" y="381"/>
                      <a:pt x="101" y="381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57">
                <a:extLst>
                  <a:ext uri="{FF2B5EF4-FFF2-40B4-BE49-F238E27FC236}">
                    <a16:creationId xmlns:a16="http://schemas.microsoft.com/office/drawing/2014/main" id="{D9193DC1-FEC4-4943-A524-1A28353573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88" y="4006850"/>
                <a:ext cx="320675" cy="566737"/>
              </a:xfrm>
              <a:custGeom>
                <a:avLst/>
                <a:gdLst>
                  <a:gd name="T0" fmla="*/ 149 w 149"/>
                  <a:gd name="T1" fmla="*/ 24 h 264"/>
                  <a:gd name="T2" fmla="*/ 149 w 149"/>
                  <a:gd name="T3" fmla="*/ 240 h 264"/>
                  <a:gd name="T4" fmla="*/ 125 w 149"/>
                  <a:gd name="T5" fmla="*/ 264 h 264"/>
                  <a:gd name="T6" fmla="*/ 24 w 149"/>
                  <a:gd name="T7" fmla="*/ 264 h 264"/>
                  <a:gd name="T8" fmla="*/ 0 w 149"/>
                  <a:gd name="T9" fmla="*/ 240 h 264"/>
                  <a:gd name="T10" fmla="*/ 0 w 149"/>
                  <a:gd name="T11" fmla="*/ 24 h 264"/>
                  <a:gd name="T12" fmla="*/ 24 w 149"/>
                  <a:gd name="T13" fmla="*/ 0 h 264"/>
                  <a:gd name="T14" fmla="*/ 125 w 149"/>
                  <a:gd name="T15" fmla="*/ 0 h 264"/>
                  <a:gd name="T16" fmla="*/ 149 w 149"/>
                  <a:gd name="T17" fmla="*/ 24 h 264"/>
                  <a:gd name="T18" fmla="*/ 101 w 149"/>
                  <a:gd name="T19" fmla="*/ 216 h 264"/>
                  <a:gd name="T20" fmla="*/ 101 w 149"/>
                  <a:gd name="T21" fmla="*/ 48 h 264"/>
                  <a:gd name="T22" fmla="*/ 48 w 149"/>
                  <a:gd name="T23" fmla="*/ 48 h 264"/>
                  <a:gd name="T24" fmla="*/ 48 w 149"/>
                  <a:gd name="T25" fmla="*/ 216 h 264"/>
                  <a:gd name="T26" fmla="*/ 101 w 149"/>
                  <a:gd name="T27" fmla="*/ 216 h 264"/>
                  <a:gd name="T28" fmla="*/ 101 w 149"/>
                  <a:gd name="T29" fmla="*/ 216 h 264"/>
                  <a:gd name="T30" fmla="*/ 101 w 149"/>
                  <a:gd name="T31" fmla="*/ 21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64">
                    <a:moveTo>
                      <a:pt x="149" y="24"/>
                    </a:moveTo>
                    <a:cubicBezTo>
                      <a:pt x="149" y="240"/>
                      <a:pt x="149" y="240"/>
                      <a:pt x="149" y="240"/>
                    </a:cubicBezTo>
                    <a:cubicBezTo>
                      <a:pt x="149" y="253"/>
                      <a:pt x="138" y="264"/>
                      <a:pt x="125" y="264"/>
                    </a:cubicBezTo>
                    <a:cubicBezTo>
                      <a:pt x="24" y="264"/>
                      <a:pt x="24" y="264"/>
                      <a:pt x="24" y="264"/>
                    </a:cubicBezTo>
                    <a:cubicBezTo>
                      <a:pt x="11" y="264"/>
                      <a:pt x="0" y="253"/>
                      <a:pt x="0" y="24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8" y="0"/>
                      <a:pt x="149" y="11"/>
                      <a:pt x="149" y="24"/>
                    </a:cubicBezTo>
                    <a:close/>
                    <a:moveTo>
                      <a:pt x="101" y="216"/>
                    </a:moveTo>
                    <a:cubicBezTo>
                      <a:pt x="101" y="48"/>
                      <a:pt x="101" y="48"/>
                      <a:pt x="101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216"/>
                      <a:pt x="48" y="216"/>
                      <a:pt x="48" y="216"/>
                    </a:cubicBezTo>
                    <a:lnTo>
                      <a:pt x="101" y="216"/>
                    </a:lnTo>
                    <a:close/>
                    <a:moveTo>
                      <a:pt x="101" y="216"/>
                    </a:moveTo>
                    <a:cubicBezTo>
                      <a:pt x="101" y="216"/>
                      <a:pt x="101" y="216"/>
                      <a:pt x="101" y="216"/>
                    </a:cubicBezTo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1026" name="Picture 2" descr="“door logo”的图片搜索结果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8" t="16595" r="24729" b="42512"/>
          <a:stretch/>
        </p:blipFill>
        <p:spPr bwMode="auto">
          <a:xfrm>
            <a:off x="7810850" y="3164291"/>
            <a:ext cx="701989" cy="5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空调 logo”的图片搜索结果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22309" r="13127" b="11055"/>
          <a:stretch/>
        </p:blipFill>
        <p:spPr bwMode="auto">
          <a:xfrm>
            <a:off x="3720864" y="1567989"/>
            <a:ext cx="637619" cy="4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“煤气 logo”的图片搜索结果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26" y="4768646"/>
            <a:ext cx="612273" cy="6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“煤气 logo”的图片搜索结果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0" t="20535" r="33054" b="50913"/>
          <a:stretch/>
        </p:blipFill>
        <p:spPr bwMode="auto">
          <a:xfrm>
            <a:off x="3733328" y="4803005"/>
            <a:ext cx="663754" cy="5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“电视 logo”的图片搜索结果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9" t="4343" r="16396" b="23093"/>
          <a:stretch/>
        </p:blipFill>
        <p:spPr bwMode="auto">
          <a:xfrm>
            <a:off x="7179149" y="1525504"/>
            <a:ext cx="628073" cy="6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2217899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" name="Oval 3"/>
          <p:cNvSpPr/>
          <p:nvPr/>
        </p:nvSpPr>
        <p:spPr>
          <a:xfrm>
            <a:off x="2569592" y="3540636"/>
            <a:ext cx="820615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2848793" y="3804181"/>
            <a:ext cx="262213" cy="361905"/>
          </a:xfrm>
          <a:custGeom>
            <a:avLst/>
            <a:gdLst>
              <a:gd name="T0" fmla="*/ 908 w 2456"/>
              <a:gd name="T1" fmla="*/ 362 h 3389"/>
              <a:gd name="T2" fmla="*/ 580 w 2456"/>
              <a:gd name="T3" fmla="*/ 564 h 3389"/>
              <a:gd name="T4" fmla="*/ 368 w 2456"/>
              <a:gd name="T5" fmla="*/ 875 h 3389"/>
              <a:gd name="T6" fmla="*/ 314 w 2456"/>
              <a:gd name="T7" fmla="*/ 1251 h 3389"/>
              <a:gd name="T8" fmla="*/ 379 w 2456"/>
              <a:gd name="T9" fmla="*/ 1553 h 3389"/>
              <a:gd name="T10" fmla="*/ 501 w 2456"/>
              <a:gd name="T11" fmla="*/ 1781 h 3389"/>
              <a:gd name="T12" fmla="*/ 642 w 2456"/>
              <a:gd name="T13" fmla="*/ 1993 h 3389"/>
              <a:gd name="T14" fmla="*/ 730 w 2456"/>
              <a:gd name="T15" fmla="*/ 2231 h 3389"/>
              <a:gd name="T16" fmla="*/ 783 w 2456"/>
              <a:gd name="T17" fmla="*/ 2394 h 3389"/>
              <a:gd name="T18" fmla="*/ 1629 w 2456"/>
              <a:gd name="T19" fmla="*/ 2435 h 3389"/>
              <a:gd name="T20" fmla="*/ 1720 w 2456"/>
              <a:gd name="T21" fmla="*/ 2315 h 3389"/>
              <a:gd name="T22" fmla="*/ 1767 w 2456"/>
              <a:gd name="T23" fmla="*/ 2083 h 3389"/>
              <a:gd name="T24" fmla="*/ 1900 w 2456"/>
              <a:gd name="T25" fmla="*/ 1862 h 3389"/>
              <a:gd name="T26" fmla="*/ 2031 w 2456"/>
              <a:gd name="T27" fmla="*/ 1651 h 3389"/>
              <a:gd name="T28" fmla="*/ 2126 w 2456"/>
              <a:gd name="T29" fmla="*/ 1383 h 3389"/>
              <a:gd name="T30" fmla="*/ 2131 w 2456"/>
              <a:gd name="T31" fmla="*/ 1022 h 3389"/>
              <a:gd name="T32" fmla="*/ 1978 w 2456"/>
              <a:gd name="T33" fmla="*/ 677 h 3389"/>
              <a:gd name="T34" fmla="*/ 1691 w 2456"/>
              <a:gd name="T35" fmla="*/ 426 h 3389"/>
              <a:gd name="T36" fmla="*/ 1312 w 2456"/>
              <a:gd name="T37" fmla="*/ 312 h 3389"/>
              <a:gd name="T38" fmla="*/ 1522 w 2456"/>
              <a:gd name="T39" fmla="*/ 35 h 3389"/>
              <a:gd name="T40" fmla="*/ 1952 w 2456"/>
              <a:gd name="T41" fmla="*/ 227 h 3389"/>
              <a:gd name="T42" fmla="*/ 2272 w 2456"/>
              <a:gd name="T43" fmla="*/ 557 h 3389"/>
              <a:gd name="T44" fmla="*/ 2439 w 2456"/>
              <a:gd name="T45" fmla="*/ 987 h 3389"/>
              <a:gd name="T46" fmla="*/ 2437 w 2456"/>
              <a:gd name="T47" fmla="*/ 1411 h 3389"/>
              <a:gd name="T48" fmla="*/ 2342 w 2456"/>
              <a:gd name="T49" fmla="*/ 1723 h 3389"/>
              <a:gd name="T50" fmla="*/ 2210 w 2456"/>
              <a:gd name="T51" fmla="*/ 1957 h 3389"/>
              <a:gd name="T52" fmla="*/ 2075 w 2456"/>
              <a:gd name="T53" fmla="*/ 2160 h 3389"/>
              <a:gd name="T54" fmla="*/ 2030 w 2456"/>
              <a:gd name="T55" fmla="*/ 2341 h 3389"/>
              <a:gd name="T56" fmla="*/ 1903 w 2456"/>
              <a:gd name="T57" fmla="*/ 2602 h 3389"/>
              <a:gd name="T58" fmla="*/ 1800 w 2456"/>
              <a:gd name="T59" fmla="*/ 2777 h 3389"/>
              <a:gd name="T60" fmla="*/ 1791 w 2456"/>
              <a:gd name="T61" fmla="*/ 2941 h 3389"/>
              <a:gd name="T62" fmla="*/ 1787 w 2456"/>
              <a:gd name="T63" fmla="*/ 3016 h 3389"/>
              <a:gd name="T64" fmla="*/ 1751 w 2456"/>
              <a:gd name="T65" fmla="*/ 3117 h 3389"/>
              <a:gd name="T66" fmla="*/ 1623 w 2456"/>
              <a:gd name="T67" fmla="*/ 3228 h 3389"/>
              <a:gd name="T68" fmla="*/ 1434 w 2456"/>
              <a:gd name="T69" fmla="*/ 3364 h 3389"/>
              <a:gd name="T70" fmla="*/ 1078 w 2456"/>
              <a:gd name="T71" fmla="*/ 3386 h 3389"/>
              <a:gd name="T72" fmla="*/ 922 w 2456"/>
              <a:gd name="T73" fmla="*/ 3266 h 3389"/>
              <a:gd name="T74" fmla="*/ 735 w 2456"/>
              <a:gd name="T75" fmla="*/ 3155 h 3389"/>
              <a:gd name="T76" fmla="*/ 672 w 2456"/>
              <a:gd name="T77" fmla="*/ 3038 h 3389"/>
              <a:gd name="T78" fmla="*/ 667 w 2456"/>
              <a:gd name="T79" fmla="*/ 2985 h 3389"/>
              <a:gd name="T80" fmla="*/ 660 w 2456"/>
              <a:gd name="T81" fmla="*/ 2845 h 3389"/>
              <a:gd name="T82" fmla="*/ 651 w 2456"/>
              <a:gd name="T83" fmla="*/ 2689 h 3389"/>
              <a:gd name="T84" fmla="*/ 456 w 2456"/>
              <a:gd name="T85" fmla="*/ 2451 h 3389"/>
              <a:gd name="T86" fmla="*/ 411 w 2456"/>
              <a:gd name="T87" fmla="*/ 2226 h 3389"/>
              <a:gd name="T88" fmla="*/ 300 w 2456"/>
              <a:gd name="T89" fmla="*/ 2035 h 3389"/>
              <a:gd name="T90" fmla="*/ 166 w 2456"/>
              <a:gd name="T91" fmla="*/ 1825 h 3389"/>
              <a:gd name="T92" fmla="*/ 50 w 2456"/>
              <a:gd name="T93" fmla="*/ 1547 h 3389"/>
              <a:gd name="T94" fmla="*/ 0 w 2456"/>
              <a:gd name="T95" fmla="*/ 1178 h 3389"/>
              <a:gd name="T96" fmla="*/ 97 w 2456"/>
              <a:gd name="T97" fmla="*/ 720 h 3389"/>
              <a:gd name="T98" fmla="*/ 360 w 2456"/>
              <a:gd name="T99" fmla="*/ 346 h 3389"/>
              <a:gd name="T100" fmla="*/ 751 w 2456"/>
              <a:gd name="T101" fmla="*/ 93 h 3389"/>
              <a:gd name="T102" fmla="*/ 1228 w 2456"/>
              <a:gd name="T103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56" h="3389">
                <a:moveTo>
                  <a:pt x="1228" y="308"/>
                </a:moveTo>
                <a:lnTo>
                  <a:pt x="1144" y="312"/>
                </a:lnTo>
                <a:lnTo>
                  <a:pt x="1063" y="322"/>
                </a:lnTo>
                <a:lnTo>
                  <a:pt x="985" y="339"/>
                </a:lnTo>
                <a:lnTo>
                  <a:pt x="908" y="362"/>
                </a:lnTo>
                <a:lnTo>
                  <a:pt x="835" y="392"/>
                </a:lnTo>
                <a:lnTo>
                  <a:pt x="765" y="428"/>
                </a:lnTo>
                <a:lnTo>
                  <a:pt x="699" y="468"/>
                </a:lnTo>
                <a:lnTo>
                  <a:pt x="638" y="513"/>
                </a:lnTo>
                <a:lnTo>
                  <a:pt x="580" y="564"/>
                </a:lnTo>
                <a:lnTo>
                  <a:pt x="527" y="618"/>
                </a:lnTo>
                <a:lnTo>
                  <a:pt x="480" y="677"/>
                </a:lnTo>
                <a:lnTo>
                  <a:pt x="437" y="740"/>
                </a:lnTo>
                <a:lnTo>
                  <a:pt x="400" y="805"/>
                </a:lnTo>
                <a:lnTo>
                  <a:pt x="368" y="875"/>
                </a:lnTo>
                <a:lnTo>
                  <a:pt x="344" y="948"/>
                </a:lnTo>
                <a:lnTo>
                  <a:pt x="326" y="1022"/>
                </a:lnTo>
                <a:lnTo>
                  <a:pt x="315" y="1099"/>
                </a:lnTo>
                <a:lnTo>
                  <a:pt x="311" y="1178"/>
                </a:lnTo>
                <a:lnTo>
                  <a:pt x="314" y="1251"/>
                </a:lnTo>
                <a:lnTo>
                  <a:pt x="320" y="1319"/>
                </a:lnTo>
                <a:lnTo>
                  <a:pt x="330" y="1383"/>
                </a:lnTo>
                <a:lnTo>
                  <a:pt x="344" y="1444"/>
                </a:lnTo>
                <a:lnTo>
                  <a:pt x="360" y="1500"/>
                </a:lnTo>
                <a:lnTo>
                  <a:pt x="379" y="1553"/>
                </a:lnTo>
                <a:lnTo>
                  <a:pt x="401" y="1604"/>
                </a:lnTo>
                <a:lnTo>
                  <a:pt x="425" y="1651"/>
                </a:lnTo>
                <a:lnTo>
                  <a:pt x="449" y="1697"/>
                </a:lnTo>
                <a:lnTo>
                  <a:pt x="476" y="1740"/>
                </a:lnTo>
                <a:lnTo>
                  <a:pt x="501" y="1781"/>
                </a:lnTo>
                <a:lnTo>
                  <a:pt x="529" y="1821"/>
                </a:lnTo>
                <a:lnTo>
                  <a:pt x="555" y="1860"/>
                </a:lnTo>
                <a:lnTo>
                  <a:pt x="585" y="1905"/>
                </a:lnTo>
                <a:lnTo>
                  <a:pt x="614" y="1949"/>
                </a:lnTo>
                <a:lnTo>
                  <a:pt x="642" y="1993"/>
                </a:lnTo>
                <a:lnTo>
                  <a:pt x="667" y="2037"/>
                </a:lnTo>
                <a:lnTo>
                  <a:pt x="689" y="2083"/>
                </a:lnTo>
                <a:lnTo>
                  <a:pt x="707" y="2130"/>
                </a:lnTo>
                <a:lnTo>
                  <a:pt x="721" y="2179"/>
                </a:lnTo>
                <a:lnTo>
                  <a:pt x="730" y="2231"/>
                </a:lnTo>
                <a:lnTo>
                  <a:pt x="732" y="2285"/>
                </a:lnTo>
                <a:lnTo>
                  <a:pt x="736" y="2315"/>
                </a:lnTo>
                <a:lnTo>
                  <a:pt x="747" y="2344"/>
                </a:lnTo>
                <a:lnTo>
                  <a:pt x="763" y="2370"/>
                </a:lnTo>
                <a:lnTo>
                  <a:pt x="783" y="2394"/>
                </a:lnTo>
                <a:lnTo>
                  <a:pt x="804" y="2416"/>
                </a:lnTo>
                <a:lnTo>
                  <a:pt x="827" y="2435"/>
                </a:lnTo>
                <a:lnTo>
                  <a:pt x="849" y="2451"/>
                </a:lnTo>
                <a:lnTo>
                  <a:pt x="1607" y="2451"/>
                </a:lnTo>
                <a:lnTo>
                  <a:pt x="1629" y="2435"/>
                </a:lnTo>
                <a:lnTo>
                  <a:pt x="1652" y="2416"/>
                </a:lnTo>
                <a:lnTo>
                  <a:pt x="1675" y="2394"/>
                </a:lnTo>
                <a:lnTo>
                  <a:pt x="1694" y="2370"/>
                </a:lnTo>
                <a:lnTo>
                  <a:pt x="1709" y="2344"/>
                </a:lnTo>
                <a:lnTo>
                  <a:pt x="1720" y="2315"/>
                </a:lnTo>
                <a:lnTo>
                  <a:pt x="1724" y="2285"/>
                </a:lnTo>
                <a:lnTo>
                  <a:pt x="1727" y="2231"/>
                </a:lnTo>
                <a:lnTo>
                  <a:pt x="1735" y="2179"/>
                </a:lnTo>
                <a:lnTo>
                  <a:pt x="1749" y="2130"/>
                </a:lnTo>
                <a:lnTo>
                  <a:pt x="1767" y="2083"/>
                </a:lnTo>
                <a:lnTo>
                  <a:pt x="1789" y="2038"/>
                </a:lnTo>
                <a:lnTo>
                  <a:pt x="1814" y="1993"/>
                </a:lnTo>
                <a:lnTo>
                  <a:pt x="1841" y="1949"/>
                </a:lnTo>
                <a:lnTo>
                  <a:pt x="1870" y="1906"/>
                </a:lnTo>
                <a:lnTo>
                  <a:pt x="1900" y="1862"/>
                </a:lnTo>
                <a:lnTo>
                  <a:pt x="1927" y="1823"/>
                </a:lnTo>
                <a:lnTo>
                  <a:pt x="1954" y="1782"/>
                </a:lnTo>
                <a:lnTo>
                  <a:pt x="1980" y="1741"/>
                </a:lnTo>
                <a:lnTo>
                  <a:pt x="2007" y="1697"/>
                </a:lnTo>
                <a:lnTo>
                  <a:pt x="2031" y="1651"/>
                </a:lnTo>
                <a:lnTo>
                  <a:pt x="2055" y="1604"/>
                </a:lnTo>
                <a:lnTo>
                  <a:pt x="2077" y="1553"/>
                </a:lnTo>
                <a:lnTo>
                  <a:pt x="2096" y="1500"/>
                </a:lnTo>
                <a:lnTo>
                  <a:pt x="2112" y="1444"/>
                </a:lnTo>
                <a:lnTo>
                  <a:pt x="2126" y="1383"/>
                </a:lnTo>
                <a:lnTo>
                  <a:pt x="2136" y="1319"/>
                </a:lnTo>
                <a:lnTo>
                  <a:pt x="2143" y="1251"/>
                </a:lnTo>
                <a:lnTo>
                  <a:pt x="2145" y="1178"/>
                </a:lnTo>
                <a:lnTo>
                  <a:pt x="2141" y="1099"/>
                </a:lnTo>
                <a:lnTo>
                  <a:pt x="2131" y="1022"/>
                </a:lnTo>
                <a:lnTo>
                  <a:pt x="2112" y="946"/>
                </a:lnTo>
                <a:lnTo>
                  <a:pt x="2088" y="875"/>
                </a:lnTo>
                <a:lnTo>
                  <a:pt x="2058" y="805"/>
                </a:lnTo>
                <a:lnTo>
                  <a:pt x="2020" y="739"/>
                </a:lnTo>
                <a:lnTo>
                  <a:pt x="1978" y="677"/>
                </a:lnTo>
                <a:lnTo>
                  <a:pt x="1930" y="618"/>
                </a:lnTo>
                <a:lnTo>
                  <a:pt x="1876" y="564"/>
                </a:lnTo>
                <a:lnTo>
                  <a:pt x="1819" y="513"/>
                </a:lnTo>
                <a:lnTo>
                  <a:pt x="1757" y="467"/>
                </a:lnTo>
                <a:lnTo>
                  <a:pt x="1691" y="426"/>
                </a:lnTo>
                <a:lnTo>
                  <a:pt x="1621" y="392"/>
                </a:lnTo>
                <a:lnTo>
                  <a:pt x="1548" y="362"/>
                </a:lnTo>
                <a:lnTo>
                  <a:pt x="1472" y="339"/>
                </a:lnTo>
                <a:lnTo>
                  <a:pt x="1393" y="322"/>
                </a:lnTo>
                <a:lnTo>
                  <a:pt x="1312" y="312"/>
                </a:lnTo>
                <a:lnTo>
                  <a:pt x="1228" y="308"/>
                </a:lnTo>
                <a:close/>
                <a:moveTo>
                  <a:pt x="1228" y="0"/>
                </a:moveTo>
                <a:lnTo>
                  <a:pt x="1328" y="3"/>
                </a:lnTo>
                <a:lnTo>
                  <a:pt x="1427" y="16"/>
                </a:lnTo>
                <a:lnTo>
                  <a:pt x="1522" y="35"/>
                </a:lnTo>
                <a:lnTo>
                  <a:pt x="1616" y="60"/>
                </a:lnTo>
                <a:lnTo>
                  <a:pt x="1705" y="93"/>
                </a:lnTo>
                <a:lnTo>
                  <a:pt x="1791" y="132"/>
                </a:lnTo>
                <a:lnTo>
                  <a:pt x="1874" y="177"/>
                </a:lnTo>
                <a:lnTo>
                  <a:pt x="1952" y="227"/>
                </a:lnTo>
                <a:lnTo>
                  <a:pt x="2026" y="284"/>
                </a:lnTo>
                <a:lnTo>
                  <a:pt x="2096" y="346"/>
                </a:lnTo>
                <a:lnTo>
                  <a:pt x="2159" y="411"/>
                </a:lnTo>
                <a:lnTo>
                  <a:pt x="2219" y="483"/>
                </a:lnTo>
                <a:lnTo>
                  <a:pt x="2272" y="557"/>
                </a:lnTo>
                <a:lnTo>
                  <a:pt x="2319" y="637"/>
                </a:lnTo>
                <a:lnTo>
                  <a:pt x="2360" y="720"/>
                </a:lnTo>
                <a:lnTo>
                  <a:pt x="2393" y="807"/>
                </a:lnTo>
                <a:lnTo>
                  <a:pt x="2420" y="895"/>
                </a:lnTo>
                <a:lnTo>
                  <a:pt x="2439" y="987"/>
                </a:lnTo>
                <a:lnTo>
                  <a:pt x="2452" y="1081"/>
                </a:lnTo>
                <a:lnTo>
                  <a:pt x="2456" y="1178"/>
                </a:lnTo>
                <a:lnTo>
                  <a:pt x="2453" y="1260"/>
                </a:lnTo>
                <a:lnTo>
                  <a:pt x="2447" y="1338"/>
                </a:lnTo>
                <a:lnTo>
                  <a:pt x="2437" y="1411"/>
                </a:lnTo>
                <a:lnTo>
                  <a:pt x="2423" y="1481"/>
                </a:lnTo>
                <a:lnTo>
                  <a:pt x="2407" y="1547"/>
                </a:lnTo>
                <a:lnTo>
                  <a:pt x="2387" y="1609"/>
                </a:lnTo>
                <a:lnTo>
                  <a:pt x="2365" y="1668"/>
                </a:lnTo>
                <a:lnTo>
                  <a:pt x="2342" y="1723"/>
                </a:lnTo>
                <a:lnTo>
                  <a:pt x="2316" y="1775"/>
                </a:lnTo>
                <a:lnTo>
                  <a:pt x="2291" y="1824"/>
                </a:lnTo>
                <a:lnTo>
                  <a:pt x="2263" y="1872"/>
                </a:lnTo>
                <a:lnTo>
                  <a:pt x="2237" y="1916"/>
                </a:lnTo>
                <a:lnTo>
                  <a:pt x="2210" y="1957"/>
                </a:lnTo>
                <a:lnTo>
                  <a:pt x="2183" y="1996"/>
                </a:lnTo>
                <a:lnTo>
                  <a:pt x="2157" y="2034"/>
                </a:lnTo>
                <a:lnTo>
                  <a:pt x="2126" y="2081"/>
                </a:lnTo>
                <a:lnTo>
                  <a:pt x="2098" y="2122"/>
                </a:lnTo>
                <a:lnTo>
                  <a:pt x="2075" y="2160"/>
                </a:lnTo>
                <a:lnTo>
                  <a:pt x="2058" y="2194"/>
                </a:lnTo>
                <a:lnTo>
                  <a:pt x="2045" y="2226"/>
                </a:lnTo>
                <a:lnTo>
                  <a:pt x="2036" y="2256"/>
                </a:lnTo>
                <a:lnTo>
                  <a:pt x="2034" y="2285"/>
                </a:lnTo>
                <a:lnTo>
                  <a:pt x="2030" y="2341"/>
                </a:lnTo>
                <a:lnTo>
                  <a:pt x="2018" y="2397"/>
                </a:lnTo>
                <a:lnTo>
                  <a:pt x="2001" y="2451"/>
                </a:lnTo>
                <a:lnTo>
                  <a:pt x="1974" y="2504"/>
                </a:lnTo>
                <a:lnTo>
                  <a:pt x="1942" y="2554"/>
                </a:lnTo>
                <a:lnTo>
                  <a:pt x="1903" y="2602"/>
                </a:lnTo>
                <a:lnTo>
                  <a:pt x="1857" y="2647"/>
                </a:lnTo>
                <a:lnTo>
                  <a:pt x="1805" y="2689"/>
                </a:lnTo>
                <a:lnTo>
                  <a:pt x="1804" y="2714"/>
                </a:lnTo>
                <a:lnTo>
                  <a:pt x="1803" y="2744"/>
                </a:lnTo>
                <a:lnTo>
                  <a:pt x="1800" y="2777"/>
                </a:lnTo>
                <a:lnTo>
                  <a:pt x="1799" y="2811"/>
                </a:lnTo>
                <a:lnTo>
                  <a:pt x="1796" y="2845"/>
                </a:lnTo>
                <a:lnTo>
                  <a:pt x="1795" y="2879"/>
                </a:lnTo>
                <a:lnTo>
                  <a:pt x="1793" y="2912"/>
                </a:lnTo>
                <a:lnTo>
                  <a:pt x="1791" y="2941"/>
                </a:lnTo>
                <a:lnTo>
                  <a:pt x="1790" y="2965"/>
                </a:lnTo>
                <a:lnTo>
                  <a:pt x="1789" y="2985"/>
                </a:lnTo>
                <a:lnTo>
                  <a:pt x="1789" y="2997"/>
                </a:lnTo>
                <a:lnTo>
                  <a:pt x="1787" y="3001"/>
                </a:lnTo>
                <a:lnTo>
                  <a:pt x="1787" y="3016"/>
                </a:lnTo>
                <a:lnTo>
                  <a:pt x="1785" y="3034"/>
                </a:lnTo>
                <a:lnTo>
                  <a:pt x="1780" y="3053"/>
                </a:lnTo>
                <a:lnTo>
                  <a:pt x="1774" y="3073"/>
                </a:lnTo>
                <a:lnTo>
                  <a:pt x="1763" y="3096"/>
                </a:lnTo>
                <a:lnTo>
                  <a:pt x="1751" y="3117"/>
                </a:lnTo>
                <a:lnTo>
                  <a:pt x="1734" y="3140"/>
                </a:lnTo>
                <a:lnTo>
                  <a:pt x="1714" y="3164"/>
                </a:lnTo>
                <a:lnTo>
                  <a:pt x="1689" y="3185"/>
                </a:lnTo>
                <a:lnTo>
                  <a:pt x="1658" y="3208"/>
                </a:lnTo>
                <a:lnTo>
                  <a:pt x="1623" y="3228"/>
                </a:lnTo>
                <a:lnTo>
                  <a:pt x="1582" y="3248"/>
                </a:lnTo>
                <a:lnTo>
                  <a:pt x="1534" y="3266"/>
                </a:lnTo>
                <a:lnTo>
                  <a:pt x="1506" y="3301"/>
                </a:lnTo>
                <a:lnTo>
                  <a:pt x="1472" y="3334"/>
                </a:lnTo>
                <a:lnTo>
                  <a:pt x="1434" y="3364"/>
                </a:lnTo>
                <a:lnTo>
                  <a:pt x="1407" y="3378"/>
                </a:lnTo>
                <a:lnTo>
                  <a:pt x="1378" y="3386"/>
                </a:lnTo>
                <a:lnTo>
                  <a:pt x="1347" y="3389"/>
                </a:lnTo>
                <a:lnTo>
                  <a:pt x="1109" y="3389"/>
                </a:lnTo>
                <a:lnTo>
                  <a:pt x="1078" y="3386"/>
                </a:lnTo>
                <a:lnTo>
                  <a:pt x="1049" y="3378"/>
                </a:lnTo>
                <a:lnTo>
                  <a:pt x="1023" y="3364"/>
                </a:lnTo>
                <a:lnTo>
                  <a:pt x="985" y="3334"/>
                </a:lnTo>
                <a:lnTo>
                  <a:pt x="950" y="3301"/>
                </a:lnTo>
                <a:lnTo>
                  <a:pt x="922" y="3266"/>
                </a:lnTo>
                <a:lnTo>
                  <a:pt x="872" y="3245"/>
                </a:lnTo>
                <a:lnTo>
                  <a:pt x="829" y="3225"/>
                </a:lnTo>
                <a:lnTo>
                  <a:pt x="790" y="3203"/>
                </a:lnTo>
                <a:lnTo>
                  <a:pt x="760" y="3179"/>
                </a:lnTo>
                <a:lnTo>
                  <a:pt x="735" y="3155"/>
                </a:lnTo>
                <a:lnTo>
                  <a:pt x="714" y="3130"/>
                </a:lnTo>
                <a:lnTo>
                  <a:pt x="699" y="3106"/>
                </a:lnTo>
                <a:lnTo>
                  <a:pt x="686" y="3082"/>
                </a:lnTo>
                <a:lnTo>
                  <a:pt x="679" y="3059"/>
                </a:lnTo>
                <a:lnTo>
                  <a:pt x="672" y="3038"/>
                </a:lnTo>
                <a:lnTo>
                  <a:pt x="670" y="3019"/>
                </a:lnTo>
                <a:lnTo>
                  <a:pt x="669" y="3001"/>
                </a:lnTo>
                <a:lnTo>
                  <a:pt x="669" y="3001"/>
                </a:lnTo>
                <a:lnTo>
                  <a:pt x="669" y="2997"/>
                </a:lnTo>
                <a:lnTo>
                  <a:pt x="667" y="2985"/>
                </a:lnTo>
                <a:lnTo>
                  <a:pt x="666" y="2965"/>
                </a:lnTo>
                <a:lnTo>
                  <a:pt x="665" y="2941"/>
                </a:lnTo>
                <a:lnTo>
                  <a:pt x="664" y="2912"/>
                </a:lnTo>
                <a:lnTo>
                  <a:pt x="661" y="2879"/>
                </a:lnTo>
                <a:lnTo>
                  <a:pt x="660" y="2845"/>
                </a:lnTo>
                <a:lnTo>
                  <a:pt x="657" y="2811"/>
                </a:lnTo>
                <a:lnTo>
                  <a:pt x="656" y="2777"/>
                </a:lnTo>
                <a:lnTo>
                  <a:pt x="653" y="2744"/>
                </a:lnTo>
                <a:lnTo>
                  <a:pt x="652" y="2714"/>
                </a:lnTo>
                <a:lnTo>
                  <a:pt x="651" y="2689"/>
                </a:lnTo>
                <a:lnTo>
                  <a:pt x="599" y="2647"/>
                </a:lnTo>
                <a:lnTo>
                  <a:pt x="553" y="2602"/>
                </a:lnTo>
                <a:lnTo>
                  <a:pt x="514" y="2554"/>
                </a:lnTo>
                <a:lnTo>
                  <a:pt x="482" y="2504"/>
                </a:lnTo>
                <a:lnTo>
                  <a:pt x="456" y="2451"/>
                </a:lnTo>
                <a:lnTo>
                  <a:pt x="438" y="2397"/>
                </a:lnTo>
                <a:lnTo>
                  <a:pt x="426" y="2341"/>
                </a:lnTo>
                <a:lnTo>
                  <a:pt x="423" y="2285"/>
                </a:lnTo>
                <a:lnTo>
                  <a:pt x="420" y="2256"/>
                </a:lnTo>
                <a:lnTo>
                  <a:pt x="411" y="2226"/>
                </a:lnTo>
                <a:lnTo>
                  <a:pt x="398" y="2194"/>
                </a:lnTo>
                <a:lnTo>
                  <a:pt x="381" y="2160"/>
                </a:lnTo>
                <a:lnTo>
                  <a:pt x="358" y="2122"/>
                </a:lnTo>
                <a:lnTo>
                  <a:pt x="331" y="2081"/>
                </a:lnTo>
                <a:lnTo>
                  <a:pt x="300" y="2035"/>
                </a:lnTo>
                <a:lnTo>
                  <a:pt x="274" y="1998"/>
                </a:lnTo>
                <a:lnTo>
                  <a:pt x="248" y="1957"/>
                </a:lnTo>
                <a:lnTo>
                  <a:pt x="220" y="1916"/>
                </a:lnTo>
                <a:lnTo>
                  <a:pt x="193" y="1872"/>
                </a:lnTo>
                <a:lnTo>
                  <a:pt x="166" y="1825"/>
                </a:lnTo>
                <a:lnTo>
                  <a:pt x="140" y="1775"/>
                </a:lnTo>
                <a:lnTo>
                  <a:pt x="114" y="1723"/>
                </a:lnTo>
                <a:lnTo>
                  <a:pt x="92" y="1668"/>
                </a:lnTo>
                <a:lnTo>
                  <a:pt x="69" y="1609"/>
                </a:lnTo>
                <a:lnTo>
                  <a:pt x="50" y="1547"/>
                </a:lnTo>
                <a:lnTo>
                  <a:pt x="33" y="1481"/>
                </a:lnTo>
                <a:lnTo>
                  <a:pt x="19" y="1411"/>
                </a:lnTo>
                <a:lnTo>
                  <a:pt x="9" y="1338"/>
                </a:lnTo>
                <a:lnTo>
                  <a:pt x="3" y="1260"/>
                </a:lnTo>
                <a:lnTo>
                  <a:pt x="0" y="1178"/>
                </a:lnTo>
                <a:lnTo>
                  <a:pt x="4" y="1081"/>
                </a:lnTo>
                <a:lnTo>
                  <a:pt x="17" y="987"/>
                </a:lnTo>
                <a:lnTo>
                  <a:pt x="36" y="895"/>
                </a:lnTo>
                <a:lnTo>
                  <a:pt x="64" y="807"/>
                </a:lnTo>
                <a:lnTo>
                  <a:pt x="97" y="720"/>
                </a:lnTo>
                <a:lnTo>
                  <a:pt x="137" y="637"/>
                </a:lnTo>
                <a:lnTo>
                  <a:pt x="184" y="557"/>
                </a:lnTo>
                <a:lnTo>
                  <a:pt x="237" y="483"/>
                </a:lnTo>
                <a:lnTo>
                  <a:pt x="297" y="411"/>
                </a:lnTo>
                <a:lnTo>
                  <a:pt x="360" y="346"/>
                </a:lnTo>
                <a:lnTo>
                  <a:pt x="430" y="284"/>
                </a:lnTo>
                <a:lnTo>
                  <a:pt x="504" y="227"/>
                </a:lnTo>
                <a:lnTo>
                  <a:pt x="582" y="177"/>
                </a:lnTo>
                <a:lnTo>
                  <a:pt x="665" y="132"/>
                </a:lnTo>
                <a:lnTo>
                  <a:pt x="751" y="93"/>
                </a:lnTo>
                <a:lnTo>
                  <a:pt x="841" y="60"/>
                </a:lnTo>
                <a:lnTo>
                  <a:pt x="934" y="35"/>
                </a:lnTo>
                <a:lnTo>
                  <a:pt x="1029" y="16"/>
                </a:lnTo>
                <a:lnTo>
                  <a:pt x="1128" y="3"/>
                </a:lnTo>
                <a:lnTo>
                  <a:pt x="1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2971565" y="3738147"/>
            <a:ext cx="16669" cy="41031"/>
          </a:xfrm>
          <a:custGeom>
            <a:avLst/>
            <a:gdLst>
              <a:gd name="T0" fmla="*/ 77 w 154"/>
              <a:gd name="T1" fmla="*/ 0 h 384"/>
              <a:gd name="T2" fmla="*/ 77 w 154"/>
              <a:gd name="T3" fmla="*/ 0 h 384"/>
              <a:gd name="T4" fmla="*/ 97 w 154"/>
              <a:gd name="T5" fmla="*/ 2 h 384"/>
              <a:gd name="T6" fmla="*/ 116 w 154"/>
              <a:gd name="T7" fmla="*/ 10 h 384"/>
              <a:gd name="T8" fmla="*/ 132 w 154"/>
              <a:gd name="T9" fmla="*/ 22 h 384"/>
              <a:gd name="T10" fmla="*/ 144 w 154"/>
              <a:gd name="T11" fmla="*/ 38 h 384"/>
              <a:gd name="T12" fmla="*/ 152 w 154"/>
              <a:gd name="T13" fmla="*/ 56 h 384"/>
              <a:gd name="T14" fmla="*/ 154 w 154"/>
              <a:gd name="T15" fmla="*/ 77 h 384"/>
              <a:gd name="T16" fmla="*/ 154 w 154"/>
              <a:gd name="T17" fmla="*/ 307 h 384"/>
              <a:gd name="T18" fmla="*/ 152 w 154"/>
              <a:gd name="T19" fmla="*/ 328 h 384"/>
              <a:gd name="T20" fmla="*/ 144 w 154"/>
              <a:gd name="T21" fmla="*/ 346 h 384"/>
              <a:gd name="T22" fmla="*/ 132 w 154"/>
              <a:gd name="T23" fmla="*/ 362 h 384"/>
              <a:gd name="T24" fmla="*/ 116 w 154"/>
              <a:gd name="T25" fmla="*/ 374 h 384"/>
              <a:gd name="T26" fmla="*/ 97 w 154"/>
              <a:gd name="T27" fmla="*/ 381 h 384"/>
              <a:gd name="T28" fmla="*/ 77 w 154"/>
              <a:gd name="T29" fmla="*/ 384 h 384"/>
              <a:gd name="T30" fmla="*/ 57 w 154"/>
              <a:gd name="T31" fmla="*/ 381 h 384"/>
              <a:gd name="T32" fmla="*/ 38 w 154"/>
              <a:gd name="T33" fmla="*/ 374 h 384"/>
              <a:gd name="T34" fmla="*/ 23 w 154"/>
              <a:gd name="T35" fmla="*/ 362 h 384"/>
              <a:gd name="T36" fmla="*/ 10 w 154"/>
              <a:gd name="T37" fmla="*/ 346 h 384"/>
              <a:gd name="T38" fmla="*/ 2 w 154"/>
              <a:gd name="T39" fmla="*/ 328 h 384"/>
              <a:gd name="T40" fmla="*/ 0 w 154"/>
              <a:gd name="T41" fmla="*/ 307 h 384"/>
              <a:gd name="T42" fmla="*/ 0 w 154"/>
              <a:gd name="T43" fmla="*/ 77 h 384"/>
              <a:gd name="T44" fmla="*/ 2 w 154"/>
              <a:gd name="T45" fmla="*/ 56 h 384"/>
              <a:gd name="T46" fmla="*/ 10 w 154"/>
              <a:gd name="T47" fmla="*/ 38 h 384"/>
              <a:gd name="T48" fmla="*/ 23 w 154"/>
              <a:gd name="T49" fmla="*/ 22 h 384"/>
              <a:gd name="T50" fmla="*/ 38 w 154"/>
              <a:gd name="T51" fmla="*/ 10 h 384"/>
              <a:gd name="T52" fmla="*/ 57 w 154"/>
              <a:gd name="T53" fmla="*/ 2 h 384"/>
              <a:gd name="T54" fmla="*/ 77 w 154"/>
              <a:gd name="T5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" h="384">
                <a:moveTo>
                  <a:pt x="77" y="0"/>
                </a:moveTo>
                <a:lnTo>
                  <a:pt x="77" y="0"/>
                </a:lnTo>
                <a:lnTo>
                  <a:pt x="97" y="2"/>
                </a:lnTo>
                <a:lnTo>
                  <a:pt x="116" y="10"/>
                </a:lnTo>
                <a:lnTo>
                  <a:pt x="132" y="22"/>
                </a:lnTo>
                <a:lnTo>
                  <a:pt x="144" y="38"/>
                </a:lnTo>
                <a:lnTo>
                  <a:pt x="152" y="56"/>
                </a:lnTo>
                <a:lnTo>
                  <a:pt x="154" y="77"/>
                </a:lnTo>
                <a:lnTo>
                  <a:pt x="154" y="307"/>
                </a:lnTo>
                <a:lnTo>
                  <a:pt x="152" y="328"/>
                </a:lnTo>
                <a:lnTo>
                  <a:pt x="144" y="346"/>
                </a:lnTo>
                <a:lnTo>
                  <a:pt x="132" y="362"/>
                </a:lnTo>
                <a:lnTo>
                  <a:pt x="116" y="374"/>
                </a:lnTo>
                <a:lnTo>
                  <a:pt x="97" y="381"/>
                </a:lnTo>
                <a:lnTo>
                  <a:pt x="77" y="384"/>
                </a:lnTo>
                <a:lnTo>
                  <a:pt x="57" y="381"/>
                </a:lnTo>
                <a:lnTo>
                  <a:pt x="38" y="374"/>
                </a:lnTo>
                <a:lnTo>
                  <a:pt x="23" y="362"/>
                </a:lnTo>
                <a:lnTo>
                  <a:pt x="10" y="346"/>
                </a:lnTo>
                <a:lnTo>
                  <a:pt x="2" y="328"/>
                </a:lnTo>
                <a:lnTo>
                  <a:pt x="0" y="30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7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2878284" y="3762830"/>
            <a:ext cx="28850" cy="38146"/>
          </a:xfrm>
          <a:custGeom>
            <a:avLst/>
            <a:gdLst>
              <a:gd name="T0" fmla="*/ 77 w 271"/>
              <a:gd name="T1" fmla="*/ 0 h 356"/>
              <a:gd name="T2" fmla="*/ 97 w 271"/>
              <a:gd name="T3" fmla="*/ 3 h 356"/>
              <a:gd name="T4" fmla="*/ 115 w 271"/>
              <a:gd name="T5" fmla="*/ 11 h 356"/>
              <a:gd name="T6" fmla="*/ 132 w 271"/>
              <a:gd name="T7" fmla="*/ 23 h 356"/>
              <a:gd name="T8" fmla="*/ 144 w 271"/>
              <a:gd name="T9" fmla="*/ 40 h 356"/>
              <a:gd name="T10" fmla="*/ 261 w 271"/>
              <a:gd name="T11" fmla="*/ 240 h 356"/>
              <a:gd name="T12" fmla="*/ 269 w 271"/>
              <a:gd name="T13" fmla="*/ 259 h 356"/>
              <a:gd name="T14" fmla="*/ 271 w 271"/>
              <a:gd name="T15" fmla="*/ 279 h 356"/>
              <a:gd name="T16" fmla="*/ 269 w 271"/>
              <a:gd name="T17" fmla="*/ 298 h 356"/>
              <a:gd name="T18" fmla="*/ 261 w 271"/>
              <a:gd name="T19" fmla="*/ 317 h 356"/>
              <a:gd name="T20" fmla="*/ 250 w 271"/>
              <a:gd name="T21" fmla="*/ 333 h 356"/>
              <a:gd name="T22" fmla="*/ 233 w 271"/>
              <a:gd name="T23" fmla="*/ 345 h 356"/>
              <a:gd name="T24" fmla="*/ 214 w 271"/>
              <a:gd name="T25" fmla="*/ 353 h 356"/>
              <a:gd name="T26" fmla="*/ 194 w 271"/>
              <a:gd name="T27" fmla="*/ 356 h 356"/>
              <a:gd name="T28" fmla="*/ 174 w 271"/>
              <a:gd name="T29" fmla="*/ 353 h 356"/>
              <a:gd name="T30" fmla="*/ 156 w 271"/>
              <a:gd name="T31" fmla="*/ 345 h 356"/>
              <a:gd name="T32" fmla="*/ 139 w 271"/>
              <a:gd name="T33" fmla="*/ 333 h 356"/>
              <a:gd name="T34" fmla="*/ 127 w 271"/>
              <a:gd name="T35" fmla="*/ 317 h 356"/>
              <a:gd name="T36" fmla="*/ 10 w 271"/>
              <a:gd name="T37" fmla="*/ 116 h 356"/>
              <a:gd name="T38" fmla="*/ 2 w 271"/>
              <a:gd name="T39" fmla="*/ 97 h 356"/>
              <a:gd name="T40" fmla="*/ 0 w 271"/>
              <a:gd name="T41" fmla="*/ 77 h 356"/>
              <a:gd name="T42" fmla="*/ 2 w 271"/>
              <a:gd name="T43" fmla="*/ 58 h 356"/>
              <a:gd name="T44" fmla="*/ 10 w 271"/>
              <a:gd name="T45" fmla="*/ 40 h 356"/>
              <a:gd name="T46" fmla="*/ 23 w 271"/>
              <a:gd name="T47" fmla="*/ 24 h 356"/>
              <a:gd name="T48" fmla="*/ 38 w 271"/>
              <a:gd name="T49" fmla="*/ 12 h 356"/>
              <a:gd name="T50" fmla="*/ 58 w 271"/>
              <a:gd name="T51" fmla="*/ 3 h 356"/>
              <a:gd name="T52" fmla="*/ 77 w 271"/>
              <a:gd name="T5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6">
                <a:moveTo>
                  <a:pt x="77" y="0"/>
                </a:moveTo>
                <a:lnTo>
                  <a:pt x="97" y="3"/>
                </a:lnTo>
                <a:lnTo>
                  <a:pt x="115" y="11"/>
                </a:lnTo>
                <a:lnTo>
                  <a:pt x="132" y="23"/>
                </a:lnTo>
                <a:lnTo>
                  <a:pt x="144" y="40"/>
                </a:lnTo>
                <a:lnTo>
                  <a:pt x="261" y="240"/>
                </a:lnTo>
                <a:lnTo>
                  <a:pt x="269" y="259"/>
                </a:lnTo>
                <a:lnTo>
                  <a:pt x="271" y="279"/>
                </a:lnTo>
                <a:lnTo>
                  <a:pt x="269" y="298"/>
                </a:lnTo>
                <a:lnTo>
                  <a:pt x="261" y="317"/>
                </a:lnTo>
                <a:lnTo>
                  <a:pt x="250" y="333"/>
                </a:lnTo>
                <a:lnTo>
                  <a:pt x="233" y="345"/>
                </a:lnTo>
                <a:lnTo>
                  <a:pt x="214" y="353"/>
                </a:lnTo>
                <a:lnTo>
                  <a:pt x="194" y="356"/>
                </a:lnTo>
                <a:lnTo>
                  <a:pt x="174" y="353"/>
                </a:lnTo>
                <a:lnTo>
                  <a:pt x="156" y="345"/>
                </a:lnTo>
                <a:lnTo>
                  <a:pt x="139" y="333"/>
                </a:lnTo>
                <a:lnTo>
                  <a:pt x="127" y="317"/>
                </a:lnTo>
                <a:lnTo>
                  <a:pt x="10" y="116"/>
                </a:lnTo>
                <a:lnTo>
                  <a:pt x="2" y="97"/>
                </a:lnTo>
                <a:lnTo>
                  <a:pt x="0" y="77"/>
                </a:lnTo>
                <a:lnTo>
                  <a:pt x="2" y="58"/>
                </a:lnTo>
                <a:lnTo>
                  <a:pt x="10" y="40"/>
                </a:lnTo>
                <a:lnTo>
                  <a:pt x="23" y="24"/>
                </a:lnTo>
                <a:lnTo>
                  <a:pt x="38" y="12"/>
                </a:lnTo>
                <a:lnTo>
                  <a:pt x="58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2810006" y="3830787"/>
            <a:ext cx="38146" cy="28850"/>
          </a:xfrm>
          <a:custGeom>
            <a:avLst/>
            <a:gdLst>
              <a:gd name="T0" fmla="*/ 78 w 357"/>
              <a:gd name="T1" fmla="*/ 0 h 270"/>
              <a:gd name="T2" fmla="*/ 97 w 357"/>
              <a:gd name="T3" fmla="*/ 3 h 270"/>
              <a:gd name="T4" fmla="*/ 117 w 357"/>
              <a:gd name="T5" fmla="*/ 10 h 270"/>
              <a:gd name="T6" fmla="*/ 319 w 357"/>
              <a:gd name="T7" fmla="*/ 125 h 270"/>
              <a:gd name="T8" fmla="*/ 335 w 357"/>
              <a:gd name="T9" fmla="*/ 139 h 270"/>
              <a:gd name="T10" fmla="*/ 347 w 357"/>
              <a:gd name="T11" fmla="*/ 154 h 270"/>
              <a:gd name="T12" fmla="*/ 354 w 357"/>
              <a:gd name="T13" fmla="*/ 173 h 270"/>
              <a:gd name="T14" fmla="*/ 357 w 357"/>
              <a:gd name="T15" fmla="*/ 192 h 270"/>
              <a:gd name="T16" fmla="*/ 354 w 357"/>
              <a:gd name="T17" fmla="*/ 212 h 270"/>
              <a:gd name="T18" fmla="*/ 347 w 357"/>
              <a:gd name="T19" fmla="*/ 231 h 270"/>
              <a:gd name="T20" fmla="*/ 334 w 357"/>
              <a:gd name="T21" fmla="*/ 247 h 270"/>
              <a:gd name="T22" fmla="*/ 318 w 357"/>
              <a:gd name="T23" fmla="*/ 260 h 270"/>
              <a:gd name="T24" fmla="*/ 298 w 357"/>
              <a:gd name="T25" fmla="*/ 267 h 270"/>
              <a:gd name="T26" fmla="*/ 279 w 357"/>
              <a:gd name="T27" fmla="*/ 270 h 270"/>
              <a:gd name="T28" fmla="*/ 259 w 357"/>
              <a:gd name="T29" fmla="*/ 267 h 270"/>
              <a:gd name="T30" fmla="*/ 240 w 357"/>
              <a:gd name="T31" fmla="*/ 258 h 270"/>
              <a:gd name="T32" fmla="*/ 38 w 357"/>
              <a:gd name="T33" fmla="*/ 144 h 270"/>
              <a:gd name="T34" fmla="*/ 22 w 357"/>
              <a:gd name="T35" fmla="*/ 131 h 270"/>
              <a:gd name="T36" fmla="*/ 11 w 357"/>
              <a:gd name="T37" fmla="*/ 115 h 270"/>
              <a:gd name="T38" fmla="*/ 3 w 357"/>
              <a:gd name="T39" fmla="*/ 97 h 270"/>
              <a:gd name="T40" fmla="*/ 0 w 357"/>
              <a:gd name="T41" fmla="*/ 77 h 270"/>
              <a:gd name="T42" fmla="*/ 3 w 357"/>
              <a:gd name="T43" fmla="*/ 57 h 270"/>
              <a:gd name="T44" fmla="*/ 11 w 357"/>
              <a:gd name="T45" fmla="*/ 38 h 270"/>
              <a:gd name="T46" fmla="*/ 23 w 357"/>
              <a:gd name="T47" fmla="*/ 22 h 270"/>
              <a:gd name="T48" fmla="*/ 40 w 357"/>
              <a:gd name="T49" fmla="*/ 10 h 270"/>
              <a:gd name="T50" fmla="*/ 57 w 357"/>
              <a:gd name="T51" fmla="*/ 3 h 270"/>
              <a:gd name="T52" fmla="*/ 78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78" y="0"/>
                </a:moveTo>
                <a:lnTo>
                  <a:pt x="97" y="3"/>
                </a:lnTo>
                <a:lnTo>
                  <a:pt x="117" y="10"/>
                </a:lnTo>
                <a:lnTo>
                  <a:pt x="319" y="125"/>
                </a:lnTo>
                <a:lnTo>
                  <a:pt x="335" y="139"/>
                </a:lnTo>
                <a:lnTo>
                  <a:pt x="347" y="154"/>
                </a:lnTo>
                <a:lnTo>
                  <a:pt x="354" y="173"/>
                </a:lnTo>
                <a:lnTo>
                  <a:pt x="357" y="192"/>
                </a:lnTo>
                <a:lnTo>
                  <a:pt x="354" y="212"/>
                </a:lnTo>
                <a:lnTo>
                  <a:pt x="347" y="231"/>
                </a:lnTo>
                <a:lnTo>
                  <a:pt x="334" y="247"/>
                </a:lnTo>
                <a:lnTo>
                  <a:pt x="318" y="260"/>
                </a:lnTo>
                <a:lnTo>
                  <a:pt x="298" y="267"/>
                </a:lnTo>
                <a:lnTo>
                  <a:pt x="279" y="270"/>
                </a:lnTo>
                <a:lnTo>
                  <a:pt x="259" y="267"/>
                </a:lnTo>
                <a:lnTo>
                  <a:pt x="240" y="258"/>
                </a:lnTo>
                <a:lnTo>
                  <a:pt x="38" y="144"/>
                </a:lnTo>
                <a:lnTo>
                  <a:pt x="22" y="131"/>
                </a:lnTo>
                <a:lnTo>
                  <a:pt x="11" y="115"/>
                </a:lnTo>
                <a:lnTo>
                  <a:pt x="3" y="97"/>
                </a:lnTo>
                <a:lnTo>
                  <a:pt x="0" y="77"/>
                </a:lnTo>
                <a:lnTo>
                  <a:pt x="3" y="57"/>
                </a:lnTo>
                <a:lnTo>
                  <a:pt x="11" y="38"/>
                </a:lnTo>
                <a:lnTo>
                  <a:pt x="23" y="22"/>
                </a:lnTo>
                <a:lnTo>
                  <a:pt x="40" y="10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>
            <a:off x="2785003" y="3923427"/>
            <a:ext cx="41351" cy="16669"/>
          </a:xfrm>
          <a:custGeom>
            <a:avLst/>
            <a:gdLst>
              <a:gd name="T0" fmla="*/ 77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5 w 388"/>
              <a:gd name="T9" fmla="*/ 22 h 154"/>
              <a:gd name="T10" fmla="*/ 378 w 388"/>
              <a:gd name="T11" fmla="*/ 39 h 154"/>
              <a:gd name="T12" fmla="*/ 385 w 388"/>
              <a:gd name="T13" fmla="*/ 56 h 154"/>
              <a:gd name="T14" fmla="*/ 388 w 388"/>
              <a:gd name="T15" fmla="*/ 78 h 154"/>
              <a:gd name="T16" fmla="*/ 385 w 388"/>
              <a:gd name="T17" fmla="*/ 98 h 154"/>
              <a:gd name="T18" fmla="*/ 378 w 388"/>
              <a:gd name="T19" fmla="*/ 115 h 154"/>
              <a:gd name="T20" fmla="*/ 365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7 w 388"/>
              <a:gd name="T29" fmla="*/ 154 h 154"/>
              <a:gd name="T30" fmla="*/ 57 w 388"/>
              <a:gd name="T31" fmla="*/ 152 h 154"/>
              <a:gd name="T32" fmla="*/ 39 w 388"/>
              <a:gd name="T33" fmla="*/ 143 h 154"/>
              <a:gd name="T34" fmla="*/ 23 w 388"/>
              <a:gd name="T35" fmla="*/ 132 h 154"/>
              <a:gd name="T36" fmla="*/ 11 w 388"/>
              <a:gd name="T37" fmla="*/ 115 h 154"/>
              <a:gd name="T38" fmla="*/ 2 w 388"/>
              <a:gd name="T39" fmla="*/ 98 h 154"/>
              <a:gd name="T40" fmla="*/ 0 w 388"/>
              <a:gd name="T41" fmla="*/ 78 h 154"/>
              <a:gd name="T42" fmla="*/ 2 w 388"/>
              <a:gd name="T43" fmla="*/ 56 h 154"/>
              <a:gd name="T44" fmla="*/ 11 w 388"/>
              <a:gd name="T45" fmla="*/ 39 h 154"/>
              <a:gd name="T46" fmla="*/ 23 w 388"/>
              <a:gd name="T47" fmla="*/ 22 h 154"/>
              <a:gd name="T48" fmla="*/ 39 w 388"/>
              <a:gd name="T49" fmla="*/ 11 h 154"/>
              <a:gd name="T50" fmla="*/ 57 w 388"/>
              <a:gd name="T51" fmla="*/ 3 h 154"/>
              <a:gd name="T52" fmla="*/ 77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7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5" y="22"/>
                </a:lnTo>
                <a:lnTo>
                  <a:pt x="378" y="39"/>
                </a:lnTo>
                <a:lnTo>
                  <a:pt x="385" y="56"/>
                </a:lnTo>
                <a:lnTo>
                  <a:pt x="388" y="78"/>
                </a:lnTo>
                <a:lnTo>
                  <a:pt x="385" y="98"/>
                </a:lnTo>
                <a:lnTo>
                  <a:pt x="378" y="115"/>
                </a:lnTo>
                <a:lnTo>
                  <a:pt x="365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7" y="154"/>
                </a:lnTo>
                <a:lnTo>
                  <a:pt x="57" y="152"/>
                </a:lnTo>
                <a:lnTo>
                  <a:pt x="39" y="143"/>
                </a:lnTo>
                <a:lnTo>
                  <a:pt x="23" y="132"/>
                </a:lnTo>
                <a:lnTo>
                  <a:pt x="11" y="115"/>
                </a:lnTo>
                <a:lnTo>
                  <a:pt x="2" y="98"/>
                </a:lnTo>
                <a:lnTo>
                  <a:pt x="0" y="78"/>
                </a:lnTo>
                <a:lnTo>
                  <a:pt x="2" y="56"/>
                </a:lnTo>
                <a:lnTo>
                  <a:pt x="11" y="39"/>
                </a:lnTo>
                <a:lnTo>
                  <a:pt x="23" y="22"/>
                </a:lnTo>
                <a:lnTo>
                  <a:pt x="39" y="11"/>
                </a:lnTo>
                <a:lnTo>
                  <a:pt x="57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2810006" y="4003886"/>
            <a:ext cx="38146" cy="28850"/>
          </a:xfrm>
          <a:custGeom>
            <a:avLst/>
            <a:gdLst>
              <a:gd name="T0" fmla="*/ 279 w 357"/>
              <a:gd name="T1" fmla="*/ 0 h 271"/>
              <a:gd name="T2" fmla="*/ 300 w 357"/>
              <a:gd name="T3" fmla="*/ 4 h 271"/>
              <a:gd name="T4" fmla="*/ 318 w 357"/>
              <a:gd name="T5" fmla="*/ 10 h 271"/>
              <a:gd name="T6" fmla="*/ 334 w 357"/>
              <a:gd name="T7" fmla="*/ 23 h 271"/>
              <a:gd name="T8" fmla="*/ 347 w 357"/>
              <a:gd name="T9" fmla="*/ 39 h 271"/>
              <a:gd name="T10" fmla="*/ 354 w 357"/>
              <a:gd name="T11" fmla="*/ 58 h 271"/>
              <a:gd name="T12" fmla="*/ 357 w 357"/>
              <a:gd name="T13" fmla="*/ 78 h 271"/>
              <a:gd name="T14" fmla="*/ 354 w 357"/>
              <a:gd name="T15" fmla="*/ 97 h 271"/>
              <a:gd name="T16" fmla="*/ 347 w 357"/>
              <a:gd name="T17" fmla="*/ 116 h 271"/>
              <a:gd name="T18" fmla="*/ 334 w 357"/>
              <a:gd name="T19" fmla="*/ 132 h 271"/>
              <a:gd name="T20" fmla="*/ 319 w 357"/>
              <a:gd name="T21" fmla="*/ 145 h 271"/>
              <a:gd name="T22" fmla="*/ 117 w 357"/>
              <a:gd name="T23" fmla="*/ 260 h 271"/>
              <a:gd name="T24" fmla="*/ 98 w 357"/>
              <a:gd name="T25" fmla="*/ 267 h 271"/>
              <a:gd name="T26" fmla="*/ 78 w 357"/>
              <a:gd name="T27" fmla="*/ 271 h 271"/>
              <a:gd name="T28" fmla="*/ 57 w 357"/>
              <a:gd name="T29" fmla="*/ 267 h 271"/>
              <a:gd name="T30" fmla="*/ 40 w 357"/>
              <a:gd name="T31" fmla="*/ 261 h 271"/>
              <a:gd name="T32" fmla="*/ 23 w 357"/>
              <a:gd name="T33" fmla="*/ 248 h 271"/>
              <a:gd name="T34" fmla="*/ 11 w 357"/>
              <a:gd name="T35" fmla="*/ 232 h 271"/>
              <a:gd name="T36" fmla="*/ 3 w 357"/>
              <a:gd name="T37" fmla="*/ 213 h 271"/>
              <a:gd name="T38" fmla="*/ 0 w 357"/>
              <a:gd name="T39" fmla="*/ 193 h 271"/>
              <a:gd name="T40" fmla="*/ 3 w 357"/>
              <a:gd name="T41" fmla="*/ 174 h 271"/>
              <a:gd name="T42" fmla="*/ 11 w 357"/>
              <a:gd name="T43" fmla="*/ 155 h 271"/>
              <a:gd name="T44" fmla="*/ 22 w 357"/>
              <a:gd name="T45" fmla="*/ 140 h 271"/>
              <a:gd name="T46" fmla="*/ 38 w 357"/>
              <a:gd name="T47" fmla="*/ 127 h 271"/>
              <a:gd name="T48" fmla="*/ 240 w 357"/>
              <a:gd name="T49" fmla="*/ 12 h 271"/>
              <a:gd name="T50" fmla="*/ 260 w 357"/>
              <a:gd name="T51" fmla="*/ 3 h 271"/>
              <a:gd name="T52" fmla="*/ 279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279" y="0"/>
                </a:moveTo>
                <a:lnTo>
                  <a:pt x="300" y="4"/>
                </a:lnTo>
                <a:lnTo>
                  <a:pt x="318" y="10"/>
                </a:lnTo>
                <a:lnTo>
                  <a:pt x="334" y="23"/>
                </a:lnTo>
                <a:lnTo>
                  <a:pt x="347" y="39"/>
                </a:lnTo>
                <a:lnTo>
                  <a:pt x="354" y="58"/>
                </a:lnTo>
                <a:lnTo>
                  <a:pt x="357" y="78"/>
                </a:lnTo>
                <a:lnTo>
                  <a:pt x="354" y="97"/>
                </a:lnTo>
                <a:lnTo>
                  <a:pt x="347" y="116"/>
                </a:lnTo>
                <a:lnTo>
                  <a:pt x="334" y="132"/>
                </a:lnTo>
                <a:lnTo>
                  <a:pt x="319" y="145"/>
                </a:lnTo>
                <a:lnTo>
                  <a:pt x="117" y="260"/>
                </a:lnTo>
                <a:lnTo>
                  <a:pt x="98" y="267"/>
                </a:lnTo>
                <a:lnTo>
                  <a:pt x="78" y="271"/>
                </a:lnTo>
                <a:lnTo>
                  <a:pt x="57" y="267"/>
                </a:lnTo>
                <a:lnTo>
                  <a:pt x="40" y="261"/>
                </a:lnTo>
                <a:lnTo>
                  <a:pt x="23" y="248"/>
                </a:lnTo>
                <a:lnTo>
                  <a:pt x="11" y="232"/>
                </a:lnTo>
                <a:lnTo>
                  <a:pt x="3" y="213"/>
                </a:lnTo>
                <a:lnTo>
                  <a:pt x="0" y="193"/>
                </a:lnTo>
                <a:lnTo>
                  <a:pt x="3" y="174"/>
                </a:lnTo>
                <a:lnTo>
                  <a:pt x="11" y="155"/>
                </a:lnTo>
                <a:lnTo>
                  <a:pt x="22" y="140"/>
                </a:lnTo>
                <a:lnTo>
                  <a:pt x="38" y="127"/>
                </a:lnTo>
                <a:lnTo>
                  <a:pt x="240" y="12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3111647" y="4003886"/>
            <a:ext cx="38146" cy="28850"/>
          </a:xfrm>
          <a:custGeom>
            <a:avLst/>
            <a:gdLst>
              <a:gd name="T0" fmla="*/ 78 w 357"/>
              <a:gd name="T1" fmla="*/ 0 h 271"/>
              <a:gd name="T2" fmla="*/ 98 w 357"/>
              <a:gd name="T3" fmla="*/ 3 h 271"/>
              <a:gd name="T4" fmla="*/ 117 w 357"/>
              <a:gd name="T5" fmla="*/ 12 h 271"/>
              <a:gd name="T6" fmla="*/ 319 w 357"/>
              <a:gd name="T7" fmla="*/ 127 h 271"/>
              <a:gd name="T8" fmla="*/ 335 w 357"/>
              <a:gd name="T9" fmla="*/ 140 h 271"/>
              <a:gd name="T10" fmla="*/ 347 w 357"/>
              <a:gd name="T11" fmla="*/ 155 h 271"/>
              <a:gd name="T12" fmla="*/ 354 w 357"/>
              <a:gd name="T13" fmla="*/ 174 h 271"/>
              <a:gd name="T14" fmla="*/ 357 w 357"/>
              <a:gd name="T15" fmla="*/ 193 h 271"/>
              <a:gd name="T16" fmla="*/ 354 w 357"/>
              <a:gd name="T17" fmla="*/ 213 h 271"/>
              <a:gd name="T18" fmla="*/ 347 w 357"/>
              <a:gd name="T19" fmla="*/ 232 h 271"/>
              <a:gd name="T20" fmla="*/ 334 w 357"/>
              <a:gd name="T21" fmla="*/ 248 h 271"/>
              <a:gd name="T22" fmla="*/ 317 w 357"/>
              <a:gd name="T23" fmla="*/ 261 h 271"/>
              <a:gd name="T24" fmla="*/ 300 w 357"/>
              <a:gd name="T25" fmla="*/ 267 h 271"/>
              <a:gd name="T26" fmla="*/ 279 w 357"/>
              <a:gd name="T27" fmla="*/ 271 h 271"/>
              <a:gd name="T28" fmla="*/ 259 w 357"/>
              <a:gd name="T29" fmla="*/ 267 h 271"/>
              <a:gd name="T30" fmla="*/ 240 w 357"/>
              <a:gd name="T31" fmla="*/ 260 h 271"/>
              <a:gd name="T32" fmla="*/ 38 w 357"/>
              <a:gd name="T33" fmla="*/ 145 h 271"/>
              <a:gd name="T34" fmla="*/ 23 w 357"/>
              <a:gd name="T35" fmla="*/ 132 h 271"/>
              <a:gd name="T36" fmla="*/ 10 w 357"/>
              <a:gd name="T37" fmla="*/ 116 h 271"/>
              <a:gd name="T38" fmla="*/ 3 w 357"/>
              <a:gd name="T39" fmla="*/ 97 h 271"/>
              <a:gd name="T40" fmla="*/ 0 w 357"/>
              <a:gd name="T41" fmla="*/ 78 h 271"/>
              <a:gd name="T42" fmla="*/ 3 w 357"/>
              <a:gd name="T43" fmla="*/ 58 h 271"/>
              <a:gd name="T44" fmla="*/ 10 w 357"/>
              <a:gd name="T45" fmla="*/ 39 h 271"/>
              <a:gd name="T46" fmla="*/ 23 w 357"/>
              <a:gd name="T47" fmla="*/ 23 h 271"/>
              <a:gd name="T48" fmla="*/ 40 w 357"/>
              <a:gd name="T49" fmla="*/ 10 h 271"/>
              <a:gd name="T50" fmla="*/ 57 w 357"/>
              <a:gd name="T51" fmla="*/ 4 h 271"/>
              <a:gd name="T52" fmla="*/ 78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78" y="0"/>
                </a:moveTo>
                <a:lnTo>
                  <a:pt x="98" y="3"/>
                </a:lnTo>
                <a:lnTo>
                  <a:pt x="117" y="12"/>
                </a:lnTo>
                <a:lnTo>
                  <a:pt x="319" y="127"/>
                </a:lnTo>
                <a:lnTo>
                  <a:pt x="335" y="140"/>
                </a:lnTo>
                <a:lnTo>
                  <a:pt x="347" y="155"/>
                </a:lnTo>
                <a:lnTo>
                  <a:pt x="354" y="174"/>
                </a:lnTo>
                <a:lnTo>
                  <a:pt x="357" y="193"/>
                </a:lnTo>
                <a:lnTo>
                  <a:pt x="354" y="213"/>
                </a:lnTo>
                <a:lnTo>
                  <a:pt x="347" y="232"/>
                </a:lnTo>
                <a:lnTo>
                  <a:pt x="334" y="248"/>
                </a:lnTo>
                <a:lnTo>
                  <a:pt x="317" y="261"/>
                </a:lnTo>
                <a:lnTo>
                  <a:pt x="300" y="267"/>
                </a:lnTo>
                <a:lnTo>
                  <a:pt x="279" y="271"/>
                </a:lnTo>
                <a:lnTo>
                  <a:pt x="259" y="267"/>
                </a:lnTo>
                <a:lnTo>
                  <a:pt x="240" y="260"/>
                </a:lnTo>
                <a:lnTo>
                  <a:pt x="38" y="145"/>
                </a:lnTo>
                <a:lnTo>
                  <a:pt x="23" y="132"/>
                </a:lnTo>
                <a:lnTo>
                  <a:pt x="10" y="116"/>
                </a:lnTo>
                <a:lnTo>
                  <a:pt x="3" y="97"/>
                </a:lnTo>
                <a:lnTo>
                  <a:pt x="0" y="78"/>
                </a:lnTo>
                <a:lnTo>
                  <a:pt x="3" y="58"/>
                </a:lnTo>
                <a:lnTo>
                  <a:pt x="10" y="39"/>
                </a:lnTo>
                <a:lnTo>
                  <a:pt x="23" y="23"/>
                </a:lnTo>
                <a:lnTo>
                  <a:pt x="40" y="10"/>
                </a:lnTo>
                <a:lnTo>
                  <a:pt x="57" y="4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3133445" y="3923427"/>
            <a:ext cx="41351" cy="16669"/>
          </a:xfrm>
          <a:custGeom>
            <a:avLst/>
            <a:gdLst>
              <a:gd name="T0" fmla="*/ 78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6 w 388"/>
              <a:gd name="T9" fmla="*/ 22 h 154"/>
              <a:gd name="T10" fmla="*/ 377 w 388"/>
              <a:gd name="T11" fmla="*/ 39 h 154"/>
              <a:gd name="T12" fmla="*/ 386 w 388"/>
              <a:gd name="T13" fmla="*/ 56 h 154"/>
              <a:gd name="T14" fmla="*/ 388 w 388"/>
              <a:gd name="T15" fmla="*/ 78 h 154"/>
              <a:gd name="T16" fmla="*/ 386 w 388"/>
              <a:gd name="T17" fmla="*/ 98 h 154"/>
              <a:gd name="T18" fmla="*/ 377 w 388"/>
              <a:gd name="T19" fmla="*/ 115 h 154"/>
              <a:gd name="T20" fmla="*/ 366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8 w 388"/>
              <a:gd name="T29" fmla="*/ 154 h 154"/>
              <a:gd name="T30" fmla="*/ 57 w 388"/>
              <a:gd name="T31" fmla="*/ 152 h 154"/>
              <a:gd name="T32" fmla="*/ 38 w 388"/>
              <a:gd name="T33" fmla="*/ 143 h 154"/>
              <a:gd name="T34" fmla="*/ 23 w 388"/>
              <a:gd name="T35" fmla="*/ 132 h 154"/>
              <a:gd name="T36" fmla="*/ 10 w 388"/>
              <a:gd name="T37" fmla="*/ 115 h 154"/>
              <a:gd name="T38" fmla="*/ 3 w 388"/>
              <a:gd name="T39" fmla="*/ 98 h 154"/>
              <a:gd name="T40" fmla="*/ 0 w 388"/>
              <a:gd name="T41" fmla="*/ 78 h 154"/>
              <a:gd name="T42" fmla="*/ 3 w 388"/>
              <a:gd name="T43" fmla="*/ 56 h 154"/>
              <a:gd name="T44" fmla="*/ 10 w 388"/>
              <a:gd name="T45" fmla="*/ 39 h 154"/>
              <a:gd name="T46" fmla="*/ 23 w 388"/>
              <a:gd name="T47" fmla="*/ 22 h 154"/>
              <a:gd name="T48" fmla="*/ 38 w 388"/>
              <a:gd name="T49" fmla="*/ 11 h 154"/>
              <a:gd name="T50" fmla="*/ 57 w 388"/>
              <a:gd name="T51" fmla="*/ 3 h 154"/>
              <a:gd name="T52" fmla="*/ 78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8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6" y="22"/>
                </a:lnTo>
                <a:lnTo>
                  <a:pt x="377" y="39"/>
                </a:lnTo>
                <a:lnTo>
                  <a:pt x="386" y="56"/>
                </a:lnTo>
                <a:lnTo>
                  <a:pt x="388" y="78"/>
                </a:lnTo>
                <a:lnTo>
                  <a:pt x="386" y="98"/>
                </a:lnTo>
                <a:lnTo>
                  <a:pt x="377" y="115"/>
                </a:lnTo>
                <a:lnTo>
                  <a:pt x="366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8" y="154"/>
                </a:lnTo>
                <a:lnTo>
                  <a:pt x="57" y="152"/>
                </a:lnTo>
                <a:lnTo>
                  <a:pt x="38" y="143"/>
                </a:lnTo>
                <a:lnTo>
                  <a:pt x="23" y="132"/>
                </a:lnTo>
                <a:lnTo>
                  <a:pt x="10" y="115"/>
                </a:lnTo>
                <a:lnTo>
                  <a:pt x="3" y="98"/>
                </a:lnTo>
                <a:lnTo>
                  <a:pt x="0" y="78"/>
                </a:lnTo>
                <a:lnTo>
                  <a:pt x="3" y="56"/>
                </a:lnTo>
                <a:lnTo>
                  <a:pt x="10" y="39"/>
                </a:lnTo>
                <a:lnTo>
                  <a:pt x="23" y="22"/>
                </a:lnTo>
                <a:lnTo>
                  <a:pt x="38" y="11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3111647" y="3830787"/>
            <a:ext cx="38146" cy="28850"/>
          </a:xfrm>
          <a:custGeom>
            <a:avLst/>
            <a:gdLst>
              <a:gd name="T0" fmla="*/ 279 w 357"/>
              <a:gd name="T1" fmla="*/ 0 h 270"/>
              <a:gd name="T2" fmla="*/ 300 w 357"/>
              <a:gd name="T3" fmla="*/ 3 h 270"/>
              <a:gd name="T4" fmla="*/ 317 w 357"/>
              <a:gd name="T5" fmla="*/ 10 h 270"/>
              <a:gd name="T6" fmla="*/ 334 w 357"/>
              <a:gd name="T7" fmla="*/ 22 h 270"/>
              <a:gd name="T8" fmla="*/ 347 w 357"/>
              <a:gd name="T9" fmla="*/ 38 h 270"/>
              <a:gd name="T10" fmla="*/ 354 w 357"/>
              <a:gd name="T11" fmla="*/ 57 h 270"/>
              <a:gd name="T12" fmla="*/ 357 w 357"/>
              <a:gd name="T13" fmla="*/ 77 h 270"/>
              <a:gd name="T14" fmla="*/ 354 w 357"/>
              <a:gd name="T15" fmla="*/ 97 h 270"/>
              <a:gd name="T16" fmla="*/ 347 w 357"/>
              <a:gd name="T17" fmla="*/ 115 h 270"/>
              <a:gd name="T18" fmla="*/ 335 w 357"/>
              <a:gd name="T19" fmla="*/ 131 h 270"/>
              <a:gd name="T20" fmla="*/ 319 w 357"/>
              <a:gd name="T21" fmla="*/ 144 h 270"/>
              <a:gd name="T22" fmla="*/ 117 w 357"/>
              <a:gd name="T23" fmla="*/ 258 h 270"/>
              <a:gd name="T24" fmla="*/ 98 w 357"/>
              <a:gd name="T25" fmla="*/ 267 h 270"/>
              <a:gd name="T26" fmla="*/ 78 w 357"/>
              <a:gd name="T27" fmla="*/ 270 h 270"/>
              <a:gd name="T28" fmla="*/ 59 w 357"/>
              <a:gd name="T29" fmla="*/ 267 h 270"/>
              <a:gd name="T30" fmla="*/ 40 w 357"/>
              <a:gd name="T31" fmla="*/ 260 h 270"/>
              <a:gd name="T32" fmla="*/ 23 w 357"/>
              <a:gd name="T33" fmla="*/ 247 h 270"/>
              <a:gd name="T34" fmla="*/ 10 w 357"/>
              <a:gd name="T35" fmla="*/ 231 h 270"/>
              <a:gd name="T36" fmla="*/ 3 w 357"/>
              <a:gd name="T37" fmla="*/ 212 h 270"/>
              <a:gd name="T38" fmla="*/ 0 w 357"/>
              <a:gd name="T39" fmla="*/ 192 h 270"/>
              <a:gd name="T40" fmla="*/ 3 w 357"/>
              <a:gd name="T41" fmla="*/ 173 h 270"/>
              <a:gd name="T42" fmla="*/ 10 w 357"/>
              <a:gd name="T43" fmla="*/ 154 h 270"/>
              <a:gd name="T44" fmla="*/ 23 w 357"/>
              <a:gd name="T45" fmla="*/ 139 h 270"/>
              <a:gd name="T46" fmla="*/ 38 w 357"/>
              <a:gd name="T47" fmla="*/ 125 h 270"/>
              <a:gd name="T48" fmla="*/ 240 w 357"/>
              <a:gd name="T49" fmla="*/ 10 h 270"/>
              <a:gd name="T50" fmla="*/ 260 w 357"/>
              <a:gd name="T51" fmla="*/ 3 h 270"/>
              <a:gd name="T52" fmla="*/ 279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279" y="0"/>
                </a:moveTo>
                <a:lnTo>
                  <a:pt x="300" y="3"/>
                </a:lnTo>
                <a:lnTo>
                  <a:pt x="317" y="10"/>
                </a:lnTo>
                <a:lnTo>
                  <a:pt x="334" y="22"/>
                </a:lnTo>
                <a:lnTo>
                  <a:pt x="347" y="38"/>
                </a:lnTo>
                <a:lnTo>
                  <a:pt x="354" y="57"/>
                </a:lnTo>
                <a:lnTo>
                  <a:pt x="357" y="77"/>
                </a:lnTo>
                <a:lnTo>
                  <a:pt x="354" y="97"/>
                </a:lnTo>
                <a:lnTo>
                  <a:pt x="347" y="115"/>
                </a:lnTo>
                <a:lnTo>
                  <a:pt x="335" y="131"/>
                </a:lnTo>
                <a:lnTo>
                  <a:pt x="319" y="144"/>
                </a:lnTo>
                <a:lnTo>
                  <a:pt x="117" y="258"/>
                </a:lnTo>
                <a:lnTo>
                  <a:pt x="98" y="267"/>
                </a:lnTo>
                <a:lnTo>
                  <a:pt x="78" y="270"/>
                </a:lnTo>
                <a:lnTo>
                  <a:pt x="59" y="267"/>
                </a:lnTo>
                <a:lnTo>
                  <a:pt x="40" y="260"/>
                </a:lnTo>
                <a:lnTo>
                  <a:pt x="23" y="247"/>
                </a:lnTo>
                <a:lnTo>
                  <a:pt x="10" y="231"/>
                </a:lnTo>
                <a:lnTo>
                  <a:pt x="3" y="212"/>
                </a:lnTo>
                <a:lnTo>
                  <a:pt x="0" y="192"/>
                </a:lnTo>
                <a:lnTo>
                  <a:pt x="3" y="173"/>
                </a:lnTo>
                <a:lnTo>
                  <a:pt x="10" y="154"/>
                </a:lnTo>
                <a:lnTo>
                  <a:pt x="23" y="139"/>
                </a:lnTo>
                <a:lnTo>
                  <a:pt x="38" y="125"/>
                </a:lnTo>
                <a:lnTo>
                  <a:pt x="240" y="10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3052665" y="3762830"/>
            <a:ext cx="28850" cy="37825"/>
          </a:xfrm>
          <a:custGeom>
            <a:avLst/>
            <a:gdLst>
              <a:gd name="T0" fmla="*/ 193 w 271"/>
              <a:gd name="T1" fmla="*/ 0 h 354"/>
              <a:gd name="T2" fmla="*/ 213 w 271"/>
              <a:gd name="T3" fmla="*/ 3 h 354"/>
              <a:gd name="T4" fmla="*/ 232 w 271"/>
              <a:gd name="T5" fmla="*/ 12 h 354"/>
              <a:gd name="T6" fmla="*/ 249 w 271"/>
              <a:gd name="T7" fmla="*/ 24 h 354"/>
              <a:gd name="T8" fmla="*/ 261 w 271"/>
              <a:gd name="T9" fmla="*/ 40 h 354"/>
              <a:gd name="T10" fmla="*/ 269 w 271"/>
              <a:gd name="T11" fmla="*/ 58 h 354"/>
              <a:gd name="T12" fmla="*/ 271 w 271"/>
              <a:gd name="T13" fmla="*/ 77 h 354"/>
              <a:gd name="T14" fmla="*/ 269 w 271"/>
              <a:gd name="T15" fmla="*/ 97 h 354"/>
              <a:gd name="T16" fmla="*/ 261 w 271"/>
              <a:gd name="T17" fmla="*/ 116 h 354"/>
              <a:gd name="T18" fmla="*/ 145 w 271"/>
              <a:gd name="T19" fmla="*/ 317 h 354"/>
              <a:gd name="T20" fmla="*/ 132 w 271"/>
              <a:gd name="T21" fmla="*/ 333 h 354"/>
              <a:gd name="T22" fmla="*/ 115 w 271"/>
              <a:gd name="T23" fmla="*/ 345 h 354"/>
              <a:gd name="T24" fmla="*/ 98 w 271"/>
              <a:gd name="T25" fmla="*/ 352 h 354"/>
              <a:gd name="T26" fmla="*/ 77 w 271"/>
              <a:gd name="T27" fmla="*/ 354 h 354"/>
              <a:gd name="T28" fmla="*/ 58 w 271"/>
              <a:gd name="T29" fmla="*/ 352 h 354"/>
              <a:gd name="T30" fmla="*/ 39 w 271"/>
              <a:gd name="T31" fmla="*/ 344 h 354"/>
              <a:gd name="T32" fmla="*/ 22 w 271"/>
              <a:gd name="T33" fmla="*/ 332 h 354"/>
              <a:gd name="T34" fmla="*/ 10 w 271"/>
              <a:gd name="T35" fmla="*/ 317 h 354"/>
              <a:gd name="T36" fmla="*/ 3 w 271"/>
              <a:gd name="T37" fmla="*/ 298 h 354"/>
              <a:gd name="T38" fmla="*/ 0 w 271"/>
              <a:gd name="T39" fmla="*/ 279 h 354"/>
              <a:gd name="T40" fmla="*/ 3 w 271"/>
              <a:gd name="T41" fmla="*/ 259 h 354"/>
              <a:gd name="T42" fmla="*/ 10 w 271"/>
              <a:gd name="T43" fmla="*/ 240 h 354"/>
              <a:gd name="T44" fmla="*/ 127 w 271"/>
              <a:gd name="T45" fmla="*/ 40 h 354"/>
              <a:gd name="T46" fmla="*/ 140 w 271"/>
              <a:gd name="T47" fmla="*/ 23 h 354"/>
              <a:gd name="T48" fmla="*/ 156 w 271"/>
              <a:gd name="T49" fmla="*/ 11 h 354"/>
              <a:gd name="T50" fmla="*/ 174 w 271"/>
              <a:gd name="T51" fmla="*/ 3 h 354"/>
              <a:gd name="T52" fmla="*/ 193 w 271"/>
              <a:gd name="T5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4">
                <a:moveTo>
                  <a:pt x="193" y="0"/>
                </a:moveTo>
                <a:lnTo>
                  <a:pt x="213" y="3"/>
                </a:lnTo>
                <a:lnTo>
                  <a:pt x="232" y="12"/>
                </a:lnTo>
                <a:lnTo>
                  <a:pt x="249" y="24"/>
                </a:lnTo>
                <a:lnTo>
                  <a:pt x="261" y="40"/>
                </a:lnTo>
                <a:lnTo>
                  <a:pt x="269" y="58"/>
                </a:lnTo>
                <a:lnTo>
                  <a:pt x="271" y="77"/>
                </a:lnTo>
                <a:lnTo>
                  <a:pt x="269" y="97"/>
                </a:lnTo>
                <a:lnTo>
                  <a:pt x="261" y="116"/>
                </a:lnTo>
                <a:lnTo>
                  <a:pt x="145" y="317"/>
                </a:lnTo>
                <a:lnTo>
                  <a:pt x="132" y="333"/>
                </a:lnTo>
                <a:lnTo>
                  <a:pt x="115" y="345"/>
                </a:lnTo>
                <a:lnTo>
                  <a:pt x="98" y="352"/>
                </a:lnTo>
                <a:lnTo>
                  <a:pt x="77" y="354"/>
                </a:lnTo>
                <a:lnTo>
                  <a:pt x="58" y="352"/>
                </a:lnTo>
                <a:lnTo>
                  <a:pt x="39" y="344"/>
                </a:lnTo>
                <a:lnTo>
                  <a:pt x="22" y="332"/>
                </a:lnTo>
                <a:lnTo>
                  <a:pt x="10" y="317"/>
                </a:lnTo>
                <a:lnTo>
                  <a:pt x="3" y="298"/>
                </a:lnTo>
                <a:lnTo>
                  <a:pt x="0" y="279"/>
                </a:lnTo>
                <a:lnTo>
                  <a:pt x="3" y="259"/>
                </a:lnTo>
                <a:lnTo>
                  <a:pt x="10" y="240"/>
                </a:lnTo>
                <a:lnTo>
                  <a:pt x="127" y="40"/>
                </a:lnTo>
                <a:lnTo>
                  <a:pt x="140" y="23"/>
                </a:lnTo>
                <a:lnTo>
                  <a:pt x="156" y="11"/>
                </a:lnTo>
                <a:lnTo>
                  <a:pt x="174" y="3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2960025" y="3862522"/>
            <a:ext cx="39749" cy="128221"/>
          </a:xfrm>
          <a:custGeom>
            <a:avLst/>
            <a:gdLst>
              <a:gd name="T0" fmla="*/ 186 w 373"/>
              <a:gd name="T1" fmla="*/ 0 h 1200"/>
              <a:gd name="T2" fmla="*/ 224 w 373"/>
              <a:gd name="T3" fmla="*/ 3 h 1200"/>
              <a:gd name="T4" fmla="*/ 257 w 373"/>
              <a:gd name="T5" fmla="*/ 9 h 1200"/>
              <a:gd name="T6" fmla="*/ 288 w 373"/>
              <a:gd name="T7" fmla="*/ 20 h 1200"/>
              <a:gd name="T8" fmla="*/ 313 w 373"/>
              <a:gd name="T9" fmla="*/ 37 h 1200"/>
              <a:gd name="T10" fmla="*/ 335 w 373"/>
              <a:gd name="T11" fmla="*/ 57 h 1200"/>
              <a:gd name="T12" fmla="*/ 351 w 373"/>
              <a:gd name="T13" fmla="*/ 81 h 1200"/>
              <a:gd name="T14" fmla="*/ 364 w 373"/>
              <a:gd name="T15" fmla="*/ 110 h 1200"/>
              <a:gd name="T16" fmla="*/ 370 w 373"/>
              <a:gd name="T17" fmla="*/ 144 h 1200"/>
              <a:gd name="T18" fmla="*/ 373 w 373"/>
              <a:gd name="T19" fmla="*/ 182 h 1200"/>
              <a:gd name="T20" fmla="*/ 373 w 373"/>
              <a:gd name="T21" fmla="*/ 453 h 1200"/>
              <a:gd name="T22" fmla="*/ 371 w 373"/>
              <a:gd name="T23" fmla="*/ 490 h 1200"/>
              <a:gd name="T24" fmla="*/ 367 w 373"/>
              <a:gd name="T25" fmla="*/ 527 h 1200"/>
              <a:gd name="T26" fmla="*/ 364 w 373"/>
              <a:gd name="T27" fmla="*/ 564 h 1200"/>
              <a:gd name="T28" fmla="*/ 290 w 373"/>
              <a:gd name="T29" fmla="*/ 1113 h 1200"/>
              <a:gd name="T30" fmla="*/ 285 w 373"/>
              <a:gd name="T31" fmla="*/ 1140 h 1200"/>
              <a:gd name="T32" fmla="*/ 276 w 373"/>
              <a:gd name="T33" fmla="*/ 1161 h 1200"/>
              <a:gd name="T34" fmla="*/ 265 w 373"/>
              <a:gd name="T35" fmla="*/ 1176 h 1200"/>
              <a:gd name="T36" fmla="*/ 250 w 373"/>
              <a:gd name="T37" fmla="*/ 1188 h 1200"/>
              <a:gd name="T38" fmla="*/ 232 w 373"/>
              <a:gd name="T39" fmla="*/ 1195 h 1200"/>
              <a:gd name="T40" fmla="*/ 210 w 373"/>
              <a:gd name="T41" fmla="*/ 1199 h 1200"/>
              <a:gd name="T42" fmla="*/ 186 w 373"/>
              <a:gd name="T43" fmla="*/ 1200 h 1200"/>
              <a:gd name="T44" fmla="*/ 162 w 373"/>
              <a:gd name="T45" fmla="*/ 1199 h 1200"/>
              <a:gd name="T46" fmla="*/ 140 w 373"/>
              <a:gd name="T47" fmla="*/ 1195 h 1200"/>
              <a:gd name="T48" fmla="*/ 123 w 373"/>
              <a:gd name="T49" fmla="*/ 1188 h 1200"/>
              <a:gd name="T50" fmla="*/ 107 w 373"/>
              <a:gd name="T51" fmla="*/ 1176 h 1200"/>
              <a:gd name="T52" fmla="*/ 96 w 373"/>
              <a:gd name="T53" fmla="*/ 1161 h 1200"/>
              <a:gd name="T54" fmla="*/ 87 w 373"/>
              <a:gd name="T55" fmla="*/ 1140 h 1200"/>
              <a:gd name="T56" fmla="*/ 82 w 373"/>
              <a:gd name="T57" fmla="*/ 1113 h 1200"/>
              <a:gd name="T58" fmla="*/ 9 w 373"/>
              <a:gd name="T59" fmla="*/ 564 h 1200"/>
              <a:gd name="T60" fmla="*/ 5 w 373"/>
              <a:gd name="T61" fmla="*/ 527 h 1200"/>
              <a:gd name="T62" fmla="*/ 1 w 373"/>
              <a:gd name="T63" fmla="*/ 490 h 1200"/>
              <a:gd name="T64" fmla="*/ 0 w 373"/>
              <a:gd name="T65" fmla="*/ 453 h 1200"/>
              <a:gd name="T66" fmla="*/ 0 w 373"/>
              <a:gd name="T67" fmla="*/ 182 h 1200"/>
              <a:gd name="T68" fmla="*/ 2 w 373"/>
              <a:gd name="T69" fmla="*/ 144 h 1200"/>
              <a:gd name="T70" fmla="*/ 9 w 373"/>
              <a:gd name="T71" fmla="*/ 110 h 1200"/>
              <a:gd name="T72" fmla="*/ 21 w 373"/>
              <a:gd name="T73" fmla="*/ 81 h 1200"/>
              <a:gd name="T74" fmla="*/ 38 w 373"/>
              <a:gd name="T75" fmla="*/ 57 h 1200"/>
              <a:gd name="T76" fmla="*/ 59 w 373"/>
              <a:gd name="T77" fmla="*/ 37 h 1200"/>
              <a:gd name="T78" fmla="*/ 85 w 373"/>
              <a:gd name="T79" fmla="*/ 20 h 1200"/>
              <a:gd name="T80" fmla="*/ 115 w 373"/>
              <a:gd name="T81" fmla="*/ 9 h 1200"/>
              <a:gd name="T82" fmla="*/ 148 w 373"/>
              <a:gd name="T83" fmla="*/ 3 h 1200"/>
              <a:gd name="T84" fmla="*/ 186 w 373"/>
              <a:gd name="T85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3" h="1200">
                <a:moveTo>
                  <a:pt x="186" y="0"/>
                </a:moveTo>
                <a:lnTo>
                  <a:pt x="224" y="3"/>
                </a:lnTo>
                <a:lnTo>
                  <a:pt x="257" y="9"/>
                </a:lnTo>
                <a:lnTo>
                  <a:pt x="288" y="20"/>
                </a:lnTo>
                <a:lnTo>
                  <a:pt x="313" y="37"/>
                </a:lnTo>
                <a:lnTo>
                  <a:pt x="335" y="57"/>
                </a:lnTo>
                <a:lnTo>
                  <a:pt x="351" y="81"/>
                </a:lnTo>
                <a:lnTo>
                  <a:pt x="364" y="110"/>
                </a:lnTo>
                <a:lnTo>
                  <a:pt x="370" y="144"/>
                </a:lnTo>
                <a:lnTo>
                  <a:pt x="373" y="182"/>
                </a:lnTo>
                <a:lnTo>
                  <a:pt x="373" y="453"/>
                </a:lnTo>
                <a:lnTo>
                  <a:pt x="371" y="490"/>
                </a:lnTo>
                <a:lnTo>
                  <a:pt x="367" y="527"/>
                </a:lnTo>
                <a:lnTo>
                  <a:pt x="364" y="564"/>
                </a:lnTo>
                <a:lnTo>
                  <a:pt x="290" y="1113"/>
                </a:lnTo>
                <a:lnTo>
                  <a:pt x="285" y="1140"/>
                </a:lnTo>
                <a:lnTo>
                  <a:pt x="276" y="1161"/>
                </a:lnTo>
                <a:lnTo>
                  <a:pt x="265" y="1176"/>
                </a:lnTo>
                <a:lnTo>
                  <a:pt x="250" y="1188"/>
                </a:lnTo>
                <a:lnTo>
                  <a:pt x="232" y="1195"/>
                </a:lnTo>
                <a:lnTo>
                  <a:pt x="210" y="1199"/>
                </a:lnTo>
                <a:lnTo>
                  <a:pt x="186" y="1200"/>
                </a:lnTo>
                <a:lnTo>
                  <a:pt x="162" y="1199"/>
                </a:lnTo>
                <a:lnTo>
                  <a:pt x="140" y="1195"/>
                </a:lnTo>
                <a:lnTo>
                  <a:pt x="123" y="1188"/>
                </a:lnTo>
                <a:lnTo>
                  <a:pt x="107" y="1176"/>
                </a:lnTo>
                <a:lnTo>
                  <a:pt x="96" y="1161"/>
                </a:lnTo>
                <a:lnTo>
                  <a:pt x="87" y="1140"/>
                </a:lnTo>
                <a:lnTo>
                  <a:pt x="82" y="1113"/>
                </a:lnTo>
                <a:lnTo>
                  <a:pt x="9" y="564"/>
                </a:lnTo>
                <a:lnTo>
                  <a:pt x="5" y="527"/>
                </a:lnTo>
                <a:lnTo>
                  <a:pt x="1" y="490"/>
                </a:lnTo>
                <a:lnTo>
                  <a:pt x="0" y="453"/>
                </a:lnTo>
                <a:lnTo>
                  <a:pt x="0" y="182"/>
                </a:lnTo>
                <a:lnTo>
                  <a:pt x="2" y="144"/>
                </a:lnTo>
                <a:lnTo>
                  <a:pt x="9" y="110"/>
                </a:lnTo>
                <a:lnTo>
                  <a:pt x="21" y="81"/>
                </a:lnTo>
                <a:lnTo>
                  <a:pt x="38" y="57"/>
                </a:lnTo>
                <a:lnTo>
                  <a:pt x="59" y="37"/>
                </a:lnTo>
                <a:lnTo>
                  <a:pt x="85" y="20"/>
                </a:lnTo>
                <a:lnTo>
                  <a:pt x="115" y="9"/>
                </a:lnTo>
                <a:lnTo>
                  <a:pt x="148" y="3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2959064" y="4007091"/>
            <a:ext cx="41672" cy="41031"/>
          </a:xfrm>
          <a:custGeom>
            <a:avLst/>
            <a:gdLst>
              <a:gd name="T0" fmla="*/ 194 w 388"/>
              <a:gd name="T1" fmla="*/ 0 h 386"/>
              <a:gd name="T2" fmla="*/ 233 w 388"/>
              <a:gd name="T3" fmla="*/ 6 h 386"/>
              <a:gd name="T4" fmla="*/ 269 w 388"/>
              <a:gd name="T5" fmla="*/ 17 h 386"/>
              <a:gd name="T6" fmla="*/ 302 w 388"/>
              <a:gd name="T7" fmla="*/ 34 h 386"/>
              <a:gd name="T8" fmla="*/ 331 w 388"/>
              <a:gd name="T9" fmla="*/ 57 h 386"/>
              <a:gd name="T10" fmla="*/ 355 w 388"/>
              <a:gd name="T11" fmla="*/ 86 h 386"/>
              <a:gd name="T12" fmla="*/ 373 w 388"/>
              <a:gd name="T13" fmla="*/ 119 h 386"/>
              <a:gd name="T14" fmla="*/ 384 w 388"/>
              <a:gd name="T15" fmla="*/ 155 h 386"/>
              <a:gd name="T16" fmla="*/ 388 w 388"/>
              <a:gd name="T17" fmla="*/ 193 h 386"/>
              <a:gd name="T18" fmla="*/ 384 w 388"/>
              <a:gd name="T19" fmla="*/ 232 h 386"/>
              <a:gd name="T20" fmla="*/ 373 w 388"/>
              <a:gd name="T21" fmla="*/ 269 h 386"/>
              <a:gd name="T22" fmla="*/ 355 w 388"/>
              <a:gd name="T23" fmla="*/ 301 h 386"/>
              <a:gd name="T24" fmla="*/ 331 w 388"/>
              <a:gd name="T25" fmla="*/ 329 h 386"/>
              <a:gd name="T26" fmla="*/ 302 w 388"/>
              <a:gd name="T27" fmla="*/ 353 h 386"/>
              <a:gd name="T28" fmla="*/ 269 w 388"/>
              <a:gd name="T29" fmla="*/ 371 h 386"/>
              <a:gd name="T30" fmla="*/ 233 w 388"/>
              <a:gd name="T31" fmla="*/ 382 h 386"/>
              <a:gd name="T32" fmla="*/ 194 w 388"/>
              <a:gd name="T33" fmla="*/ 386 h 386"/>
              <a:gd name="T34" fmla="*/ 155 w 388"/>
              <a:gd name="T35" fmla="*/ 382 h 386"/>
              <a:gd name="T36" fmla="*/ 119 w 388"/>
              <a:gd name="T37" fmla="*/ 371 h 386"/>
              <a:gd name="T38" fmla="*/ 86 w 388"/>
              <a:gd name="T39" fmla="*/ 353 h 386"/>
              <a:gd name="T40" fmla="*/ 57 w 388"/>
              <a:gd name="T41" fmla="*/ 329 h 386"/>
              <a:gd name="T42" fmla="*/ 33 w 388"/>
              <a:gd name="T43" fmla="*/ 301 h 386"/>
              <a:gd name="T44" fmla="*/ 15 w 388"/>
              <a:gd name="T45" fmla="*/ 269 h 386"/>
              <a:gd name="T46" fmla="*/ 4 w 388"/>
              <a:gd name="T47" fmla="*/ 232 h 386"/>
              <a:gd name="T48" fmla="*/ 0 w 388"/>
              <a:gd name="T49" fmla="*/ 193 h 386"/>
              <a:gd name="T50" fmla="*/ 4 w 388"/>
              <a:gd name="T51" fmla="*/ 155 h 386"/>
              <a:gd name="T52" fmla="*/ 15 w 388"/>
              <a:gd name="T53" fmla="*/ 119 h 386"/>
              <a:gd name="T54" fmla="*/ 33 w 388"/>
              <a:gd name="T55" fmla="*/ 86 h 386"/>
              <a:gd name="T56" fmla="*/ 57 w 388"/>
              <a:gd name="T57" fmla="*/ 57 h 386"/>
              <a:gd name="T58" fmla="*/ 86 w 388"/>
              <a:gd name="T59" fmla="*/ 34 h 386"/>
              <a:gd name="T60" fmla="*/ 119 w 388"/>
              <a:gd name="T61" fmla="*/ 17 h 386"/>
              <a:gd name="T62" fmla="*/ 155 w 388"/>
              <a:gd name="T63" fmla="*/ 6 h 386"/>
              <a:gd name="T64" fmla="*/ 194 w 388"/>
              <a:gd name="T6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386">
                <a:moveTo>
                  <a:pt x="194" y="0"/>
                </a:moveTo>
                <a:lnTo>
                  <a:pt x="233" y="6"/>
                </a:lnTo>
                <a:lnTo>
                  <a:pt x="269" y="17"/>
                </a:lnTo>
                <a:lnTo>
                  <a:pt x="302" y="34"/>
                </a:lnTo>
                <a:lnTo>
                  <a:pt x="331" y="57"/>
                </a:lnTo>
                <a:lnTo>
                  <a:pt x="355" y="86"/>
                </a:lnTo>
                <a:lnTo>
                  <a:pt x="373" y="119"/>
                </a:lnTo>
                <a:lnTo>
                  <a:pt x="384" y="155"/>
                </a:lnTo>
                <a:lnTo>
                  <a:pt x="388" y="193"/>
                </a:lnTo>
                <a:lnTo>
                  <a:pt x="384" y="232"/>
                </a:lnTo>
                <a:lnTo>
                  <a:pt x="373" y="269"/>
                </a:lnTo>
                <a:lnTo>
                  <a:pt x="355" y="301"/>
                </a:lnTo>
                <a:lnTo>
                  <a:pt x="331" y="329"/>
                </a:lnTo>
                <a:lnTo>
                  <a:pt x="302" y="353"/>
                </a:lnTo>
                <a:lnTo>
                  <a:pt x="269" y="371"/>
                </a:lnTo>
                <a:lnTo>
                  <a:pt x="233" y="382"/>
                </a:lnTo>
                <a:lnTo>
                  <a:pt x="194" y="386"/>
                </a:lnTo>
                <a:lnTo>
                  <a:pt x="155" y="382"/>
                </a:lnTo>
                <a:lnTo>
                  <a:pt x="119" y="371"/>
                </a:lnTo>
                <a:lnTo>
                  <a:pt x="86" y="353"/>
                </a:lnTo>
                <a:lnTo>
                  <a:pt x="57" y="329"/>
                </a:lnTo>
                <a:lnTo>
                  <a:pt x="33" y="301"/>
                </a:lnTo>
                <a:lnTo>
                  <a:pt x="15" y="269"/>
                </a:lnTo>
                <a:lnTo>
                  <a:pt x="4" y="232"/>
                </a:lnTo>
                <a:lnTo>
                  <a:pt x="0" y="193"/>
                </a:lnTo>
                <a:lnTo>
                  <a:pt x="4" y="155"/>
                </a:lnTo>
                <a:lnTo>
                  <a:pt x="15" y="119"/>
                </a:lnTo>
                <a:lnTo>
                  <a:pt x="33" y="86"/>
                </a:lnTo>
                <a:lnTo>
                  <a:pt x="57" y="57"/>
                </a:lnTo>
                <a:lnTo>
                  <a:pt x="86" y="34"/>
                </a:lnTo>
                <a:lnTo>
                  <a:pt x="119" y="17"/>
                </a:lnTo>
                <a:lnTo>
                  <a:pt x="155" y="6"/>
                </a:lnTo>
                <a:lnTo>
                  <a:pt x="1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315456" y="4683779"/>
            <a:ext cx="3192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在手机上完成下载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相当于完成注册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36" y="430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038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监控系统</a:t>
            </a:r>
            <a:r>
              <a:rPr lang="en-US" altLang="zh-CN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接收端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（用户手机）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091146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49180" y="3555760"/>
            <a:ext cx="820615" cy="82296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2561111" y="3773953"/>
            <a:ext cx="396752" cy="386574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75 w 3440"/>
              <a:gd name="T23" fmla="*/ 38 h 3436"/>
              <a:gd name="T24" fmla="*/ 2010 w 3440"/>
              <a:gd name="T25" fmla="*/ 197 h 3436"/>
              <a:gd name="T26" fmla="*/ 2129 w 3440"/>
              <a:gd name="T27" fmla="*/ 416 h 3436"/>
              <a:gd name="T28" fmla="*/ 2360 w 3440"/>
              <a:gd name="T29" fmla="*/ 512 h 3436"/>
              <a:gd name="T30" fmla="*/ 2603 w 3440"/>
              <a:gd name="T31" fmla="*/ 443 h 3436"/>
              <a:gd name="T32" fmla="*/ 2739 w 3440"/>
              <a:gd name="T33" fmla="*/ 357 h 3436"/>
              <a:gd name="T34" fmla="*/ 3007 w 3440"/>
              <a:gd name="T35" fmla="*/ 578 h 3436"/>
              <a:gd name="T36" fmla="*/ 3082 w 3440"/>
              <a:gd name="T37" fmla="*/ 749 h 3436"/>
              <a:gd name="T38" fmla="*/ 2963 w 3440"/>
              <a:gd name="T39" fmla="*/ 920 h 3436"/>
              <a:gd name="T40" fmla="*/ 2949 w 3440"/>
              <a:gd name="T41" fmla="*/ 1166 h 3436"/>
              <a:gd name="T42" fmla="*/ 3103 w 3440"/>
              <a:gd name="T43" fmla="*/ 1379 h 3436"/>
              <a:gd name="T44" fmla="*/ 3340 w 3440"/>
              <a:gd name="T45" fmla="*/ 1445 h 3436"/>
              <a:gd name="T46" fmla="*/ 3430 w 3440"/>
              <a:gd name="T47" fmla="*/ 1527 h 3436"/>
              <a:gd name="T48" fmla="*/ 3415 w 3440"/>
              <a:gd name="T49" fmla="*/ 1958 h 3436"/>
              <a:gd name="T50" fmla="*/ 3307 w 3440"/>
              <a:gd name="T51" fmla="*/ 2002 h 3436"/>
              <a:gd name="T52" fmla="*/ 3060 w 3440"/>
              <a:gd name="T53" fmla="*/ 2092 h 3436"/>
              <a:gd name="T54" fmla="*/ 2931 w 3440"/>
              <a:gd name="T55" fmla="*/ 2317 h 3436"/>
              <a:gd name="T56" fmla="*/ 2972 w 3440"/>
              <a:gd name="T57" fmla="*/ 2562 h 3436"/>
              <a:gd name="T58" fmla="*/ 3081 w 3440"/>
              <a:gd name="T59" fmla="*/ 2716 h 3436"/>
              <a:gd name="T60" fmla="*/ 2931 w 3440"/>
              <a:gd name="T61" fmla="*/ 2939 h 3436"/>
              <a:gd name="T62" fmla="*/ 2707 w 3440"/>
              <a:gd name="T63" fmla="*/ 3087 h 3436"/>
              <a:gd name="T64" fmla="*/ 2554 w 3440"/>
              <a:gd name="T65" fmla="*/ 2982 h 3436"/>
              <a:gd name="T66" fmla="*/ 2308 w 3440"/>
              <a:gd name="T67" fmla="*/ 2939 h 3436"/>
              <a:gd name="T68" fmla="*/ 2079 w 3440"/>
              <a:gd name="T69" fmla="*/ 3069 h 3436"/>
              <a:gd name="T70" fmla="*/ 1992 w 3440"/>
              <a:gd name="T71" fmla="*/ 3327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2 w 3440"/>
              <a:gd name="T101" fmla="*/ 1518 h 3436"/>
              <a:gd name="T102" fmla="*/ 88 w 3440"/>
              <a:gd name="T103" fmla="*/ 1435 h 3436"/>
              <a:gd name="T104" fmla="*/ 339 w 3440"/>
              <a:gd name="T105" fmla="*/ 1370 h 3436"/>
              <a:gd name="T106" fmla="*/ 499 w 3440"/>
              <a:gd name="T107" fmla="*/ 1160 h 3436"/>
              <a:gd name="T108" fmla="*/ 486 w 3440"/>
              <a:gd name="T109" fmla="*/ 912 h 3436"/>
              <a:gd name="T110" fmla="*/ 365 w 3440"/>
              <a:gd name="T111" fmla="*/ 739 h 3436"/>
              <a:gd name="T112" fmla="*/ 442 w 3440"/>
              <a:gd name="T113" fmla="*/ 567 h 3436"/>
              <a:gd name="T114" fmla="*/ 714 w 3440"/>
              <a:gd name="T115" fmla="*/ 347 h 3436"/>
              <a:gd name="T116" fmla="*/ 849 w 3440"/>
              <a:gd name="T117" fmla="*/ 433 h 3436"/>
              <a:gd name="T118" fmla="*/ 1090 w 3440"/>
              <a:gd name="T119" fmla="*/ 500 h 3436"/>
              <a:gd name="T120" fmla="*/ 1329 w 3440"/>
              <a:gd name="T121" fmla="*/ 399 h 3436"/>
              <a:gd name="T122" fmla="*/ 1447 w 3440"/>
              <a:gd name="T123" fmla="*/ 156 h 3436"/>
              <a:gd name="T124" fmla="*/ 1509 w 3440"/>
              <a:gd name="T125" fmla="*/ 16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8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8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727" y="0"/>
                </a:lnTo>
                <a:lnTo>
                  <a:pt x="1824" y="3"/>
                </a:lnTo>
                <a:lnTo>
                  <a:pt x="1921" y="11"/>
                </a:lnTo>
                <a:lnTo>
                  <a:pt x="1941" y="16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3" y="511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7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2" y="847"/>
                </a:lnTo>
                <a:lnTo>
                  <a:pt x="2981" y="883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40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1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7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9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8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7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2" y="3106"/>
                </a:lnTo>
                <a:lnTo>
                  <a:pt x="2030" y="3146"/>
                </a:lnTo>
                <a:lnTo>
                  <a:pt x="2012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51"/>
                </a:lnTo>
                <a:lnTo>
                  <a:pt x="1982" y="3373"/>
                </a:lnTo>
                <a:lnTo>
                  <a:pt x="1969" y="3393"/>
                </a:lnTo>
                <a:lnTo>
                  <a:pt x="1951" y="3409"/>
                </a:lnTo>
                <a:lnTo>
                  <a:pt x="1931" y="3419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499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5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4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499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8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4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7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6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5322" y="4631184"/>
            <a:ext cx="4696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输入服务器信息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即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可向服务器推送状态或信息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6" y="2911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038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监控系统</a:t>
            </a:r>
            <a:r>
              <a:rPr lang="en-US" altLang="zh-CN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发送端（智能家居）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69"/>
          <a:stretch/>
        </p:blipFill>
        <p:spPr>
          <a:xfrm>
            <a:off x="6856771" y="3888911"/>
            <a:ext cx="3745643" cy="28434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29"/>
          <a:stretch/>
        </p:blipFill>
        <p:spPr>
          <a:xfrm>
            <a:off x="6856772" y="1401010"/>
            <a:ext cx="3745643" cy="24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207242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58935" y="3540636"/>
            <a:ext cx="820615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1838136" y="3804181"/>
            <a:ext cx="262213" cy="361905"/>
          </a:xfrm>
          <a:custGeom>
            <a:avLst/>
            <a:gdLst>
              <a:gd name="T0" fmla="*/ 908 w 2456"/>
              <a:gd name="T1" fmla="*/ 362 h 3389"/>
              <a:gd name="T2" fmla="*/ 580 w 2456"/>
              <a:gd name="T3" fmla="*/ 564 h 3389"/>
              <a:gd name="T4" fmla="*/ 368 w 2456"/>
              <a:gd name="T5" fmla="*/ 875 h 3389"/>
              <a:gd name="T6" fmla="*/ 314 w 2456"/>
              <a:gd name="T7" fmla="*/ 1251 h 3389"/>
              <a:gd name="T8" fmla="*/ 379 w 2456"/>
              <a:gd name="T9" fmla="*/ 1553 h 3389"/>
              <a:gd name="T10" fmla="*/ 501 w 2456"/>
              <a:gd name="T11" fmla="*/ 1781 h 3389"/>
              <a:gd name="T12" fmla="*/ 642 w 2456"/>
              <a:gd name="T13" fmla="*/ 1993 h 3389"/>
              <a:gd name="T14" fmla="*/ 730 w 2456"/>
              <a:gd name="T15" fmla="*/ 2231 h 3389"/>
              <a:gd name="T16" fmla="*/ 783 w 2456"/>
              <a:gd name="T17" fmla="*/ 2394 h 3389"/>
              <a:gd name="T18" fmla="*/ 1629 w 2456"/>
              <a:gd name="T19" fmla="*/ 2435 h 3389"/>
              <a:gd name="T20" fmla="*/ 1720 w 2456"/>
              <a:gd name="T21" fmla="*/ 2315 h 3389"/>
              <a:gd name="T22" fmla="*/ 1767 w 2456"/>
              <a:gd name="T23" fmla="*/ 2083 h 3389"/>
              <a:gd name="T24" fmla="*/ 1900 w 2456"/>
              <a:gd name="T25" fmla="*/ 1862 h 3389"/>
              <a:gd name="T26" fmla="*/ 2031 w 2456"/>
              <a:gd name="T27" fmla="*/ 1651 h 3389"/>
              <a:gd name="T28" fmla="*/ 2126 w 2456"/>
              <a:gd name="T29" fmla="*/ 1383 h 3389"/>
              <a:gd name="T30" fmla="*/ 2131 w 2456"/>
              <a:gd name="T31" fmla="*/ 1022 h 3389"/>
              <a:gd name="T32" fmla="*/ 1978 w 2456"/>
              <a:gd name="T33" fmla="*/ 677 h 3389"/>
              <a:gd name="T34" fmla="*/ 1691 w 2456"/>
              <a:gd name="T35" fmla="*/ 426 h 3389"/>
              <a:gd name="T36" fmla="*/ 1312 w 2456"/>
              <a:gd name="T37" fmla="*/ 312 h 3389"/>
              <a:gd name="T38" fmla="*/ 1522 w 2456"/>
              <a:gd name="T39" fmla="*/ 35 h 3389"/>
              <a:gd name="T40" fmla="*/ 1952 w 2456"/>
              <a:gd name="T41" fmla="*/ 227 h 3389"/>
              <a:gd name="T42" fmla="*/ 2272 w 2456"/>
              <a:gd name="T43" fmla="*/ 557 h 3389"/>
              <a:gd name="T44" fmla="*/ 2439 w 2456"/>
              <a:gd name="T45" fmla="*/ 987 h 3389"/>
              <a:gd name="T46" fmla="*/ 2437 w 2456"/>
              <a:gd name="T47" fmla="*/ 1411 h 3389"/>
              <a:gd name="T48" fmla="*/ 2342 w 2456"/>
              <a:gd name="T49" fmla="*/ 1723 h 3389"/>
              <a:gd name="T50" fmla="*/ 2210 w 2456"/>
              <a:gd name="T51" fmla="*/ 1957 h 3389"/>
              <a:gd name="T52" fmla="*/ 2075 w 2456"/>
              <a:gd name="T53" fmla="*/ 2160 h 3389"/>
              <a:gd name="T54" fmla="*/ 2030 w 2456"/>
              <a:gd name="T55" fmla="*/ 2341 h 3389"/>
              <a:gd name="T56" fmla="*/ 1903 w 2456"/>
              <a:gd name="T57" fmla="*/ 2602 h 3389"/>
              <a:gd name="T58" fmla="*/ 1800 w 2456"/>
              <a:gd name="T59" fmla="*/ 2777 h 3389"/>
              <a:gd name="T60" fmla="*/ 1791 w 2456"/>
              <a:gd name="T61" fmla="*/ 2941 h 3389"/>
              <a:gd name="T62" fmla="*/ 1787 w 2456"/>
              <a:gd name="T63" fmla="*/ 3016 h 3389"/>
              <a:gd name="T64" fmla="*/ 1751 w 2456"/>
              <a:gd name="T65" fmla="*/ 3117 h 3389"/>
              <a:gd name="T66" fmla="*/ 1623 w 2456"/>
              <a:gd name="T67" fmla="*/ 3228 h 3389"/>
              <a:gd name="T68" fmla="*/ 1434 w 2456"/>
              <a:gd name="T69" fmla="*/ 3364 h 3389"/>
              <a:gd name="T70" fmla="*/ 1078 w 2456"/>
              <a:gd name="T71" fmla="*/ 3386 h 3389"/>
              <a:gd name="T72" fmla="*/ 922 w 2456"/>
              <a:gd name="T73" fmla="*/ 3266 h 3389"/>
              <a:gd name="T74" fmla="*/ 735 w 2456"/>
              <a:gd name="T75" fmla="*/ 3155 h 3389"/>
              <a:gd name="T76" fmla="*/ 672 w 2456"/>
              <a:gd name="T77" fmla="*/ 3038 h 3389"/>
              <a:gd name="T78" fmla="*/ 667 w 2456"/>
              <a:gd name="T79" fmla="*/ 2985 h 3389"/>
              <a:gd name="T80" fmla="*/ 660 w 2456"/>
              <a:gd name="T81" fmla="*/ 2845 h 3389"/>
              <a:gd name="T82" fmla="*/ 651 w 2456"/>
              <a:gd name="T83" fmla="*/ 2689 h 3389"/>
              <a:gd name="T84" fmla="*/ 456 w 2456"/>
              <a:gd name="T85" fmla="*/ 2451 h 3389"/>
              <a:gd name="T86" fmla="*/ 411 w 2456"/>
              <a:gd name="T87" fmla="*/ 2226 h 3389"/>
              <a:gd name="T88" fmla="*/ 300 w 2456"/>
              <a:gd name="T89" fmla="*/ 2035 h 3389"/>
              <a:gd name="T90" fmla="*/ 166 w 2456"/>
              <a:gd name="T91" fmla="*/ 1825 h 3389"/>
              <a:gd name="T92" fmla="*/ 50 w 2456"/>
              <a:gd name="T93" fmla="*/ 1547 h 3389"/>
              <a:gd name="T94" fmla="*/ 0 w 2456"/>
              <a:gd name="T95" fmla="*/ 1178 h 3389"/>
              <a:gd name="T96" fmla="*/ 97 w 2456"/>
              <a:gd name="T97" fmla="*/ 720 h 3389"/>
              <a:gd name="T98" fmla="*/ 360 w 2456"/>
              <a:gd name="T99" fmla="*/ 346 h 3389"/>
              <a:gd name="T100" fmla="*/ 751 w 2456"/>
              <a:gd name="T101" fmla="*/ 93 h 3389"/>
              <a:gd name="T102" fmla="*/ 1228 w 2456"/>
              <a:gd name="T103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56" h="3389">
                <a:moveTo>
                  <a:pt x="1228" y="308"/>
                </a:moveTo>
                <a:lnTo>
                  <a:pt x="1144" y="312"/>
                </a:lnTo>
                <a:lnTo>
                  <a:pt x="1063" y="322"/>
                </a:lnTo>
                <a:lnTo>
                  <a:pt x="985" y="339"/>
                </a:lnTo>
                <a:lnTo>
                  <a:pt x="908" y="362"/>
                </a:lnTo>
                <a:lnTo>
                  <a:pt x="835" y="392"/>
                </a:lnTo>
                <a:lnTo>
                  <a:pt x="765" y="428"/>
                </a:lnTo>
                <a:lnTo>
                  <a:pt x="699" y="468"/>
                </a:lnTo>
                <a:lnTo>
                  <a:pt x="638" y="513"/>
                </a:lnTo>
                <a:lnTo>
                  <a:pt x="580" y="564"/>
                </a:lnTo>
                <a:lnTo>
                  <a:pt x="527" y="618"/>
                </a:lnTo>
                <a:lnTo>
                  <a:pt x="480" y="677"/>
                </a:lnTo>
                <a:lnTo>
                  <a:pt x="437" y="740"/>
                </a:lnTo>
                <a:lnTo>
                  <a:pt x="400" y="805"/>
                </a:lnTo>
                <a:lnTo>
                  <a:pt x="368" y="875"/>
                </a:lnTo>
                <a:lnTo>
                  <a:pt x="344" y="948"/>
                </a:lnTo>
                <a:lnTo>
                  <a:pt x="326" y="1022"/>
                </a:lnTo>
                <a:lnTo>
                  <a:pt x="315" y="1099"/>
                </a:lnTo>
                <a:lnTo>
                  <a:pt x="311" y="1178"/>
                </a:lnTo>
                <a:lnTo>
                  <a:pt x="314" y="1251"/>
                </a:lnTo>
                <a:lnTo>
                  <a:pt x="320" y="1319"/>
                </a:lnTo>
                <a:lnTo>
                  <a:pt x="330" y="1383"/>
                </a:lnTo>
                <a:lnTo>
                  <a:pt x="344" y="1444"/>
                </a:lnTo>
                <a:lnTo>
                  <a:pt x="360" y="1500"/>
                </a:lnTo>
                <a:lnTo>
                  <a:pt x="379" y="1553"/>
                </a:lnTo>
                <a:lnTo>
                  <a:pt x="401" y="1604"/>
                </a:lnTo>
                <a:lnTo>
                  <a:pt x="425" y="1651"/>
                </a:lnTo>
                <a:lnTo>
                  <a:pt x="449" y="1697"/>
                </a:lnTo>
                <a:lnTo>
                  <a:pt x="476" y="1740"/>
                </a:lnTo>
                <a:lnTo>
                  <a:pt x="501" y="1781"/>
                </a:lnTo>
                <a:lnTo>
                  <a:pt x="529" y="1821"/>
                </a:lnTo>
                <a:lnTo>
                  <a:pt x="555" y="1860"/>
                </a:lnTo>
                <a:lnTo>
                  <a:pt x="585" y="1905"/>
                </a:lnTo>
                <a:lnTo>
                  <a:pt x="614" y="1949"/>
                </a:lnTo>
                <a:lnTo>
                  <a:pt x="642" y="1993"/>
                </a:lnTo>
                <a:lnTo>
                  <a:pt x="667" y="2037"/>
                </a:lnTo>
                <a:lnTo>
                  <a:pt x="689" y="2083"/>
                </a:lnTo>
                <a:lnTo>
                  <a:pt x="707" y="2130"/>
                </a:lnTo>
                <a:lnTo>
                  <a:pt x="721" y="2179"/>
                </a:lnTo>
                <a:lnTo>
                  <a:pt x="730" y="2231"/>
                </a:lnTo>
                <a:lnTo>
                  <a:pt x="732" y="2285"/>
                </a:lnTo>
                <a:lnTo>
                  <a:pt x="736" y="2315"/>
                </a:lnTo>
                <a:lnTo>
                  <a:pt x="747" y="2344"/>
                </a:lnTo>
                <a:lnTo>
                  <a:pt x="763" y="2370"/>
                </a:lnTo>
                <a:lnTo>
                  <a:pt x="783" y="2394"/>
                </a:lnTo>
                <a:lnTo>
                  <a:pt x="804" y="2416"/>
                </a:lnTo>
                <a:lnTo>
                  <a:pt x="827" y="2435"/>
                </a:lnTo>
                <a:lnTo>
                  <a:pt x="849" y="2451"/>
                </a:lnTo>
                <a:lnTo>
                  <a:pt x="1607" y="2451"/>
                </a:lnTo>
                <a:lnTo>
                  <a:pt x="1629" y="2435"/>
                </a:lnTo>
                <a:lnTo>
                  <a:pt x="1652" y="2416"/>
                </a:lnTo>
                <a:lnTo>
                  <a:pt x="1675" y="2394"/>
                </a:lnTo>
                <a:lnTo>
                  <a:pt x="1694" y="2370"/>
                </a:lnTo>
                <a:lnTo>
                  <a:pt x="1709" y="2344"/>
                </a:lnTo>
                <a:lnTo>
                  <a:pt x="1720" y="2315"/>
                </a:lnTo>
                <a:lnTo>
                  <a:pt x="1724" y="2285"/>
                </a:lnTo>
                <a:lnTo>
                  <a:pt x="1727" y="2231"/>
                </a:lnTo>
                <a:lnTo>
                  <a:pt x="1735" y="2179"/>
                </a:lnTo>
                <a:lnTo>
                  <a:pt x="1749" y="2130"/>
                </a:lnTo>
                <a:lnTo>
                  <a:pt x="1767" y="2083"/>
                </a:lnTo>
                <a:lnTo>
                  <a:pt x="1789" y="2038"/>
                </a:lnTo>
                <a:lnTo>
                  <a:pt x="1814" y="1993"/>
                </a:lnTo>
                <a:lnTo>
                  <a:pt x="1841" y="1949"/>
                </a:lnTo>
                <a:lnTo>
                  <a:pt x="1870" y="1906"/>
                </a:lnTo>
                <a:lnTo>
                  <a:pt x="1900" y="1862"/>
                </a:lnTo>
                <a:lnTo>
                  <a:pt x="1927" y="1823"/>
                </a:lnTo>
                <a:lnTo>
                  <a:pt x="1954" y="1782"/>
                </a:lnTo>
                <a:lnTo>
                  <a:pt x="1980" y="1741"/>
                </a:lnTo>
                <a:lnTo>
                  <a:pt x="2007" y="1697"/>
                </a:lnTo>
                <a:lnTo>
                  <a:pt x="2031" y="1651"/>
                </a:lnTo>
                <a:lnTo>
                  <a:pt x="2055" y="1604"/>
                </a:lnTo>
                <a:lnTo>
                  <a:pt x="2077" y="1553"/>
                </a:lnTo>
                <a:lnTo>
                  <a:pt x="2096" y="1500"/>
                </a:lnTo>
                <a:lnTo>
                  <a:pt x="2112" y="1444"/>
                </a:lnTo>
                <a:lnTo>
                  <a:pt x="2126" y="1383"/>
                </a:lnTo>
                <a:lnTo>
                  <a:pt x="2136" y="1319"/>
                </a:lnTo>
                <a:lnTo>
                  <a:pt x="2143" y="1251"/>
                </a:lnTo>
                <a:lnTo>
                  <a:pt x="2145" y="1178"/>
                </a:lnTo>
                <a:lnTo>
                  <a:pt x="2141" y="1099"/>
                </a:lnTo>
                <a:lnTo>
                  <a:pt x="2131" y="1022"/>
                </a:lnTo>
                <a:lnTo>
                  <a:pt x="2112" y="946"/>
                </a:lnTo>
                <a:lnTo>
                  <a:pt x="2088" y="875"/>
                </a:lnTo>
                <a:lnTo>
                  <a:pt x="2058" y="805"/>
                </a:lnTo>
                <a:lnTo>
                  <a:pt x="2020" y="739"/>
                </a:lnTo>
                <a:lnTo>
                  <a:pt x="1978" y="677"/>
                </a:lnTo>
                <a:lnTo>
                  <a:pt x="1930" y="618"/>
                </a:lnTo>
                <a:lnTo>
                  <a:pt x="1876" y="564"/>
                </a:lnTo>
                <a:lnTo>
                  <a:pt x="1819" y="513"/>
                </a:lnTo>
                <a:lnTo>
                  <a:pt x="1757" y="467"/>
                </a:lnTo>
                <a:lnTo>
                  <a:pt x="1691" y="426"/>
                </a:lnTo>
                <a:lnTo>
                  <a:pt x="1621" y="392"/>
                </a:lnTo>
                <a:lnTo>
                  <a:pt x="1548" y="362"/>
                </a:lnTo>
                <a:lnTo>
                  <a:pt x="1472" y="339"/>
                </a:lnTo>
                <a:lnTo>
                  <a:pt x="1393" y="322"/>
                </a:lnTo>
                <a:lnTo>
                  <a:pt x="1312" y="312"/>
                </a:lnTo>
                <a:lnTo>
                  <a:pt x="1228" y="308"/>
                </a:lnTo>
                <a:close/>
                <a:moveTo>
                  <a:pt x="1228" y="0"/>
                </a:moveTo>
                <a:lnTo>
                  <a:pt x="1328" y="3"/>
                </a:lnTo>
                <a:lnTo>
                  <a:pt x="1427" y="16"/>
                </a:lnTo>
                <a:lnTo>
                  <a:pt x="1522" y="35"/>
                </a:lnTo>
                <a:lnTo>
                  <a:pt x="1616" y="60"/>
                </a:lnTo>
                <a:lnTo>
                  <a:pt x="1705" y="93"/>
                </a:lnTo>
                <a:lnTo>
                  <a:pt x="1791" y="132"/>
                </a:lnTo>
                <a:lnTo>
                  <a:pt x="1874" y="177"/>
                </a:lnTo>
                <a:lnTo>
                  <a:pt x="1952" y="227"/>
                </a:lnTo>
                <a:lnTo>
                  <a:pt x="2026" y="284"/>
                </a:lnTo>
                <a:lnTo>
                  <a:pt x="2096" y="346"/>
                </a:lnTo>
                <a:lnTo>
                  <a:pt x="2159" y="411"/>
                </a:lnTo>
                <a:lnTo>
                  <a:pt x="2219" y="483"/>
                </a:lnTo>
                <a:lnTo>
                  <a:pt x="2272" y="557"/>
                </a:lnTo>
                <a:lnTo>
                  <a:pt x="2319" y="637"/>
                </a:lnTo>
                <a:lnTo>
                  <a:pt x="2360" y="720"/>
                </a:lnTo>
                <a:lnTo>
                  <a:pt x="2393" y="807"/>
                </a:lnTo>
                <a:lnTo>
                  <a:pt x="2420" y="895"/>
                </a:lnTo>
                <a:lnTo>
                  <a:pt x="2439" y="987"/>
                </a:lnTo>
                <a:lnTo>
                  <a:pt x="2452" y="1081"/>
                </a:lnTo>
                <a:lnTo>
                  <a:pt x="2456" y="1178"/>
                </a:lnTo>
                <a:lnTo>
                  <a:pt x="2453" y="1260"/>
                </a:lnTo>
                <a:lnTo>
                  <a:pt x="2447" y="1338"/>
                </a:lnTo>
                <a:lnTo>
                  <a:pt x="2437" y="1411"/>
                </a:lnTo>
                <a:lnTo>
                  <a:pt x="2423" y="1481"/>
                </a:lnTo>
                <a:lnTo>
                  <a:pt x="2407" y="1547"/>
                </a:lnTo>
                <a:lnTo>
                  <a:pt x="2387" y="1609"/>
                </a:lnTo>
                <a:lnTo>
                  <a:pt x="2365" y="1668"/>
                </a:lnTo>
                <a:lnTo>
                  <a:pt x="2342" y="1723"/>
                </a:lnTo>
                <a:lnTo>
                  <a:pt x="2316" y="1775"/>
                </a:lnTo>
                <a:lnTo>
                  <a:pt x="2291" y="1824"/>
                </a:lnTo>
                <a:lnTo>
                  <a:pt x="2263" y="1872"/>
                </a:lnTo>
                <a:lnTo>
                  <a:pt x="2237" y="1916"/>
                </a:lnTo>
                <a:lnTo>
                  <a:pt x="2210" y="1957"/>
                </a:lnTo>
                <a:lnTo>
                  <a:pt x="2183" y="1996"/>
                </a:lnTo>
                <a:lnTo>
                  <a:pt x="2157" y="2034"/>
                </a:lnTo>
                <a:lnTo>
                  <a:pt x="2126" y="2081"/>
                </a:lnTo>
                <a:lnTo>
                  <a:pt x="2098" y="2122"/>
                </a:lnTo>
                <a:lnTo>
                  <a:pt x="2075" y="2160"/>
                </a:lnTo>
                <a:lnTo>
                  <a:pt x="2058" y="2194"/>
                </a:lnTo>
                <a:lnTo>
                  <a:pt x="2045" y="2226"/>
                </a:lnTo>
                <a:lnTo>
                  <a:pt x="2036" y="2256"/>
                </a:lnTo>
                <a:lnTo>
                  <a:pt x="2034" y="2285"/>
                </a:lnTo>
                <a:lnTo>
                  <a:pt x="2030" y="2341"/>
                </a:lnTo>
                <a:lnTo>
                  <a:pt x="2018" y="2397"/>
                </a:lnTo>
                <a:lnTo>
                  <a:pt x="2001" y="2451"/>
                </a:lnTo>
                <a:lnTo>
                  <a:pt x="1974" y="2504"/>
                </a:lnTo>
                <a:lnTo>
                  <a:pt x="1942" y="2554"/>
                </a:lnTo>
                <a:lnTo>
                  <a:pt x="1903" y="2602"/>
                </a:lnTo>
                <a:lnTo>
                  <a:pt x="1857" y="2647"/>
                </a:lnTo>
                <a:lnTo>
                  <a:pt x="1805" y="2689"/>
                </a:lnTo>
                <a:lnTo>
                  <a:pt x="1804" y="2714"/>
                </a:lnTo>
                <a:lnTo>
                  <a:pt x="1803" y="2744"/>
                </a:lnTo>
                <a:lnTo>
                  <a:pt x="1800" y="2777"/>
                </a:lnTo>
                <a:lnTo>
                  <a:pt x="1799" y="2811"/>
                </a:lnTo>
                <a:lnTo>
                  <a:pt x="1796" y="2845"/>
                </a:lnTo>
                <a:lnTo>
                  <a:pt x="1795" y="2879"/>
                </a:lnTo>
                <a:lnTo>
                  <a:pt x="1793" y="2912"/>
                </a:lnTo>
                <a:lnTo>
                  <a:pt x="1791" y="2941"/>
                </a:lnTo>
                <a:lnTo>
                  <a:pt x="1790" y="2965"/>
                </a:lnTo>
                <a:lnTo>
                  <a:pt x="1789" y="2985"/>
                </a:lnTo>
                <a:lnTo>
                  <a:pt x="1789" y="2997"/>
                </a:lnTo>
                <a:lnTo>
                  <a:pt x="1787" y="3001"/>
                </a:lnTo>
                <a:lnTo>
                  <a:pt x="1787" y="3016"/>
                </a:lnTo>
                <a:lnTo>
                  <a:pt x="1785" y="3034"/>
                </a:lnTo>
                <a:lnTo>
                  <a:pt x="1780" y="3053"/>
                </a:lnTo>
                <a:lnTo>
                  <a:pt x="1774" y="3073"/>
                </a:lnTo>
                <a:lnTo>
                  <a:pt x="1763" y="3096"/>
                </a:lnTo>
                <a:lnTo>
                  <a:pt x="1751" y="3117"/>
                </a:lnTo>
                <a:lnTo>
                  <a:pt x="1734" y="3140"/>
                </a:lnTo>
                <a:lnTo>
                  <a:pt x="1714" y="3164"/>
                </a:lnTo>
                <a:lnTo>
                  <a:pt x="1689" y="3185"/>
                </a:lnTo>
                <a:lnTo>
                  <a:pt x="1658" y="3208"/>
                </a:lnTo>
                <a:lnTo>
                  <a:pt x="1623" y="3228"/>
                </a:lnTo>
                <a:lnTo>
                  <a:pt x="1582" y="3248"/>
                </a:lnTo>
                <a:lnTo>
                  <a:pt x="1534" y="3266"/>
                </a:lnTo>
                <a:lnTo>
                  <a:pt x="1506" y="3301"/>
                </a:lnTo>
                <a:lnTo>
                  <a:pt x="1472" y="3334"/>
                </a:lnTo>
                <a:lnTo>
                  <a:pt x="1434" y="3364"/>
                </a:lnTo>
                <a:lnTo>
                  <a:pt x="1407" y="3378"/>
                </a:lnTo>
                <a:lnTo>
                  <a:pt x="1378" y="3386"/>
                </a:lnTo>
                <a:lnTo>
                  <a:pt x="1347" y="3389"/>
                </a:lnTo>
                <a:lnTo>
                  <a:pt x="1109" y="3389"/>
                </a:lnTo>
                <a:lnTo>
                  <a:pt x="1078" y="3386"/>
                </a:lnTo>
                <a:lnTo>
                  <a:pt x="1049" y="3378"/>
                </a:lnTo>
                <a:lnTo>
                  <a:pt x="1023" y="3364"/>
                </a:lnTo>
                <a:lnTo>
                  <a:pt x="985" y="3334"/>
                </a:lnTo>
                <a:lnTo>
                  <a:pt x="950" y="3301"/>
                </a:lnTo>
                <a:lnTo>
                  <a:pt x="922" y="3266"/>
                </a:lnTo>
                <a:lnTo>
                  <a:pt x="872" y="3245"/>
                </a:lnTo>
                <a:lnTo>
                  <a:pt x="829" y="3225"/>
                </a:lnTo>
                <a:lnTo>
                  <a:pt x="790" y="3203"/>
                </a:lnTo>
                <a:lnTo>
                  <a:pt x="760" y="3179"/>
                </a:lnTo>
                <a:lnTo>
                  <a:pt x="735" y="3155"/>
                </a:lnTo>
                <a:lnTo>
                  <a:pt x="714" y="3130"/>
                </a:lnTo>
                <a:lnTo>
                  <a:pt x="699" y="3106"/>
                </a:lnTo>
                <a:lnTo>
                  <a:pt x="686" y="3082"/>
                </a:lnTo>
                <a:lnTo>
                  <a:pt x="679" y="3059"/>
                </a:lnTo>
                <a:lnTo>
                  <a:pt x="672" y="3038"/>
                </a:lnTo>
                <a:lnTo>
                  <a:pt x="670" y="3019"/>
                </a:lnTo>
                <a:lnTo>
                  <a:pt x="669" y="3001"/>
                </a:lnTo>
                <a:lnTo>
                  <a:pt x="669" y="3001"/>
                </a:lnTo>
                <a:lnTo>
                  <a:pt x="669" y="2997"/>
                </a:lnTo>
                <a:lnTo>
                  <a:pt x="667" y="2985"/>
                </a:lnTo>
                <a:lnTo>
                  <a:pt x="666" y="2965"/>
                </a:lnTo>
                <a:lnTo>
                  <a:pt x="665" y="2941"/>
                </a:lnTo>
                <a:lnTo>
                  <a:pt x="664" y="2912"/>
                </a:lnTo>
                <a:lnTo>
                  <a:pt x="661" y="2879"/>
                </a:lnTo>
                <a:lnTo>
                  <a:pt x="660" y="2845"/>
                </a:lnTo>
                <a:lnTo>
                  <a:pt x="657" y="2811"/>
                </a:lnTo>
                <a:lnTo>
                  <a:pt x="656" y="2777"/>
                </a:lnTo>
                <a:lnTo>
                  <a:pt x="653" y="2744"/>
                </a:lnTo>
                <a:lnTo>
                  <a:pt x="652" y="2714"/>
                </a:lnTo>
                <a:lnTo>
                  <a:pt x="651" y="2689"/>
                </a:lnTo>
                <a:lnTo>
                  <a:pt x="599" y="2647"/>
                </a:lnTo>
                <a:lnTo>
                  <a:pt x="553" y="2602"/>
                </a:lnTo>
                <a:lnTo>
                  <a:pt x="514" y="2554"/>
                </a:lnTo>
                <a:lnTo>
                  <a:pt x="482" y="2504"/>
                </a:lnTo>
                <a:lnTo>
                  <a:pt x="456" y="2451"/>
                </a:lnTo>
                <a:lnTo>
                  <a:pt x="438" y="2397"/>
                </a:lnTo>
                <a:lnTo>
                  <a:pt x="426" y="2341"/>
                </a:lnTo>
                <a:lnTo>
                  <a:pt x="423" y="2285"/>
                </a:lnTo>
                <a:lnTo>
                  <a:pt x="420" y="2256"/>
                </a:lnTo>
                <a:lnTo>
                  <a:pt x="411" y="2226"/>
                </a:lnTo>
                <a:lnTo>
                  <a:pt x="398" y="2194"/>
                </a:lnTo>
                <a:lnTo>
                  <a:pt x="381" y="2160"/>
                </a:lnTo>
                <a:lnTo>
                  <a:pt x="358" y="2122"/>
                </a:lnTo>
                <a:lnTo>
                  <a:pt x="331" y="2081"/>
                </a:lnTo>
                <a:lnTo>
                  <a:pt x="300" y="2035"/>
                </a:lnTo>
                <a:lnTo>
                  <a:pt x="274" y="1998"/>
                </a:lnTo>
                <a:lnTo>
                  <a:pt x="248" y="1957"/>
                </a:lnTo>
                <a:lnTo>
                  <a:pt x="220" y="1916"/>
                </a:lnTo>
                <a:lnTo>
                  <a:pt x="193" y="1872"/>
                </a:lnTo>
                <a:lnTo>
                  <a:pt x="166" y="1825"/>
                </a:lnTo>
                <a:lnTo>
                  <a:pt x="140" y="1775"/>
                </a:lnTo>
                <a:lnTo>
                  <a:pt x="114" y="1723"/>
                </a:lnTo>
                <a:lnTo>
                  <a:pt x="92" y="1668"/>
                </a:lnTo>
                <a:lnTo>
                  <a:pt x="69" y="1609"/>
                </a:lnTo>
                <a:lnTo>
                  <a:pt x="50" y="1547"/>
                </a:lnTo>
                <a:lnTo>
                  <a:pt x="33" y="1481"/>
                </a:lnTo>
                <a:lnTo>
                  <a:pt x="19" y="1411"/>
                </a:lnTo>
                <a:lnTo>
                  <a:pt x="9" y="1338"/>
                </a:lnTo>
                <a:lnTo>
                  <a:pt x="3" y="1260"/>
                </a:lnTo>
                <a:lnTo>
                  <a:pt x="0" y="1178"/>
                </a:lnTo>
                <a:lnTo>
                  <a:pt x="4" y="1081"/>
                </a:lnTo>
                <a:lnTo>
                  <a:pt x="17" y="987"/>
                </a:lnTo>
                <a:lnTo>
                  <a:pt x="36" y="895"/>
                </a:lnTo>
                <a:lnTo>
                  <a:pt x="64" y="807"/>
                </a:lnTo>
                <a:lnTo>
                  <a:pt x="97" y="720"/>
                </a:lnTo>
                <a:lnTo>
                  <a:pt x="137" y="637"/>
                </a:lnTo>
                <a:lnTo>
                  <a:pt x="184" y="557"/>
                </a:lnTo>
                <a:lnTo>
                  <a:pt x="237" y="483"/>
                </a:lnTo>
                <a:lnTo>
                  <a:pt x="297" y="411"/>
                </a:lnTo>
                <a:lnTo>
                  <a:pt x="360" y="346"/>
                </a:lnTo>
                <a:lnTo>
                  <a:pt x="430" y="284"/>
                </a:lnTo>
                <a:lnTo>
                  <a:pt x="504" y="227"/>
                </a:lnTo>
                <a:lnTo>
                  <a:pt x="582" y="177"/>
                </a:lnTo>
                <a:lnTo>
                  <a:pt x="665" y="132"/>
                </a:lnTo>
                <a:lnTo>
                  <a:pt x="751" y="93"/>
                </a:lnTo>
                <a:lnTo>
                  <a:pt x="841" y="60"/>
                </a:lnTo>
                <a:lnTo>
                  <a:pt x="934" y="35"/>
                </a:lnTo>
                <a:lnTo>
                  <a:pt x="1029" y="16"/>
                </a:lnTo>
                <a:lnTo>
                  <a:pt x="1128" y="3"/>
                </a:lnTo>
                <a:lnTo>
                  <a:pt x="1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1960908" y="3738147"/>
            <a:ext cx="16669" cy="41031"/>
          </a:xfrm>
          <a:custGeom>
            <a:avLst/>
            <a:gdLst>
              <a:gd name="T0" fmla="*/ 77 w 154"/>
              <a:gd name="T1" fmla="*/ 0 h 384"/>
              <a:gd name="T2" fmla="*/ 77 w 154"/>
              <a:gd name="T3" fmla="*/ 0 h 384"/>
              <a:gd name="T4" fmla="*/ 97 w 154"/>
              <a:gd name="T5" fmla="*/ 2 h 384"/>
              <a:gd name="T6" fmla="*/ 116 w 154"/>
              <a:gd name="T7" fmla="*/ 10 h 384"/>
              <a:gd name="T8" fmla="*/ 132 w 154"/>
              <a:gd name="T9" fmla="*/ 22 h 384"/>
              <a:gd name="T10" fmla="*/ 144 w 154"/>
              <a:gd name="T11" fmla="*/ 38 h 384"/>
              <a:gd name="T12" fmla="*/ 152 w 154"/>
              <a:gd name="T13" fmla="*/ 56 h 384"/>
              <a:gd name="T14" fmla="*/ 154 w 154"/>
              <a:gd name="T15" fmla="*/ 77 h 384"/>
              <a:gd name="T16" fmla="*/ 154 w 154"/>
              <a:gd name="T17" fmla="*/ 307 h 384"/>
              <a:gd name="T18" fmla="*/ 152 w 154"/>
              <a:gd name="T19" fmla="*/ 328 h 384"/>
              <a:gd name="T20" fmla="*/ 144 w 154"/>
              <a:gd name="T21" fmla="*/ 346 h 384"/>
              <a:gd name="T22" fmla="*/ 132 w 154"/>
              <a:gd name="T23" fmla="*/ 362 h 384"/>
              <a:gd name="T24" fmla="*/ 116 w 154"/>
              <a:gd name="T25" fmla="*/ 374 h 384"/>
              <a:gd name="T26" fmla="*/ 97 w 154"/>
              <a:gd name="T27" fmla="*/ 381 h 384"/>
              <a:gd name="T28" fmla="*/ 77 w 154"/>
              <a:gd name="T29" fmla="*/ 384 h 384"/>
              <a:gd name="T30" fmla="*/ 57 w 154"/>
              <a:gd name="T31" fmla="*/ 381 h 384"/>
              <a:gd name="T32" fmla="*/ 38 w 154"/>
              <a:gd name="T33" fmla="*/ 374 h 384"/>
              <a:gd name="T34" fmla="*/ 23 w 154"/>
              <a:gd name="T35" fmla="*/ 362 h 384"/>
              <a:gd name="T36" fmla="*/ 10 w 154"/>
              <a:gd name="T37" fmla="*/ 346 h 384"/>
              <a:gd name="T38" fmla="*/ 2 w 154"/>
              <a:gd name="T39" fmla="*/ 328 h 384"/>
              <a:gd name="T40" fmla="*/ 0 w 154"/>
              <a:gd name="T41" fmla="*/ 307 h 384"/>
              <a:gd name="T42" fmla="*/ 0 w 154"/>
              <a:gd name="T43" fmla="*/ 77 h 384"/>
              <a:gd name="T44" fmla="*/ 2 w 154"/>
              <a:gd name="T45" fmla="*/ 56 h 384"/>
              <a:gd name="T46" fmla="*/ 10 w 154"/>
              <a:gd name="T47" fmla="*/ 38 h 384"/>
              <a:gd name="T48" fmla="*/ 23 w 154"/>
              <a:gd name="T49" fmla="*/ 22 h 384"/>
              <a:gd name="T50" fmla="*/ 38 w 154"/>
              <a:gd name="T51" fmla="*/ 10 h 384"/>
              <a:gd name="T52" fmla="*/ 57 w 154"/>
              <a:gd name="T53" fmla="*/ 2 h 384"/>
              <a:gd name="T54" fmla="*/ 77 w 154"/>
              <a:gd name="T5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" h="384">
                <a:moveTo>
                  <a:pt x="77" y="0"/>
                </a:moveTo>
                <a:lnTo>
                  <a:pt x="77" y="0"/>
                </a:lnTo>
                <a:lnTo>
                  <a:pt x="97" y="2"/>
                </a:lnTo>
                <a:lnTo>
                  <a:pt x="116" y="10"/>
                </a:lnTo>
                <a:lnTo>
                  <a:pt x="132" y="22"/>
                </a:lnTo>
                <a:lnTo>
                  <a:pt x="144" y="38"/>
                </a:lnTo>
                <a:lnTo>
                  <a:pt x="152" y="56"/>
                </a:lnTo>
                <a:lnTo>
                  <a:pt x="154" y="77"/>
                </a:lnTo>
                <a:lnTo>
                  <a:pt x="154" y="307"/>
                </a:lnTo>
                <a:lnTo>
                  <a:pt x="152" y="328"/>
                </a:lnTo>
                <a:lnTo>
                  <a:pt x="144" y="346"/>
                </a:lnTo>
                <a:lnTo>
                  <a:pt x="132" y="362"/>
                </a:lnTo>
                <a:lnTo>
                  <a:pt x="116" y="374"/>
                </a:lnTo>
                <a:lnTo>
                  <a:pt x="97" y="381"/>
                </a:lnTo>
                <a:lnTo>
                  <a:pt x="77" y="384"/>
                </a:lnTo>
                <a:lnTo>
                  <a:pt x="57" y="381"/>
                </a:lnTo>
                <a:lnTo>
                  <a:pt x="38" y="374"/>
                </a:lnTo>
                <a:lnTo>
                  <a:pt x="23" y="362"/>
                </a:lnTo>
                <a:lnTo>
                  <a:pt x="10" y="346"/>
                </a:lnTo>
                <a:lnTo>
                  <a:pt x="2" y="328"/>
                </a:lnTo>
                <a:lnTo>
                  <a:pt x="0" y="30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7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1867627" y="3762830"/>
            <a:ext cx="28850" cy="38146"/>
          </a:xfrm>
          <a:custGeom>
            <a:avLst/>
            <a:gdLst>
              <a:gd name="T0" fmla="*/ 77 w 271"/>
              <a:gd name="T1" fmla="*/ 0 h 356"/>
              <a:gd name="T2" fmla="*/ 97 w 271"/>
              <a:gd name="T3" fmla="*/ 3 h 356"/>
              <a:gd name="T4" fmla="*/ 115 w 271"/>
              <a:gd name="T5" fmla="*/ 11 h 356"/>
              <a:gd name="T6" fmla="*/ 132 w 271"/>
              <a:gd name="T7" fmla="*/ 23 h 356"/>
              <a:gd name="T8" fmla="*/ 144 w 271"/>
              <a:gd name="T9" fmla="*/ 40 h 356"/>
              <a:gd name="T10" fmla="*/ 261 w 271"/>
              <a:gd name="T11" fmla="*/ 240 h 356"/>
              <a:gd name="T12" fmla="*/ 269 w 271"/>
              <a:gd name="T13" fmla="*/ 259 h 356"/>
              <a:gd name="T14" fmla="*/ 271 w 271"/>
              <a:gd name="T15" fmla="*/ 279 h 356"/>
              <a:gd name="T16" fmla="*/ 269 w 271"/>
              <a:gd name="T17" fmla="*/ 298 h 356"/>
              <a:gd name="T18" fmla="*/ 261 w 271"/>
              <a:gd name="T19" fmla="*/ 317 h 356"/>
              <a:gd name="T20" fmla="*/ 250 w 271"/>
              <a:gd name="T21" fmla="*/ 333 h 356"/>
              <a:gd name="T22" fmla="*/ 233 w 271"/>
              <a:gd name="T23" fmla="*/ 345 h 356"/>
              <a:gd name="T24" fmla="*/ 214 w 271"/>
              <a:gd name="T25" fmla="*/ 353 h 356"/>
              <a:gd name="T26" fmla="*/ 194 w 271"/>
              <a:gd name="T27" fmla="*/ 356 h 356"/>
              <a:gd name="T28" fmla="*/ 174 w 271"/>
              <a:gd name="T29" fmla="*/ 353 h 356"/>
              <a:gd name="T30" fmla="*/ 156 w 271"/>
              <a:gd name="T31" fmla="*/ 345 h 356"/>
              <a:gd name="T32" fmla="*/ 139 w 271"/>
              <a:gd name="T33" fmla="*/ 333 h 356"/>
              <a:gd name="T34" fmla="*/ 127 w 271"/>
              <a:gd name="T35" fmla="*/ 317 h 356"/>
              <a:gd name="T36" fmla="*/ 10 w 271"/>
              <a:gd name="T37" fmla="*/ 116 h 356"/>
              <a:gd name="T38" fmla="*/ 2 w 271"/>
              <a:gd name="T39" fmla="*/ 97 h 356"/>
              <a:gd name="T40" fmla="*/ 0 w 271"/>
              <a:gd name="T41" fmla="*/ 77 h 356"/>
              <a:gd name="T42" fmla="*/ 2 w 271"/>
              <a:gd name="T43" fmla="*/ 58 h 356"/>
              <a:gd name="T44" fmla="*/ 10 w 271"/>
              <a:gd name="T45" fmla="*/ 40 h 356"/>
              <a:gd name="T46" fmla="*/ 23 w 271"/>
              <a:gd name="T47" fmla="*/ 24 h 356"/>
              <a:gd name="T48" fmla="*/ 38 w 271"/>
              <a:gd name="T49" fmla="*/ 12 h 356"/>
              <a:gd name="T50" fmla="*/ 58 w 271"/>
              <a:gd name="T51" fmla="*/ 3 h 356"/>
              <a:gd name="T52" fmla="*/ 77 w 271"/>
              <a:gd name="T5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6">
                <a:moveTo>
                  <a:pt x="77" y="0"/>
                </a:moveTo>
                <a:lnTo>
                  <a:pt x="97" y="3"/>
                </a:lnTo>
                <a:lnTo>
                  <a:pt x="115" y="11"/>
                </a:lnTo>
                <a:lnTo>
                  <a:pt x="132" y="23"/>
                </a:lnTo>
                <a:lnTo>
                  <a:pt x="144" y="40"/>
                </a:lnTo>
                <a:lnTo>
                  <a:pt x="261" y="240"/>
                </a:lnTo>
                <a:lnTo>
                  <a:pt x="269" y="259"/>
                </a:lnTo>
                <a:lnTo>
                  <a:pt x="271" y="279"/>
                </a:lnTo>
                <a:lnTo>
                  <a:pt x="269" y="298"/>
                </a:lnTo>
                <a:lnTo>
                  <a:pt x="261" y="317"/>
                </a:lnTo>
                <a:lnTo>
                  <a:pt x="250" y="333"/>
                </a:lnTo>
                <a:lnTo>
                  <a:pt x="233" y="345"/>
                </a:lnTo>
                <a:lnTo>
                  <a:pt x="214" y="353"/>
                </a:lnTo>
                <a:lnTo>
                  <a:pt x="194" y="356"/>
                </a:lnTo>
                <a:lnTo>
                  <a:pt x="174" y="353"/>
                </a:lnTo>
                <a:lnTo>
                  <a:pt x="156" y="345"/>
                </a:lnTo>
                <a:lnTo>
                  <a:pt x="139" y="333"/>
                </a:lnTo>
                <a:lnTo>
                  <a:pt x="127" y="317"/>
                </a:lnTo>
                <a:lnTo>
                  <a:pt x="10" y="116"/>
                </a:lnTo>
                <a:lnTo>
                  <a:pt x="2" y="97"/>
                </a:lnTo>
                <a:lnTo>
                  <a:pt x="0" y="77"/>
                </a:lnTo>
                <a:lnTo>
                  <a:pt x="2" y="58"/>
                </a:lnTo>
                <a:lnTo>
                  <a:pt x="10" y="40"/>
                </a:lnTo>
                <a:lnTo>
                  <a:pt x="23" y="24"/>
                </a:lnTo>
                <a:lnTo>
                  <a:pt x="38" y="12"/>
                </a:lnTo>
                <a:lnTo>
                  <a:pt x="58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1799349" y="3830787"/>
            <a:ext cx="38146" cy="28850"/>
          </a:xfrm>
          <a:custGeom>
            <a:avLst/>
            <a:gdLst>
              <a:gd name="T0" fmla="*/ 78 w 357"/>
              <a:gd name="T1" fmla="*/ 0 h 270"/>
              <a:gd name="T2" fmla="*/ 97 w 357"/>
              <a:gd name="T3" fmla="*/ 3 h 270"/>
              <a:gd name="T4" fmla="*/ 117 w 357"/>
              <a:gd name="T5" fmla="*/ 10 h 270"/>
              <a:gd name="T6" fmla="*/ 319 w 357"/>
              <a:gd name="T7" fmla="*/ 125 h 270"/>
              <a:gd name="T8" fmla="*/ 335 w 357"/>
              <a:gd name="T9" fmla="*/ 139 h 270"/>
              <a:gd name="T10" fmla="*/ 347 w 357"/>
              <a:gd name="T11" fmla="*/ 154 h 270"/>
              <a:gd name="T12" fmla="*/ 354 w 357"/>
              <a:gd name="T13" fmla="*/ 173 h 270"/>
              <a:gd name="T14" fmla="*/ 357 w 357"/>
              <a:gd name="T15" fmla="*/ 192 h 270"/>
              <a:gd name="T16" fmla="*/ 354 w 357"/>
              <a:gd name="T17" fmla="*/ 212 h 270"/>
              <a:gd name="T18" fmla="*/ 347 w 357"/>
              <a:gd name="T19" fmla="*/ 231 h 270"/>
              <a:gd name="T20" fmla="*/ 334 w 357"/>
              <a:gd name="T21" fmla="*/ 247 h 270"/>
              <a:gd name="T22" fmla="*/ 318 w 357"/>
              <a:gd name="T23" fmla="*/ 260 h 270"/>
              <a:gd name="T24" fmla="*/ 298 w 357"/>
              <a:gd name="T25" fmla="*/ 267 h 270"/>
              <a:gd name="T26" fmla="*/ 279 w 357"/>
              <a:gd name="T27" fmla="*/ 270 h 270"/>
              <a:gd name="T28" fmla="*/ 259 w 357"/>
              <a:gd name="T29" fmla="*/ 267 h 270"/>
              <a:gd name="T30" fmla="*/ 240 w 357"/>
              <a:gd name="T31" fmla="*/ 258 h 270"/>
              <a:gd name="T32" fmla="*/ 38 w 357"/>
              <a:gd name="T33" fmla="*/ 144 h 270"/>
              <a:gd name="T34" fmla="*/ 22 w 357"/>
              <a:gd name="T35" fmla="*/ 131 h 270"/>
              <a:gd name="T36" fmla="*/ 11 w 357"/>
              <a:gd name="T37" fmla="*/ 115 h 270"/>
              <a:gd name="T38" fmla="*/ 3 w 357"/>
              <a:gd name="T39" fmla="*/ 97 h 270"/>
              <a:gd name="T40" fmla="*/ 0 w 357"/>
              <a:gd name="T41" fmla="*/ 77 h 270"/>
              <a:gd name="T42" fmla="*/ 3 w 357"/>
              <a:gd name="T43" fmla="*/ 57 h 270"/>
              <a:gd name="T44" fmla="*/ 11 w 357"/>
              <a:gd name="T45" fmla="*/ 38 h 270"/>
              <a:gd name="T46" fmla="*/ 23 w 357"/>
              <a:gd name="T47" fmla="*/ 22 h 270"/>
              <a:gd name="T48" fmla="*/ 40 w 357"/>
              <a:gd name="T49" fmla="*/ 10 h 270"/>
              <a:gd name="T50" fmla="*/ 57 w 357"/>
              <a:gd name="T51" fmla="*/ 3 h 270"/>
              <a:gd name="T52" fmla="*/ 78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78" y="0"/>
                </a:moveTo>
                <a:lnTo>
                  <a:pt x="97" y="3"/>
                </a:lnTo>
                <a:lnTo>
                  <a:pt x="117" y="10"/>
                </a:lnTo>
                <a:lnTo>
                  <a:pt x="319" y="125"/>
                </a:lnTo>
                <a:lnTo>
                  <a:pt x="335" y="139"/>
                </a:lnTo>
                <a:lnTo>
                  <a:pt x="347" y="154"/>
                </a:lnTo>
                <a:lnTo>
                  <a:pt x="354" y="173"/>
                </a:lnTo>
                <a:lnTo>
                  <a:pt x="357" y="192"/>
                </a:lnTo>
                <a:lnTo>
                  <a:pt x="354" y="212"/>
                </a:lnTo>
                <a:lnTo>
                  <a:pt x="347" y="231"/>
                </a:lnTo>
                <a:lnTo>
                  <a:pt x="334" y="247"/>
                </a:lnTo>
                <a:lnTo>
                  <a:pt x="318" y="260"/>
                </a:lnTo>
                <a:lnTo>
                  <a:pt x="298" y="267"/>
                </a:lnTo>
                <a:lnTo>
                  <a:pt x="279" y="270"/>
                </a:lnTo>
                <a:lnTo>
                  <a:pt x="259" y="267"/>
                </a:lnTo>
                <a:lnTo>
                  <a:pt x="240" y="258"/>
                </a:lnTo>
                <a:lnTo>
                  <a:pt x="38" y="144"/>
                </a:lnTo>
                <a:lnTo>
                  <a:pt x="22" y="131"/>
                </a:lnTo>
                <a:lnTo>
                  <a:pt x="11" y="115"/>
                </a:lnTo>
                <a:lnTo>
                  <a:pt x="3" y="97"/>
                </a:lnTo>
                <a:lnTo>
                  <a:pt x="0" y="77"/>
                </a:lnTo>
                <a:lnTo>
                  <a:pt x="3" y="57"/>
                </a:lnTo>
                <a:lnTo>
                  <a:pt x="11" y="38"/>
                </a:lnTo>
                <a:lnTo>
                  <a:pt x="23" y="22"/>
                </a:lnTo>
                <a:lnTo>
                  <a:pt x="40" y="10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>
            <a:off x="1774346" y="3923427"/>
            <a:ext cx="41351" cy="16669"/>
          </a:xfrm>
          <a:custGeom>
            <a:avLst/>
            <a:gdLst>
              <a:gd name="T0" fmla="*/ 77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5 w 388"/>
              <a:gd name="T9" fmla="*/ 22 h 154"/>
              <a:gd name="T10" fmla="*/ 378 w 388"/>
              <a:gd name="T11" fmla="*/ 39 h 154"/>
              <a:gd name="T12" fmla="*/ 385 w 388"/>
              <a:gd name="T13" fmla="*/ 56 h 154"/>
              <a:gd name="T14" fmla="*/ 388 w 388"/>
              <a:gd name="T15" fmla="*/ 78 h 154"/>
              <a:gd name="T16" fmla="*/ 385 w 388"/>
              <a:gd name="T17" fmla="*/ 98 h 154"/>
              <a:gd name="T18" fmla="*/ 378 w 388"/>
              <a:gd name="T19" fmla="*/ 115 h 154"/>
              <a:gd name="T20" fmla="*/ 365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7 w 388"/>
              <a:gd name="T29" fmla="*/ 154 h 154"/>
              <a:gd name="T30" fmla="*/ 57 w 388"/>
              <a:gd name="T31" fmla="*/ 152 h 154"/>
              <a:gd name="T32" fmla="*/ 39 w 388"/>
              <a:gd name="T33" fmla="*/ 143 h 154"/>
              <a:gd name="T34" fmla="*/ 23 w 388"/>
              <a:gd name="T35" fmla="*/ 132 h 154"/>
              <a:gd name="T36" fmla="*/ 11 w 388"/>
              <a:gd name="T37" fmla="*/ 115 h 154"/>
              <a:gd name="T38" fmla="*/ 2 w 388"/>
              <a:gd name="T39" fmla="*/ 98 h 154"/>
              <a:gd name="T40" fmla="*/ 0 w 388"/>
              <a:gd name="T41" fmla="*/ 78 h 154"/>
              <a:gd name="T42" fmla="*/ 2 w 388"/>
              <a:gd name="T43" fmla="*/ 56 h 154"/>
              <a:gd name="T44" fmla="*/ 11 w 388"/>
              <a:gd name="T45" fmla="*/ 39 h 154"/>
              <a:gd name="T46" fmla="*/ 23 w 388"/>
              <a:gd name="T47" fmla="*/ 22 h 154"/>
              <a:gd name="T48" fmla="*/ 39 w 388"/>
              <a:gd name="T49" fmla="*/ 11 h 154"/>
              <a:gd name="T50" fmla="*/ 57 w 388"/>
              <a:gd name="T51" fmla="*/ 3 h 154"/>
              <a:gd name="T52" fmla="*/ 77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7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5" y="22"/>
                </a:lnTo>
                <a:lnTo>
                  <a:pt x="378" y="39"/>
                </a:lnTo>
                <a:lnTo>
                  <a:pt x="385" y="56"/>
                </a:lnTo>
                <a:lnTo>
                  <a:pt x="388" y="78"/>
                </a:lnTo>
                <a:lnTo>
                  <a:pt x="385" y="98"/>
                </a:lnTo>
                <a:lnTo>
                  <a:pt x="378" y="115"/>
                </a:lnTo>
                <a:lnTo>
                  <a:pt x="365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7" y="154"/>
                </a:lnTo>
                <a:lnTo>
                  <a:pt x="57" y="152"/>
                </a:lnTo>
                <a:lnTo>
                  <a:pt x="39" y="143"/>
                </a:lnTo>
                <a:lnTo>
                  <a:pt x="23" y="132"/>
                </a:lnTo>
                <a:lnTo>
                  <a:pt x="11" y="115"/>
                </a:lnTo>
                <a:lnTo>
                  <a:pt x="2" y="98"/>
                </a:lnTo>
                <a:lnTo>
                  <a:pt x="0" y="78"/>
                </a:lnTo>
                <a:lnTo>
                  <a:pt x="2" y="56"/>
                </a:lnTo>
                <a:lnTo>
                  <a:pt x="11" y="39"/>
                </a:lnTo>
                <a:lnTo>
                  <a:pt x="23" y="22"/>
                </a:lnTo>
                <a:lnTo>
                  <a:pt x="39" y="11"/>
                </a:lnTo>
                <a:lnTo>
                  <a:pt x="57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1799349" y="4003886"/>
            <a:ext cx="38146" cy="28850"/>
          </a:xfrm>
          <a:custGeom>
            <a:avLst/>
            <a:gdLst>
              <a:gd name="T0" fmla="*/ 279 w 357"/>
              <a:gd name="T1" fmla="*/ 0 h 271"/>
              <a:gd name="T2" fmla="*/ 300 w 357"/>
              <a:gd name="T3" fmla="*/ 4 h 271"/>
              <a:gd name="T4" fmla="*/ 318 w 357"/>
              <a:gd name="T5" fmla="*/ 10 h 271"/>
              <a:gd name="T6" fmla="*/ 334 w 357"/>
              <a:gd name="T7" fmla="*/ 23 h 271"/>
              <a:gd name="T8" fmla="*/ 347 w 357"/>
              <a:gd name="T9" fmla="*/ 39 h 271"/>
              <a:gd name="T10" fmla="*/ 354 w 357"/>
              <a:gd name="T11" fmla="*/ 58 h 271"/>
              <a:gd name="T12" fmla="*/ 357 w 357"/>
              <a:gd name="T13" fmla="*/ 78 h 271"/>
              <a:gd name="T14" fmla="*/ 354 w 357"/>
              <a:gd name="T15" fmla="*/ 97 h 271"/>
              <a:gd name="T16" fmla="*/ 347 w 357"/>
              <a:gd name="T17" fmla="*/ 116 h 271"/>
              <a:gd name="T18" fmla="*/ 334 w 357"/>
              <a:gd name="T19" fmla="*/ 132 h 271"/>
              <a:gd name="T20" fmla="*/ 319 w 357"/>
              <a:gd name="T21" fmla="*/ 145 h 271"/>
              <a:gd name="T22" fmla="*/ 117 w 357"/>
              <a:gd name="T23" fmla="*/ 260 h 271"/>
              <a:gd name="T24" fmla="*/ 98 w 357"/>
              <a:gd name="T25" fmla="*/ 267 h 271"/>
              <a:gd name="T26" fmla="*/ 78 w 357"/>
              <a:gd name="T27" fmla="*/ 271 h 271"/>
              <a:gd name="T28" fmla="*/ 57 w 357"/>
              <a:gd name="T29" fmla="*/ 267 h 271"/>
              <a:gd name="T30" fmla="*/ 40 w 357"/>
              <a:gd name="T31" fmla="*/ 261 h 271"/>
              <a:gd name="T32" fmla="*/ 23 w 357"/>
              <a:gd name="T33" fmla="*/ 248 h 271"/>
              <a:gd name="T34" fmla="*/ 11 w 357"/>
              <a:gd name="T35" fmla="*/ 232 h 271"/>
              <a:gd name="T36" fmla="*/ 3 w 357"/>
              <a:gd name="T37" fmla="*/ 213 h 271"/>
              <a:gd name="T38" fmla="*/ 0 w 357"/>
              <a:gd name="T39" fmla="*/ 193 h 271"/>
              <a:gd name="T40" fmla="*/ 3 w 357"/>
              <a:gd name="T41" fmla="*/ 174 h 271"/>
              <a:gd name="T42" fmla="*/ 11 w 357"/>
              <a:gd name="T43" fmla="*/ 155 h 271"/>
              <a:gd name="T44" fmla="*/ 22 w 357"/>
              <a:gd name="T45" fmla="*/ 140 h 271"/>
              <a:gd name="T46" fmla="*/ 38 w 357"/>
              <a:gd name="T47" fmla="*/ 127 h 271"/>
              <a:gd name="T48" fmla="*/ 240 w 357"/>
              <a:gd name="T49" fmla="*/ 12 h 271"/>
              <a:gd name="T50" fmla="*/ 260 w 357"/>
              <a:gd name="T51" fmla="*/ 3 h 271"/>
              <a:gd name="T52" fmla="*/ 279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279" y="0"/>
                </a:moveTo>
                <a:lnTo>
                  <a:pt x="300" y="4"/>
                </a:lnTo>
                <a:lnTo>
                  <a:pt x="318" y="10"/>
                </a:lnTo>
                <a:lnTo>
                  <a:pt x="334" y="23"/>
                </a:lnTo>
                <a:lnTo>
                  <a:pt x="347" y="39"/>
                </a:lnTo>
                <a:lnTo>
                  <a:pt x="354" y="58"/>
                </a:lnTo>
                <a:lnTo>
                  <a:pt x="357" y="78"/>
                </a:lnTo>
                <a:lnTo>
                  <a:pt x="354" y="97"/>
                </a:lnTo>
                <a:lnTo>
                  <a:pt x="347" y="116"/>
                </a:lnTo>
                <a:lnTo>
                  <a:pt x="334" y="132"/>
                </a:lnTo>
                <a:lnTo>
                  <a:pt x="319" y="145"/>
                </a:lnTo>
                <a:lnTo>
                  <a:pt x="117" y="260"/>
                </a:lnTo>
                <a:lnTo>
                  <a:pt x="98" y="267"/>
                </a:lnTo>
                <a:lnTo>
                  <a:pt x="78" y="271"/>
                </a:lnTo>
                <a:lnTo>
                  <a:pt x="57" y="267"/>
                </a:lnTo>
                <a:lnTo>
                  <a:pt x="40" y="261"/>
                </a:lnTo>
                <a:lnTo>
                  <a:pt x="23" y="248"/>
                </a:lnTo>
                <a:lnTo>
                  <a:pt x="11" y="232"/>
                </a:lnTo>
                <a:lnTo>
                  <a:pt x="3" y="213"/>
                </a:lnTo>
                <a:lnTo>
                  <a:pt x="0" y="193"/>
                </a:lnTo>
                <a:lnTo>
                  <a:pt x="3" y="174"/>
                </a:lnTo>
                <a:lnTo>
                  <a:pt x="11" y="155"/>
                </a:lnTo>
                <a:lnTo>
                  <a:pt x="22" y="140"/>
                </a:lnTo>
                <a:lnTo>
                  <a:pt x="38" y="127"/>
                </a:lnTo>
                <a:lnTo>
                  <a:pt x="240" y="12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2100990" y="4003886"/>
            <a:ext cx="38146" cy="28850"/>
          </a:xfrm>
          <a:custGeom>
            <a:avLst/>
            <a:gdLst>
              <a:gd name="T0" fmla="*/ 78 w 357"/>
              <a:gd name="T1" fmla="*/ 0 h 271"/>
              <a:gd name="T2" fmla="*/ 98 w 357"/>
              <a:gd name="T3" fmla="*/ 3 h 271"/>
              <a:gd name="T4" fmla="*/ 117 w 357"/>
              <a:gd name="T5" fmla="*/ 12 h 271"/>
              <a:gd name="T6" fmla="*/ 319 w 357"/>
              <a:gd name="T7" fmla="*/ 127 h 271"/>
              <a:gd name="T8" fmla="*/ 335 w 357"/>
              <a:gd name="T9" fmla="*/ 140 h 271"/>
              <a:gd name="T10" fmla="*/ 347 w 357"/>
              <a:gd name="T11" fmla="*/ 155 h 271"/>
              <a:gd name="T12" fmla="*/ 354 w 357"/>
              <a:gd name="T13" fmla="*/ 174 h 271"/>
              <a:gd name="T14" fmla="*/ 357 w 357"/>
              <a:gd name="T15" fmla="*/ 193 h 271"/>
              <a:gd name="T16" fmla="*/ 354 w 357"/>
              <a:gd name="T17" fmla="*/ 213 h 271"/>
              <a:gd name="T18" fmla="*/ 347 w 357"/>
              <a:gd name="T19" fmla="*/ 232 h 271"/>
              <a:gd name="T20" fmla="*/ 334 w 357"/>
              <a:gd name="T21" fmla="*/ 248 h 271"/>
              <a:gd name="T22" fmla="*/ 317 w 357"/>
              <a:gd name="T23" fmla="*/ 261 h 271"/>
              <a:gd name="T24" fmla="*/ 300 w 357"/>
              <a:gd name="T25" fmla="*/ 267 h 271"/>
              <a:gd name="T26" fmla="*/ 279 w 357"/>
              <a:gd name="T27" fmla="*/ 271 h 271"/>
              <a:gd name="T28" fmla="*/ 259 w 357"/>
              <a:gd name="T29" fmla="*/ 267 h 271"/>
              <a:gd name="T30" fmla="*/ 240 w 357"/>
              <a:gd name="T31" fmla="*/ 260 h 271"/>
              <a:gd name="T32" fmla="*/ 38 w 357"/>
              <a:gd name="T33" fmla="*/ 145 h 271"/>
              <a:gd name="T34" fmla="*/ 23 w 357"/>
              <a:gd name="T35" fmla="*/ 132 h 271"/>
              <a:gd name="T36" fmla="*/ 10 w 357"/>
              <a:gd name="T37" fmla="*/ 116 h 271"/>
              <a:gd name="T38" fmla="*/ 3 w 357"/>
              <a:gd name="T39" fmla="*/ 97 h 271"/>
              <a:gd name="T40" fmla="*/ 0 w 357"/>
              <a:gd name="T41" fmla="*/ 78 h 271"/>
              <a:gd name="T42" fmla="*/ 3 w 357"/>
              <a:gd name="T43" fmla="*/ 58 h 271"/>
              <a:gd name="T44" fmla="*/ 10 w 357"/>
              <a:gd name="T45" fmla="*/ 39 h 271"/>
              <a:gd name="T46" fmla="*/ 23 w 357"/>
              <a:gd name="T47" fmla="*/ 23 h 271"/>
              <a:gd name="T48" fmla="*/ 40 w 357"/>
              <a:gd name="T49" fmla="*/ 10 h 271"/>
              <a:gd name="T50" fmla="*/ 57 w 357"/>
              <a:gd name="T51" fmla="*/ 4 h 271"/>
              <a:gd name="T52" fmla="*/ 78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78" y="0"/>
                </a:moveTo>
                <a:lnTo>
                  <a:pt x="98" y="3"/>
                </a:lnTo>
                <a:lnTo>
                  <a:pt x="117" y="12"/>
                </a:lnTo>
                <a:lnTo>
                  <a:pt x="319" y="127"/>
                </a:lnTo>
                <a:lnTo>
                  <a:pt x="335" y="140"/>
                </a:lnTo>
                <a:lnTo>
                  <a:pt x="347" y="155"/>
                </a:lnTo>
                <a:lnTo>
                  <a:pt x="354" y="174"/>
                </a:lnTo>
                <a:lnTo>
                  <a:pt x="357" y="193"/>
                </a:lnTo>
                <a:lnTo>
                  <a:pt x="354" y="213"/>
                </a:lnTo>
                <a:lnTo>
                  <a:pt x="347" y="232"/>
                </a:lnTo>
                <a:lnTo>
                  <a:pt x="334" y="248"/>
                </a:lnTo>
                <a:lnTo>
                  <a:pt x="317" y="261"/>
                </a:lnTo>
                <a:lnTo>
                  <a:pt x="300" y="267"/>
                </a:lnTo>
                <a:lnTo>
                  <a:pt x="279" y="271"/>
                </a:lnTo>
                <a:lnTo>
                  <a:pt x="259" y="267"/>
                </a:lnTo>
                <a:lnTo>
                  <a:pt x="240" y="260"/>
                </a:lnTo>
                <a:lnTo>
                  <a:pt x="38" y="145"/>
                </a:lnTo>
                <a:lnTo>
                  <a:pt x="23" y="132"/>
                </a:lnTo>
                <a:lnTo>
                  <a:pt x="10" y="116"/>
                </a:lnTo>
                <a:lnTo>
                  <a:pt x="3" y="97"/>
                </a:lnTo>
                <a:lnTo>
                  <a:pt x="0" y="78"/>
                </a:lnTo>
                <a:lnTo>
                  <a:pt x="3" y="58"/>
                </a:lnTo>
                <a:lnTo>
                  <a:pt x="10" y="39"/>
                </a:lnTo>
                <a:lnTo>
                  <a:pt x="23" y="23"/>
                </a:lnTo>
                <a:lnTo>
                  <a:pt x="40" y="10"/>
                </a:lnTo>
                <a:lnTo>
                  <a:pt x="57" y="4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2122788" y="3923427"/>
            <a:ext cx="41351" cy="16669"/>
          </a:xfrm>
          <a:custGeom>
            <a:avLst/>
            <a:gdLst>
              <a:gd name="T0" fmla="*/ 78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6 w 388"/>
              <a:gd name="T9" fmla="*/ 22 h 154"/>
              <a:gd name="T10" fmla="*/ 377 w 388"/>
              <a:gd name="T11" fmla="*/ 39 h 154"/>
              <a:gd name="T12" fmla="*/ 386 w 388"/>
              <a:gd name="T13" fmla="*/ 56 h 154"/>
              <a:gd name="T14" fmla="*/ 388 w 388"/>
              <a:gd name="T15" fmla="*/ 78 h 154"/>
              <a:gd name="T16" fmla="*/ 386 w 388"/>
              <a:gd name="T17" fmla="*/ 98 h 154"/>
              <a:gd name="T18" fmla="*/ 377 w 388"/>
              <a:gd name="T19" fmla="*/ 115 h 154"/>
              <a:gd name="T20" fmla="*/ 366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8 w 388"/>
              <a:gd name="T29" fmla="*/ 154 h 154"/>
              <a:gd name="T30" fmla="*/ 57 w 388"/>
              <a:gd name="T31" fmla="*/ 152 h 154"/>
              <a:gd name="T32" fmla="*/ 38 w 388"/>
              <a:gd name="T33" fmla="*/ 143 h 154"/>
              <a:gd name="T34" fmla="*/ 23 w 388"/>
              <a:gd name="T35" fmla="*/ 132 h 154"/>
              <a:gd name="T36" fmla="*/ 10 w 388"/>
              <a:gd name="T37" fmla="*/ 115 h 154"/>
              <a:gd name="T38" fmla="*/ 3 w 388"/>
              <a:gd name="T39" fmla="*/ 98 h 154"/>
              <a:gd name="T40" fmla="*/ 0 w 388"/>
              <a:gd name="T41" fmla="*/ 78 h 154"/>
              <a:gd name="T42" fmla="*/ 3 w 388"/>
              <a:gd name="T43" fmla="*/ 56 h 154"/>
              <a:gd name="T44" fmla="*/ 10 w 388"/>
              <a:gd name="T45" fmla="*/ 39 h 154"/>
              <a:gd name="T46" fmla="*/ 23 w 388"/>
              <a:gd name="T47" fmla="*/ 22 h 154"/>
              <a:gd name="T48" fmla="*/ 38 w 388"/>
              <a:gd name="T49" fmla="*/ 11 h 154"/>
              <a:gd name="T50" fmla="*/ 57 w 388"/>
              <a:gd name="T51" fmla="*/ 3 h 154"/>
              <a:gd name="T52" fmla="*/ 78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8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6" y="22"/>
                </a:lnTo>
                <a:lnTo>
                  <a:pt x="377" y="39"/>
                </a:lnTo>
                <a:lnTo>
                  <a:pt x="386" y="56"/>
                </a:lnTo>
                <a:lnTo>
                  <a:pt x="388" y="78"/>
                </a:lnTo>
                <a:lnTo>
                  <a:pt x="386" y="98"/>
                </a:lnTo>
                <a:lnTo>
                  <a:pt x="377" y="115"/>
                </a:lnTo>
                <a:lnTo>
                  <a:pt x="366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8" y="154"/>
                </a:lnTo>
                <a:lnTo>
                  <a:pt x="57" y="152"/>
                </a:lnTo>
                <a:lnTo>
                  <a:pt x="38" y="143"/>
                </a:lnTo>
                <a:lnTo>
                  <a:pt x="23" y="132"/>
                </a:lnTo>
                <a:lnTo>
                  <a:pt x="10" y="115"/>
                </a:lnTo>
                <a:lnTo>
                  <a:pt x="3" y="98"/>
                </a:lnTo>
                <a:lnTo>
                  <a:pt x="0" y="78"/>
                </a:lnTo>
                <a:lnTo>
                  <a:pt x="3" y="56"/>
                </a:lnTo>
                <a:lnTo>
                  <a:pt x="10" y="39"/>
                </a:lnTo>
                <a:lnTo>
                  <a:pt x="23" y="22"/>
                </a:lnTo>
                <a:lnTo>
                  <a:pt x="38" y="11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2100990" y="3830787"/>
            <a:ext cx="38146" cy="28850"/>
          </a:xfrm>
          <a:custGeom>
            <a:avLst/>
            <a:gdLst>
              <a:gd name="T0" fmla="*/ 279 w 357"/>
              <a:gd name="T1" fmla="*/ 0 h 270"/>
              <a:gd name="T2" fmla="*/ 300 w 357"/>
              <a:gd name="T3" fmla="*/ 3 h 270"/>
              <a:gd name="T4" fmla="*/ 317 w 357"/>
              <a:gd name="T5" fmla="*/ 10 h 270"/>
              <a:gd name="T6" fmla="*/ 334 w 357"/>
              <a:gd name="T7" fmla="*/ 22 h 270"/>
              <a:gd name="T8" fmla="*/ 347 w 357"/>
              <a:gd name="T9" fmla="*/ 38 h 270"/>
              <a:gd name="T10" fmla="*/ 354 w 357"/>
              <a:gd name="T11" fmla="*/ 57 h 270"/>
              <a:gd name="T12" fmla="*/ 357 w 357"/>
              <a:gd name="T13" fmla="*/ 77 h 270"/>
              <a:gd name="T14" fmla="*/ 354 w 357"/>
              <a:gd name="T15" fmla="*/ 97 h 270"/>
              <a:gd name="T16" fmla="*/ 347 w 357"/>
              <a:gd name="T17" fmla="*/ 115 h 270"/>
              <a:gd name="T18" fmla="*/ 335 w 357"/>
              <a:gd name="T19" fmla="*/ 131 h 270"/>
              <a:gd name="T20" fmla="*/ 319 w 357"/>
              <a:gd name="T21" fmla="*/ 144 h 270"/>
              <a:gd name="T22" fmla="*/ 117 w 357"/>
              <a:gd name="T23" fmla="*/ 258 h 270"/>
              <a:gd name="T24" fmla="*/ 98 w 357"/>
              <a:gd name="T25" fmla="*/ 267 h 270"/>
              <a:gd name="T26" fmla="*/ 78 w 357"/>
              <a:gd name="T27" fmla="*/ 270 h 270"/>
              <a:gd name="T28" fmla="*/ 59 w 357"/>
              <a:gd name="T29" fmla="*/ 267 h 270"/>
              <a:gd name="T30" fmla="*/ 40 w 357"/>
              <a:gd name="T31" fmla="*/ 260 h 270"/>
              <a:gd name="T32" fmla="*/ 23 w 357"/>
              <a:gd name="T33" fmla="*/ 247 h 270"/>
              <a:gd name="T34" fmla="*/ 10 w 357"/>
              <a:gd name="T35" fmla="*/ 231 h 270"/>
              <a:gd name="T36" fmla="*/ 3 w 357"/>
              <a:gd name="T37" fmla="*/ 212 h 270"/>
              <a:gd name="T38" fmla="*/ 0 w 357"/>
              <a:gd name="T39" fmla="*/ 192 h 270"/>
              <a:gd name="T40" fmla="*/ 3 w 357"/>
              <a:gd name="T41" fmla="*/ 173 h 270"/>
              <a:gd name="T42" fmla="*/ 10 w 357"/>
              <a:gd name="T43" fmla="*/ 154 h 270"/>
              <a:gd name="T44" fmla="*/ 23 w 357"/>
              <a:gd name="T45" fmla="*/ 139 h 270"/>
              <a:gd name="T46" fmla="*/ 38 w 357"/>
              <a:gd name="T47" fmla="*/ 125 h 270"/>
              <a:gd name="T48" fmla="*/ 240 w 357"/>
              <a:gd name="T49" fmla="*/ 10 h 270"/>
              <a:gd name="T50" fmla="*/ 260 w 357"/>
              <a:gd name="T51" fmla="*/ 3 h 270"/>
              <a:gd name="T52" fmla="*/ 279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279" y="0"/>
                </a:moveTo>
                <a:lnTo>
                  <a:pt x="300" y="3"/>
                </a:lnTo>
                <a:lnTo>
                  <a:pt x="317" y="10"/>
                </a:lnTo>
                <a:lnTo>
                  <a:pt x="334" y="22"/>
                </a:lnTo>
                <a:lnTo>
                  <a:pt x="347" y="38"/>
                </a:lnTo>
                <a:lnTo>
                  <a:pt x="354" y="57"/>
                </a:lnTo>
                <a:lnTo>
                  <a:pt x="357" y="77"/>
                </a:lnTo>
                <a:lnTo>
                  <a:pt x="354" y="97"/>
                </a:lnTo>
                <a:lnTo>
                  <a:pt x="347" y="115"/>
                </a:lnTo>
                <a:lnTo>
                  <a:pt x="335" y="131"/>
                </a:lnTo>
                <a:lnTo>
                  <a:pt x="319" y="144"/>
                </a:lnTo>
                <a:lnTo>
                  <a:pt x="117" y="258"/>
                </a:lnTo>
                <a:lnTo>
                  <a:pt x="98" y="267"/>
                </a:lnTo>
                <a:lnTo>
                  <a:pt x="78" y="270"/>
                </a:lnTo>
                <a:lnTo>
                  <a:pt x="59" y="267"/>
                </a:lnTo>
                <a:lnTo>
                  <a:pt x="40" y="260"/>
                </a:lnTo>
                <a:lnTo>
                  <a:pt x="23" y="247"/>
                </a:lnTo>
                <a:lnTo>
                  <a:pt x="10" y="231"/>
                </a:lnTo>
                <a:lnTo>
                  <a:pt x="3" y="212"/>
                </a:lnTo>
                <a:lnTo>
                  <a:pt x="0" y="192"/>
                </a:lnTo>
                <a:lnTo>
                  <a:pt x="3" y="173"/>
                </a:lnTo>
                <a:lnTo>
                  <a:pt x="10" y="154"/>
                </a:lnTo>
                <a:lnTo>
                  <a:pt x="23" y="139"/>
                </a:lnTo>
                <a:lnTo>
                  <a:pt x="38" y="125"/>
                </a:lnTo>
                <a:lnTo>
                  <a:pt x="240" y="10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2042008" y="3762830"/>
            <a:ext cx="28850" cy="37825"/>
          </a:xfrm>
          <a:custGeom>
            <a:avLst/>
            <a:gdLst>
              <a:gd name="T0" fmla="*/ 193 w 271"/>
              <a:gd name="T1" fmla="*/ 0 h 354"/>
              <a:gd name="T2" fmla="*/ 213 w 271"/>
              <a:gd name="T3" fmla="*/ 3 h 354"/>
              <a:gd name="T4" fmla="*/ 232 w 271"/>
              <a:gd name="T5" fmla="*/ 12 h 354"/>
              <a:gd name="T6" fmla="*/ 249 w 271"/>
              <a:gd name="T7" fmla="*/ 24 h 354"/>
              <a:gd name="T8" fmla="*/ 261 w 271"/>
              <a:gd name="T9" fmla="*/ 40 h 354"/>
              <a:gd name="T10" fmla="*/ 269 w 271"/>
              <a:gd name="T11" fmla="*/ 58 h 354"/>
              <a:gd name="T12" fmla="*/ 271 w 271"/>
              <a:gd name="T13" fmla="*/ 77 h 354"/>
              <a:gd name="T14" fmla="*/ 269 w 271"/>
              <a:gd name="T15" fmla="*/ 97 h 354"/>
              <a:gd name="T16" fmla="*/ 261 w 271"/>
              <a:gd name="T17" fmla="*/ 116 h 354"/>
              <a:gd name="T18" fmla="*/ 145 w 271"/>
              <a:gd name="T19" fmla="*/ 317 h 354"/>
              <a:gd name="T20" fmla="*/ 132 w 271"/>
              <a:gd name="T21" fmla="*/ 333 h 354"/>
              <a:gd name="T22" fmla="*/ 115 w 271"/>
              <a:gd name="T23" fmla="*/ 345 h 354"/>
              <a:gd name="T24" fmla="*/ 98 w 271"/>
              <a:gd name="T25" fmla="*/ 352 h 354"/>
              <a:gd name="T26" fmla="*/ 77 w 271"/>
              <a:gd name="T27" fmla="*/ 354 h 354"/>
              <a:gd name="T28" fmla="*/ 58 w 271"/>
              <a:gd name="T29" fmla="*/ 352 h 354"/>
              <a:gd name="T30" fmla="*/ 39 w 271"/>
              <a:gd name="T31" fmla="*/ 344 h 354"/>
              <a:gd name="T32" fmla="*/ 22 w 271"/>
              <a:gd name="T33" fmla="*/ 332 h 354"/>
              <a:gd name="T34" fmla="*/ 10 w 271"/>
              <a:gd name="T35" fmla="*/ 317 h 354"/>
              <a:gd name="T36" fmla="*/ 3 w 271"/>
              <a:gd name="T37" fmla="*/ 298 h 354"/>
              <a:gd name="T38" fmla="*/ 0 w 271"/>
              <a:gd name="T39" fmla="*/ 279 h 354"/>
              <a:gd name="T40" fmla="*/ 3 w 271"/>
              <a:gd name="T41" fmla="*/ 259 h 354"/>
              <a:gd name="T42" fmla="*/ 10 w 271"/>
              <a:gd name="T43" fmla="*/ 240 h 354"/>
              <a:gd name="T44" fmla="*/ 127 w 271"/>
              <a:gd name="T45" fmla="*/ 40 h 354"/>
              <a:gd name="T46" fmla="*/ 140 w 271"/>
              <a:gd name="T47" fmla="*/ 23 h 354"/>
              <a:gd name="T48" fmla="*/ 156 w 271"/>
              <a:gd name="T49" fmla="*/ 11 h 354"/>
              <a:gd name="T50" fmla="*/ 174 w 271"/>
              <a:gd name="T51" fmla="*/ 3 h 354"/>
              <a:gd name="T52" fmla="*/ 193 w 271"/>
              <a:gd name="T5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4">
                <a:moveTo>
                  <a:pt x="193" y="0"/>
                </a:moveTo>
                <a:lnTo>
                  <a:pt x="213" y="3"/>
                </a:lnTo>
                <a:lnTo>
                  <a:pt x="232" y="12"/>
                </a:lnTo>
                <a:lnTo>
                  <a:pt x="249" y="24"/>
                </a:lnTo>
                <a:lnTo>
                  <a:pt x="261" y="40"/>
                </a:lnTo>
                <a:lnTo>
                  <a:pt x="269" y="58"/>
                </a:lnTo>
                <a:lnTo>
                  <a:pt x="271" y="77"/>
                </a:lnTo>
                <a:lnTo>
                  <a:pt x="269" y="97"/>
                </a:lnTo>
                <a:lnTo>
                  <a:pt x="261" y="116"/>
                </a:lnTo>
                <a:lnTo>
                  <a:pt x="145" y="317"/>
                </a:lnTo>
                <a:lnTo>
                  <a:pt x="132" y="333"/>
                </a:lnTo>
                <a:lnTo>
                  <a:pt x="115" y="345"/>
                </a:lnTo>
                <a:lnTo>
                  <a:pt x="98" y="352"/>
                </a:lnTo>
                <a:lnTo>
                  <a:pt x="77" y="354"/>
                </a:lnTo>
                <a:lnTo>
                  <a:pt x="58" y="352"/>
                </a:lnTo>
                <a:lnTo>
                  <a:pt x="39" y="344"/>
                </a:lnTo>
                <a:lnTo>
                  <a:pt x="22" y="332"/>
                </a:lnTo>
                <a:lnTo>
                  <a:pt x="10" y="317"/>
                </a:lnTo>
                <a:lnTo>
                  <a:pt x="3" y="298"/>
                </a:lnTo>
                <a:lnTo>
                  <a:pt x="0" y="279"/>
                </a:lnTo>
                <a:lnTo>
                  <a:pt x="3" y="259"/>
                </a:lnTo>
                <a:lnTo>
                  <a:pt x="10" y="240"/>
                </a:lnTo>
                <a:lnTo>
                  <a:pt x="127" y="40"/>
                </a:lnTo>
                <a:lnTo>
                  <a:pt x="140" y="23"/>
                </a:lnTo>
                <a:lnTo>
                  <a:pt x="156" y="11"/>
                </a:lnTo>
                <a:lnTo>
                  <a:pt x="174" y="3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949368" y="3862522"/>
            <a:ext cx="39749" cy="128221"/>
          </a:xfrm>
          <a:custGeom>
            <a:avLst/>
            <a:gdLst>
              <a:gd name="T0" fmla="*/ 186 w 373"/>
              <a:gd name="T1" fmla="*/ 0 h 1200"/>
              <a:gd name="T2" fmla="*/ 224 w 373"/>
              <a:gd name="T3" fmla="*/ 3 h 1200"/>
              <a:gd name="T4" fmla="*/ 257 w 373"/>
              <a:gd name="T5" fmla="*/ 9 h 1200"/>
              <a:gd name="T6" fmla="*/ 288 w 373"/>
              <a:gd name="T7" fmla="*/ 20 h 1200"/>
              <a:gd name="T8" fmla="*/ 313 w 373"/>
              <a:gd name="T9" fmla="*/ 37 h 1200"/>
              <a:gd name="T10" fmla="*/ 335 w 373"/>
              <a:gd name="T11" fmla="*/ 57 h 1200"/>
              <a:gd name="T12" fmla="*/ 351 w 373"/>
              <a:gd name="T13" fmla="*/ 81 h 1200"/>
              <a:gd name="T14" fmla="*/ 364 w 373"/>
              <a:gd name="T15" fmla="*/ 110 h 1200"/>
              <a:gd name="T16" fmla="*/ 370 w 373"/>
              <a:gd name="T17" fmla="*/ 144 h 1200"/>
              <a:gd name="T18" fmla="*/ 373 w 373"/>
              <a:gd name="T19" fmla="*/ 182 h 1200"/>
              <a:gd name="T20" fmla="*/ 373 w 373"/>
              <a:gd name="T21" fmla="*/ 453 h 1200"/>
              <a:gd name="T22" fmla="*/ 371 w 373"/>
              <a:gd name="T23" fmla="*/ 490 h 1200"/>
              <a:gd name="T24" fmla="*/ 367 w 373"/>
              <a:gd name="T25" fmla="*/ 527 h 1200"/>
              <a:gd name="T26" fmla="*/ 364 w 373"/>
              <a:gd name="T27" fmla="*/ 564 h 1200"/>
              <a:gd name="T28" fmla="*/ 290 w 373"/>
              <a:gd name="T29" fmla="*/ 1113 h 1200"/>
              <a:gd name="T30" fmla="*/ 285 w 373"/>
              <a:gd name="T31" fmla="*/ 1140 h 1200"/>
              <a:gd name="T32" fmla="*/ 276 w 373"/>
              <a:gd name="T33" fmla="*/ 1161 h 1200"/>
              <a:gd name="T34" fmla="*/ 265 w 373"/>
              <a:gd name="T35" fmla="*/ 1176 h 1200"/>
              <a:gd name="T36" fmla="*/ 250 w 373"/>
              <a:gd name="T37" fmla="*/ 1188 h 1200"/>
              <a:gd name="T38" fmla="*/ 232 w 373"/>
              <a:gd name="T39" fmla="*/ 1195 h 1200"/>
              <a:gd name="T40" fmla="*/ 210 w 373"/>
              <a:gd name="T41" fmla="*/ 1199 h 1200"/>
              <a:gd name="T42" fmla="*/ 186 w 373"/>
              <a:gd name="T43" fmla="*/ 1200 h 1200"/>
              <a:gd name="T44" fmla="*/ 162 w 373"/>
              <a:gd name="T45" fmla="*/ 1199 h 1200"/>
              <a:gd name="T46" fmla="*/ 140 w 373"/>
              <a:gd name="T47" fmla="*/ 1195 h 1200"/>
              <a:gd name="T48" fmla="*/ 123 w 373"/>
              <a:gd name="T49" fmla="*/ 1188 h 1200"/>
              <a:gd name="T50" fmla="*/ 107 w 373"/>
              <a:gd name="T51" fmla="*/ 1176 h 1200"/>
              <a:gd name="T52" fmla="*/ 96 w 373"/>
              <a:gd name="T53" fmla="*/ 1161 h 1200"/>
              <a:gd name="T54" fmla="*/ 87 w 373"/>
              <a:gd name="T55" fmla="*/ 1140 h 1200"/>
              <a:gd name="T56" fmla="*/ 82 w 373"/>
              <a:gd name="T57" fmla="*/ 1113 h 1200"/>
              <a:gd name="T58" fmla="*/ 9 w 373"/>
              <a:gd name="T59" fmla="*/ 564 h 1200"/>
              <a:gd name="T60" fmla="*/ 5 w 373"/>
              <a:gd name="T61" fmla="*/ 527 h 1200"/>
              <a:gd name="T62" fmla="*/ 1 w 373"/>
              <a:gd name="T63" fmla="*/ 490 h 1200"/>
              <a:gd name="T64" fmla="*/ 0 w 373"/>
              <a:gd name="T65" fmla="*/ 453 h 1200"/>
              <a:gd name="T66" fmla="*/ 0 w 373"/>
              <a:gd name="T67" fmla="*/ 182 h 1200"/>
              <a:gd name="T68" fmla="*/ 2 w 373"/>
              <a:gd name="T69" fmla="*/ 144 h 1200"/>
              <a:gd name="T70" fmla="*/ 9 w 373"/>
              <a:gd name="T71" fmla="*/ 110 h 1200"/>
              <a:gd name="T72" fmla="*/ 21 w 373"/>
              <a:gd name="T73" fmla="*/ 81 h 1200"/>
              <a:gd name="T74" fmla="*/ 38 w 373"/>
              <a:gd name="T75" fmla="*/ 57 h 1200"/>
              <a:gd name="T76" fmla="*/ 59 w 373"/>
              <a:gd name="T77" fmla="*/ 37 h 1200"/>
              <a:gd name="T78" fmla="*/ 85 w 373"/>
              <a:gd name="T79" fmla="*/ 20 h 1200"/>
              <a:gd name="T80" fmla="*/ 115 w 373"/>
              <a:gd name="T81" fmla="*/ 9 h 1200"/>
              <a:gd name="T82" fmla="*/ 148 w 373"/>
              <a:gd name="T83" fmla="*/ 3 h 1200"/>
              <a:gd name="T84" fmla="*/ 186 w 373"/>
              <a:gd name="T85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3" h="1200">
                <a:moveTo>
                  <a:pt x="186" y="0"/>
                </a:moveTo>
                <a:lnTo>
                  <a:pt x="224" y="3"/>
                </a:lnTo>
                <a:lnTo>
                  <a:pt x="257" y="9"/>
                </a:lnTo>
                <a:lnTo>
                  <a:pt x="288" y="20"/>
                </a:lnTo>
                <a:lnTo>
                  <a:pt x="313" y="37"/>
                </a:lnTo>
                <a:lnTo>
                  <a:pt x="335" y="57"/>
                </a:lnTo>
                <a:lnTo>
                  <a:pt x="351" y="81"/>
                </a:lnTo>
                <a:lnTo>
                  <a:pt x="364" y="110"/>
                </a:lnTo>
                <a:lnTo>
                  <a:pt x="370" y="144"/>
                </a:lnTo>
                <a:lnTo>
                  <a:pt x="373" y="182"/>
                </a:lnTo>
                <a:lnTo>
                  <a:pt x="373" y="453"/>
                </a:lnTo>
                <a:lnTo>
                  <a:pt x="371" y="490"/>
                </a:lnTo>
                <a:lnTo>
                  <a:pt x="367" y="527"/>
                </a:lnTo>
                <a:lnTo>
                  <a:pt x="364" y="564"/>
                </a:lnTo>
                <a:lnTo>
                  <a:pt x="290" y="1113"/>
                </a:lnTo>
                <a:lnTo>
                  <a:pt x="285" y="1140"/>
                </a:lnTo>
                <a:lnTo>
                  <a:pt x="276" y="1161"/>
                </a:lnTo>
                <a:lnTo>
                  <a:pt x="265" y="1176"/>
                </a:lnTo>
                <a:lnTo>
                  <a:pt x="250" y="1188"/>
                </a:lnTo>
                <a:lnTo>
                  <a:pt x="232" y="1195"/>
                </a:lnTo>
                <a:lnTo>
                  <a:pt x="210" y="1199"/>
                </a:lnTo>
                <a:lnTo>
                  <a:pt x="186" y="1200"/>
                </a:lnTo>
                <a:lnTo>
                  <a:pt x="162" y="1199"/>
                </a:lnTo>
                <a:lnTo>
                  <a:pt x="140" y="1195"/>
                </a:lnTo>
                <a:lnTo>
                  <a:pt x="123" y="1188"/>
                </a:lnTo>
                <a:lnTo>
                  <a:pt x="107" y="1176"/>
                </a:lnTo>
                <a:lnTo>
                  <a:pt x="96" y="1161"/>
                </a:lnTo>
                <a:lnTo>
                  <a:pt x="87" y="1140"/>
                </a:lnTo>
                <a:lnTo>
                  <a:pt x="82" y="1113"/>
                </a:lnTo>
                <a:lnTo>
                  <a:pt x="9" y="564"/>
                </a:lnTo>
                <a:lnTo>
                  <a:pt x="5" y="527"/>
                </a:lnTo>
                <a:lnTo>
                  <a:pt x="1" y="490"/>
                </a:lnTo>
                <a:lnTo>
                  <a:pt x="0" y="453"/>
                </a:lnTo>
                <a:lnTo>
                  <a:pt x="0" y="182"/>
                </a:lnTo>
                <a:lnTo>
                  <a:pt x="2" y="144"/>
                </a:lnTo>
                <a:lnTo>
                  <a:pt x="9" y="110"/>
                </a:lnTo>
                <a:lnTo>
                  <a:pt x="21" y="81"/>
                </a:lnTo>
                <a:lnTo>
                  <a:pt x="38" y="57"/>
                </a:lnTo>
                <a:lnTo>
                  <a:pt x="59" y="37"/>
                </a:lnTo>
                <a:lnTo>
                  <a:pt x="85" y="20"/>
                </a:lnTo>
                <a:lnTo>
                  <a:pt x="115" y="9"/>
                </a:lnTo>
                <a:lnTo>
                  <a:pt x="148" y="3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1948407" y="4007091"/>
            <a:ext cx="41672" cy="41031"/>
          </a:xfrm>
          <a:custGeom>
            <a:avLst/>
            <a:gdLst>
              <a:gd name="T0" fmla="*/ 194 w 388"/>
              <a:gd name="T1" fmla="*/ 0 h 386"/>
              <a:gd name="T2" fmla="*/ 233 w 388"/>
              <a:gd name="T3" fmla="*/ 6 h 386"/>
              <a:gd name="T4" fmla="*/ 269 w 388"/>
              <a:gd name="T5" fmla="*/ 17 h 386"/>
              <a:gd name="T6" fmla="*/ 302 w 388"/>
              <a:gd name="T7" fmla="*/ 34 h 386"/>
              <a:gd name="T8" fmla="*/ 331 w 388"/>
              <a:gd name="T9" fmla="*/ 57 h 386"/>
              <a:gd name="T10" fmla="*/ 355 w 388"/>
              <a:gd name="T11" fmla="*/ 86 h 386"/>
              <a:gd name="T12" fmla="*/ 373 w 388"/>
              <a:gd name="T13" fmla="*/ 119 h 386"/>
              <a:gd name="T14" fmla="*/ 384 w 388"/>
              <a:gd name="T15" fmla="*/ 155 h 386"/>
              <a:gd name="T16" fmla="*/ 388 w 388"/>
              <a:gd name="T17" fmla="*/ 193 h 386"/>
              <a:gd name="T18" fmla="*/ 384 w 388"/>
              <a:gd name="T19" fmla="*/ 232 h 386"/>
              <a:gd name="T20" fmla="*/ 373 w 388"/>
              <a:gd name="T21" fmla="*/ 269 h 386"/>
              <a:gd name="T22" fmla="*/ 355 w 388"/>
              <a:gd name="T23" fmla="*/ 301 h 386"/>
              <a:gd name="T24" fmla="*/ 331 w 388"/>
              <a:gd name="T25" fmla="*/ 329 h 386"/>
              <a:gd name="T26" fmla="*/ 302 w 388"/>
              <a:gd name="T27" fmla="*/ 353 h 386"/>
              <a:gd name="T28" fmla="*/ 269 w 388"/>
              <a:gd name="T29" fmla="*/ 371 h 386"/>
              <a:gd name="T30" fmla="*/ 233 w 388"/>
              <a:gd name="T31" fmla="*/ 382 h 386"/>
              <a:gd name="T32" fmla="*/ 194 w 388"/>
              <a:gd name="T33" fmla="*/ 386 h 386"/>
              <a:gd name="T34" fmla="*/ 155 w 388"/>
              <a:gd name="T35" fmla="*/ 382 h 386"/>
              <a:gd name="T36" fmla="*/ 119 w 388"/>
              <a:gd name="T37" fmla="*/ 371 h 386"/>
              <a:gd name="T38" fmla="*/ 86 w 388"/>
              <a:gd name="T39" fmla="*/ 353 h 386"/>
              <a:gd name="T40" fmla="*/ 57 w 388"/>
              <a:gd name="T41" fmla="*/ 329 h 386"/>
              <a:gd name="T42" fmla="*/ 33 w 388"/>
              <a:gd name="T43" fmla="*/ 301 h 386"/>
              <a:gd name="T44" fmla="*/ 15 w 388"/>
              <a:gd name="T45" fmla="*/ 269 h 386"/>
              <a:gd name="T46" fmla="*/ 4 w 388"/>
              <a:gd name="T47" fmla="*/ 232 h 386"/>
              <a:gd name="T48" fmla="*/ 0 w 388"/>
              <a:gd name="T49" fmla="*/ 193 h 386"/>
              <a:gd name="T50" fmla="*/ 4 w 388"/>
              <a:gd name="T51" fmla="*/ 155 h 386"/>
              <a:gd name="T52" fmla="*/ 15 w 388"/>
              <a:gd name="T53" fmla="*/ 119 h 386"/>
              <a:gd name="T54" fmla="*/ 33 w 388"/>
              <a:gd name="T55" fmla="*/ 86 h 386"/>
              <a:gd name="T56" fmla="*/ 57 w 388"/>
              <a:gd name="T57" fmla="*/ 57 h 386"/>
              <a:gd name="T58" fmla="*/ 86 w 388"/>
              <a:gd name="T59" fmla="*/ 34 h 386"/>
              <a:gd name="T60" fmla="*/ 119 w 388"/>
              <a:gd name="T61" fmla="*/ 17 h 386"/>
              <a:gd name="T62" fmla="*/ 155 w 388"/>
              <a:gd name="T63" fmla="*/ 6 h 386"/>
              <a:gd name="T64" fmla="*/ 194 w 388"/>
              <a:gd name="T6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386">
                <a:moveTo>
                  <a:pt x="194" y="0"/>
                </a:moveTo>
                <a:lnTo>
                  <a:pt x="233" y="6"/>
                </a:lnTo>
                <a:lnTo>
                  <a:pt x="269" y="17"/>
                </a:lnTo>
                <a:lnTo>
                  <a:pt x="302" y="34"/>
                </a:lnTo>
                <a:lnTo>
                  <a:pt x="331" y="57"/>
                </a:lnTo>
                <a:lnTo>
                  <a:pt x="355" y="86"/>
                </a:lnTo>
                <a:lnTo>
                  <a:pt x="373" y="119"/>
                </a:lnTo>
                <a:lnTo>
                  <a:pt x="384" y="155"/>
                </a:lnTo>
                <a:lnTo>
                  <a:pt x="388" y="193"/>
                </a:lnTo>
                <a:lnTo>
                  <a:pt x="384" y="232"/>
                </a:lnTo>
                <a:lnTo>
                  <a:pt x="373" y="269"/>
                </a:lnTo>
                <a:lnTo>
                  <a:pt x="355" y="301"/>
                </a:lnTo>
                <a:lnTo>
                  <a:pt x="331" y="329"/>
                </a:lnTo>
                <a:lnTo>
                  <a:pt x="302" y="353"/>
                </a:lnTo>
                <a:lnTo>
                  <a:pt x="269" y="371"/>
                </a:lnTo>
                <a:lnTo>
                  <a:pt x="233" y="382"/>
                </a:lnTo>
                <a:lnTo>
                  <a:pt x="194" y="386"/>
                </a:lnTo>
                <a:lnTo>
                  <a:pt x="155" y="382"/>
                </a:lnTo>
                <a:lnTo>
                  <a:pt x="119" y="371"/>
                </a:lnTo>
                <a:lnTo>
                  <a:pt x="86" y="353"/>
                </a:lnTo>
                <a:lnTo>
                  <a:pt x="57" y="329"/>
                </a:lnTo>
                <a:lnTo>
                  <a:pt x="33" y="301"/>
                </a:lnTo>
                <a:lnTo>
                  <a:pt x="15" y="269"/>
                </a:lnTo>
                <a:lnTo>
                  <a:pt x="4" y="232"/>
                </a:lnTo>
                <a:lnTo>
                  <a:pt x="0" y="193"/>
                </a:lnTo>
                <a:lnTo>
                  <a:pt x="4" y="155"/>
                </a:lnTo>
                <a:lnTo>
                  <a:pt x="15" y="119"/>
                </a:lnTo>
                <a:lnTo>
                  <a:pt x="33" y="86"/>
                </a:lnTo>
                <a:lnTo>
                  <a:pt x="57" y="57"/>
                </a:lnTo>
                <a:lnTo>
                  <a:pt x="86" y="34"/>
                </a:lnTo>
                <a:lnTo>
                  <a:pt x="119" y="17"/>
                </a:lnTo>
                <a:lnTo>
                  <a:pt x="155" y="6"/>
                </a:lnTo>
                <a:lnTo>
                  <a:pt x="1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3394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038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监控系统</a:t>
            </a:r>
            <a:r>
              <a:rPr lang="en-US" altLang="zh-CN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登入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（网页）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Rectangle 64"/>
          <p:cNvSpPr/>
          <p:nvPr/>
        </p:nvSpPr>
        <p:spPr>
          <a:xfrm>
            <a:off x="-404804" y="4921382"/>
            <a:ext cx="4696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在网页上登入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每一个账号对应一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个接收端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7"/>
          <a:stretch/>
        </p:blipFill>
        <p:spPr>
          <a:xfrm>
            <a:off x="4417903" y="2007157"/>
            <a:ext cx="7499922" cy="38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078911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240789" y="2362059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30604" y="3540636"/>
            <a:ext cx="820615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1709805" y="3804181"/>
            <a:ext cx="262213" cy="361905"/>
          </a:xfrm>
          <a:custGeom>
            <a:avLst/>
            <a:gdLst>
              <a:gd name="T0" fmla="*/ 908 w 2456"/>
              <a:gd name="T1" fmla="*/ 362 h 3389"/>
              <a:gd name="T2" fmla="*/ 580 w 2456"/>
              <a:gd name="T3" fmla="*/ 564 h 3389"/>
              <a:gd name="T4" fmla="*/ 368 w 2456"/>
              <a:gd name="T5" fmla="*/ 875 h 3389"/>
              <a:gd name="T6" fmla="*/ 314 w 2456"/>
              <a:gd name="T7" fmla="*/ 1251 h 3389"/>
              <a:gd name="T8" fmla="*/ 379 w 2456"/>
              <a:gd name="T9" fmla="*/ 1553 h 3389"/>
              <a:gd name="T10" fmla="*/ 501 w 2456"/>
              <a:gd name="T11" fmla="*/ 1781 h 3389"/>
              <a:gd name="T12" fmla="*/ 642 w 2456"/>
              <a:gd name="T13" fmla="*/ 1993 h 3389"/>
              <a:gd name="T14" fmla="*/ 730 w 2456"/>
              <a:gd name="T15" fmla="*/ 2231 h 3389"/>
              <a:gd name="T16" fmla="*/ 783 w 2456"/>
              <a:gd name="T17" fmla="*/ 2394 h 3389"/>
              <a:gd name="T18" fmla="*/ 1629 w 2456"/>
              <a:gd name="T19" fmla="*/ 2435 h 3389"/>
              <a:gd name="T20" fmla="*/ 1720 w 2456"/>
              <a:gd name="T21" fmla="*/ 2315 h 3389"/>
              <a:gd name="T22" fmla="*/ 1767 w 2456"/>
              <a:gd name="T23" fmla="*/ 2083 h 3389"/>
              <a:gd name="T24" fmla="*/ 1900 w 2456"/>
              <a:gd name="T25" fmla="*/ 1862 h 3389"/>
              <a:gd name="T26" fmla="*/ 2031 w 2456"/>
              <a:gd name="T27" fmla="*/ 1651 h 3389"/>
              <a:gd name="T28" fmla="*/ 2126 w 2456"/>
              <a:gd name="T29" fmla="*/ 1383 h 3389"/>
              <a:gd name="T30" fmla="*/ 2131 w 2456"/>
              <a:gd name="T31" fmla="*/ 1022 h 3389"/>
              <a:gd name="T32" fmla="*/ 1978 w 2456"/>
              <a:gd name="T33" fmla="*/ 677 h 3389"/>
              <a:gd name="T34" fmla="*/ 1691 w 2456"/>
              <a:gd name="T35" fmla="*/ 426 h 3389"/>
              <a:gd name="T36" fmla="*/ 1312 w 2456"/>
              <a:gd name="T37" fmla="*/ 312 h 3389"/>
              <a:gd name="T38" fmla="*/ 1522 w 2456"/>
              <a:gd name="T39" fmla="*/ 35 h 3389"/>
              <a:gd name="T40" fmla="*/ 1952 w 2456"/>
              <a:gd name="T41" fmla="*/ 227 h 3389"/>
              <a:gd name="T42" fmla="*/ 2272 w 2456"/>
              <a:gd name="T43" fmla="*/ 557 h 3389"/>
              <a:gd name="T44" fmla="*/ 2439 w 2456"/>
              <a:gd name="T45" fmla="*/ 987 h 3389"/>
              <a:gd name="T46" fmla="*/ 2437 w 2456"/>
              <a:gd name="T47" fmla="*/ 1411 h 3389"/>
              <a:gd name="T48" fmla="*/ 2342 w 2456"/>
              <a:gd name="T49" fmla="*/ 1723 h 3389"/>
              <a:gd name="T50" fmla="*/ 2210 w 2456"/>
              <a:gd name="T51" fmla="*/ 1957 h 3389"/>
              <a:gd name="T52" fmla="*/ 2075 w 2456"/>
              <a:gd name="T53" fmla="*/ 2160 h 3389"/>
              <a:gd name="T54" fmla="*/ 2030 w 2456"/>
              <a:gd name="T55" fmla="*/ 2341 h 3389"/>
              <a:gd name="T56" fmla="*/ 1903 w 2456"/>
              <a:gd name="T57" fmla="*/ 2602 h 3389"/>
              <a:gd name="T58" fmla="*/ 1800 w 2456"/>
              <a:gd name="T59" fmla="*/ 2777 h 3389"/>
              <a:gd name="T60" fmla="*/ 1791 w 2456"/>
              <a:gd name="T61" fmla="*/ 2941 h 3389"/>
              <a:gd name="T62" fmla="*/ 1787 w 2456"/>
              <a:gd name="T63" fmla="*/ 3016 h 3389"/>
              <a:gd name="T64" fmla="*/ 1751 w 2456"/>
              <a:gd name="T65" fmla="*/ 3117 h 3389"/>
              <a:gd name="T66" fmla="*/ 1623 w 2456"/>
              <a:gd name="T67" fmla="*/ 3228 h 3389"/>
              <a:gd name="T68" fmla="*/ 1434 w 2456"/>
              <a:gd name="T69" fmla="*/ 3364 h 3389"/>
              <a:gd name="T70" fmla="*/ 1078 w 2456"/>
              <a:gd name="T71" fmla="*/ 3386 h 3389"/>
              <a:gd name="T72" fmla="*/ 922 w 2456"/>
              <a:gd name="T73" fmla="*/ 3266 h 3389"/>
              <a:gd name="T74" fmla="*/ 735 w 2456"/>
              <a:gd name="T75" fmla="*/ 3155 h 3389"/>
              <a:gd name="T76" fmla="*/ 672 w 2456"/>
              <a:gd name="T77" fmla="*/ 3038 h 3389"/>
              <a:gd name="T78" fmla="*/ 667 w 2456"/>
              <a:gd name="T79" fmla="*/ 2985 h 3389"/>
              <a:gd name="T80" fmla="*/ 660 w 2456"/>
              <a:gd name="T81" fmla="*/ 2845 h 3389"/>
              <a:gd name="T82" fmla="*/ 651 w 2456"/>
              <a:gd name="T83" fmla="*/ 2689 h 3389"/>
              <a:gd name="T84" fmla="*/ 456 w 2456"/>
              <a:gd name="T85" fmla="*/ 2451 h 3389"/>
              <a:gd name="T86" fmla="*/ 411 w 2456"/>
              <a:gd name="T87" fmla="*/ 2226 h 3389"/>
              <a:gd name="T88" fmla="*/ 300 w 2456"/>
              <a:gd name="T89" fmla="*/ 2035 h 3389"/>
              <a:gd name="T90" fmla="*/ 166 w 2456"/>
              <a:gd name="T91" fmla="*/ 1825 h 3389"/>
              <a:gd name="T92" fmla="*/ 50 w 2456"/>
              <a:gd name="T93" fmla="*/ 1547 h 3389"/>
              <a:gd name="T94" fmla="*/ 0 w 2456"/>
              <a:gd name="T95" fmla="*/ 1178 h 3389"/>
              <a:gd name="T96" fmla="*/ 97 w 2456"/>
              <a:gd name="T97" fmla="*/ 720 h 3389"/>
              <a:gd name="T98" fmla="*/ 360 w 2456"/>
              <a:gd name="T99" fmla="*/ 346 h 3389"/>
              <a:gd name="T100" fmla="*/ 751 w 2456"/>
              <a:gd name="T101" fmla="*/ 93 h 3389"/>
              <a:gd name="T102" fmla="*/ 1228 w 2456"/>
              <a:gd name="T103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56" h="3389">
                <a:moveTo>
                  <a:pt x="1228" y="308"/>
                </a:moveTo>
                <a:lnTo>
                  <a:pt x="1144" y="312"/>
                </a:lnTo>
                <a:lnTo>
                  <a:pt x="1063" y="322"/>
                </a:lnTo>
                <a:lnTo>
                  <a:pt x="985" y="339"/>
                </a:lnTo>
                <a:lnTo>
                  <a:pt x="908" y="362"/>
                </a:lnTo>
                <a:lnTo>
                  <a:pt x="835" y="392"/>
                </a:lnTo>
                <a:lnTo>
                  <a:pt x="765" y="428"/>
                </a:lnTo>
                <a:lnTo>
                  <a:pt x="699" y="468"/>
                </a:lnTo>
                <a:lnTo>
                  <a:pt x="638" y="513"/>
                </a:lnTo>
                <a:lnTo>
                  <a:pt x="580" y="564"/>
                </a:lnTo>
                <a:lnTo>
                  <a:pt x="527" y="618"/>
                </a:lnTo>
                <a:lnTo>
                  <a:pt x="480" y="677"/>
                </a:lnTo>
                <a:lnTo>
                  <a:pt x="437" y="740"/>
                </a:lnTo>
                <a:lnTo>
                  <a:pt x="400" y="805"/>
                </a:lnTo>
                <a:lnTo>
                  <a:pt x="368" y="875"/>
                </a:lnTo>
                <a:lnTo>
                  <a:pt x="344" y="948"/>
                </a:lnTo>
                <a:lnTo>
                  <a:pt x="326" y="1022"/>
                </a:lnTo>
                <a:lnTo>
                  <a:pt x="315" y="1099"/>
                </a:lnTo>
                <a:lnTo>
                  <a:pt x="311" y="1178"/>
                </a:lnTo>
                <a:lnTo>
                  <a:pt x="314" y="1251"/>
                </a:lnTo>
                <a:lnTo>
                  <a:pt x="320" y="1319"/>
                </a:lnTo>
                <a:lnTo>
                  <a:pt x="330" y="1383"/>
                </a:lnTo>
                <a:lnTo>
                  <a:pt x="344" y="1444"/>
                </a:lnTo>
                <a:lnTo>
                  <a:pt x="360" y="1500"/>
                </a:lnTo>
                <a:lnTo>
                  <a:pt x="379" y="1553"/>
                </a:lnTo>
                <a:lnTo>
                  <a:pt x="401" y="1604"/>
                </a:lnTo>
                <a:lnTo>
                  <a:pt x="425" y="1651"/>
                </a:lnTo>
                <a:lnTo>
                  <a:pt x="449" y="1697"/>
                </a:lnTo>
                <a:lnTo>
                  <a:pt x="476" y="1740"/>
                </a:lnTo>
                <a:lnTo>
                  <a:pt x="501" y="1781"/>
                </a:lnTo>
                <a:lnTo>
                  <a:pt x="529" y="1821"/>
                </a:lnTo>
                <a:lnTo>
                  <a:pt x="555" y="1860"/>
                </a:lnTo>
                <a:lnTo>
                  <a:pt x="585" y="1905"/>
                </a:lnTo>
                <a:lnTo>
                  <a:pt x="614" y="1949"/>
                </a:lnTo>
                <a:lnTo>
                  <a:pt x="642" y="1993"/>
                </a:lnTo>
                <a:lnTo>
                  <a:pt x="667" y="2037"/>
                </a:lnTo>
                <a:lnTo>
                  <a:pt x="689" y="2083"/>
                </a:lnTo>
                <a:lnTo>
                  <a:pt x="707" y="2130"/>
                </a:lnTo>
                <a:lnTo>
                  <a:pt x="721" y="2179"/>
                </a:lnTo>
                <a:lnTo>
                  <a:pt x="730" y="2231"/>
                </a:lnTo>
                <a:lnTo>
                  <a:pt x="732" y="2285"/>
                </a:lnTo>
                <a:lnTo>
                  <a:pt x="736" y="2315"/>
                </a:lnTo>
                <a:lnTo>
                  <a:pt x="747" y="2344"/>
                </a:lnTo>
                <a:lnTo>
                  <a:pt x="763" y="2370"/>
                </a:lnTo>
                <a:lnTo>
                  <a:pt x="783" y="2394"/>
                </a:lnTo>
                <a:lnTo>
                  <a:pt x="804" y="2416"/>
                </a:lnTo>
                <a:lnTo>
                  <a:pt x="827" y="2435"/>
                </a:lnTo>
                <a:lnTo>
                  <a:pt x="849" y="2451"/>
                </a:lnTo>
                <a:lnTo>
                  <a:pt x="1607" y="2451"/>
                </a:lnTo>
                <a:lnTo>
                  <a:pt x="1629" y="2435"/>
                </a:lnTo>
                <a:lnTo>
                  <a:pt x="1652" y="2416"/>
                </a:lnTo>
                <a:lnTo>
                  <a:pt x="1675" y="2394"/>
                </a:lnTo>
                <a:lnTo>
                  <a:pt x="1694" y="2370"/>
                </a:lnTo>
                <a:lnTo>
                  <a:pt x="1709" y="2344"/>
                </a:lnTo>
                <a:lnTo>
                  <a:pt x="1720" y="2315"/>
                </a:lnTo>
                <a:lnTo>
                  <a:pt x="1724" y="2285"/>
                </a:lnTo>
                <a:lnTo>
                  <a:pt x="1727" y="2231"/>
                </a:lnTo>
                <a:lnTo>
                  <a:pt x="1735" y="2179"/>
                </a:lnTo>
                <a:lnTo>
                  <a:pt x="1749" y="2130"/>
                </a:lnTo>
                <a:lnTo>
                  <a:pt x="1767" y="2083"/>
                </a:lnTo>
                <a:lnTo>
                  <a:pt x="1789" y="2038"/>
                </a:lnTo>
                <a:lnTo>
                  <a:pt x="1814" y="1993"/>
                </a:lnTo>
                <a:lnTo>
                  <a:pt x="1841" y="1949"/>
                </a:lnTo>
                <a:lnTo>
                  <a:pt x="1870" y="1906"/>
                </a:lnTo>
                <a:lnTo>
                  <a:pt x="1900" y="1862"/>
                </a:lnTo>
                <a:lnTo>
                  <a:pt x="1927" y="1823"/>
                </a:lnTo>
                <a:lnTo>
                  <a:pt x="1954" y="1782"/>
                </a:lnTo>
                <a:lnTo>
                  <a:pt x="1980" y="1741"/>
                </a:lnTo>
                <a:lnTo>
                  <a:pt x="2007" y="1697"/>
                </a:lnTo>
                <a:lnTo>
                  <a:pt x="2031" y="1651"/>
                </a:lnTo>
                <a:lnTo>
                  <a:pt x="2055" y="1604"/>
                </a:lnTo>
                <a:lnTo>
                  <a:pt x="2077" y="1553"/>
                </a:lnTo>
                <a:lnTo>
                  <a:pt x="2096" y="1500"/>
                </a:lnTo>
                <a:lnTo>
                  <a:pt x="2112" y="1444"/>
                </a:lnTo>
                <a:lnTo>
                  <a:pt x="2126" y="1383"/>
                </a:lnTo>
                <a:lnTo>
                  <a:pt x="2136" y="1319"/>
                </a:lnTo>
                <a:lnTo>
                  <a:pt x="2143" y="1251"/>
                </a:lnTo>
                <a:lnTo>
                  <a:pt x="2145" y="1178"/>
                </a:lnTo>
                <a:lnTo>
                  <a:pt x="2141" y="1099"/>
                </a:lnTo>
                <a:lnTo>
                  <a:pt x="2131" y="1022"/>
                </a:lnTo>
                <a:lnTo>
                  <a:pt x="2112" y="946"/>
                </a:lnTo>
                <a:lnTo>
                  <a:pt x="2088" y="875"/>
                </a:lnTo>
                <a:lnTo>
                  <a:pt x="2058" y="805"/>
                </a:lnTo>
                <a:lnTo>
                  <a:pt x="2020" y="739"/>
                </a:lnTo>
                <a:lnTo>
                  <a:pt x="1978" y="677"/>
                </a:lnTo>
                <a:lnTo>
                  <a:pt x="1930" y="618"/>
                </a:lnTo>
                <a:lnTo>
                  <a:pt x="1876" y="564"/>
                </a:lnTo>
                <a:lnTo>
                  <a:pt x="1819" y="513"/>
                </a:lnTo>
                <a:lnTo>
                  <a:pt x="1757" y="467"/>
                </a:lnTo>
                <a:lnTo>
                  <a:pt x="1691" y="426"/>
                </a:lnTo>
                <a:lnTo>
                  <a:pt x="1621" y="392"/>
                </a:lnTo>
                <a:lnTo>
                  <a:pt x="1548" y="362"/>
                </a:lnTo>
                <a:lnTo>
                  <a:pt x="1472" y="339"/>
                </a:lnTo>
                <a:lnTo>
                  <a:pt x="1393" y="322"/>
                </a:lnTo>
                <a:lnTo>
                  <a:pt x="1312" y="312"/>
                </a:lnTo>
                <a:lnTo>
                  <a:pt x="1228" y="308"/>
                </a:lnTo>
                <a:close/>
                <a:moveTo>
                  <a:pt x="1228" y="0"/>
                </a:moveTo>
                <a:lnTo>
                  <a:pt x="1328" y="3"/>
                </a:lnTo>
                <a:lnTo>
                  <a:pt x="1427" y="16"/>
                </a:lnTo>
                <a:lnTo>
                  <a:pt x="1522" y="35"/>
                </a:lnTo>
                <a:lnTo>
                  <a:pt x="1616" y="60"/>
                </a:lnTo>
                <a:lnTo>
                  <a:pt x="1705" y="93"/>
                </a:lnTo>
                <a:lnTo>
                  <a:pt x="1791" y="132"/>
                </a:lnTo>
                <a:lnTo>
                  <a:pt x="1874" y="177"/>
                </a:lnTo>
                <a:lnTo>
                  <a:pt x="1952" y="227"/>
                </a:lnTo>
                <a:lnTo>
                  <a:pt x="2026" y="284"/>
                </a:lnTo>
                <a:lnTo>
                  <a:pt x="2096" y="346"/>
                </a:lnTo>
                <a:lnTo>
                  <a:pt x="2159" y="411"/>
                </a:lnTo>
                <a:lnTo>
                  <a:pt x="2219" y="483"/>
                </a:lnTo>
                <a:lnTo>
                  <a:pt x="2272" y="557"/>
                </a:lnTo>
                <a:lnTo>
                  <a:pt x="2319" y="637"/>
                </a:lnTo>
                <a:lnTo>
                  <a:pt x="2360" y="720"/>
                </a:lnTo>
                <a:lnTo>
                  <a:pt x="2393" y="807"/>
                </a:lnTo>
                <a:lnTo>
                  <a:pt x="2420" y="895"/>
                </a:lnTo>
                <a:lnTo>
                  <a:pt x="2439" y="987"/>
                </a:lnTo>
                <a:lnTo>
                  <a:pt x="2452" y="1081"/>
                </a:lnTo>
                <a:lnTo>
                  <a:pt x="2456" y="1178"/>
                </a:lnTo>
                <a:lnTo>
                  <a:pt x="2453" y="1260"/>
                </a:lnTo>
                <a:lnTo>
                  <a:pt x="2447" y="1338"/>
                </a:lnTo>
                <a:lnTo>
                  <a:pt x="2437" y="1411"/>
                </a:lnTo>
                <a:lnTo>
                  <a:pt x="2423" y="1481"/>
                </a:lnTo>
                <a:lnTo>
                  <a:pt x="2407" y="1547"/>
                </a:lnTo>
                <a:lnTo>
                  <a:pt x="2387" y="1609"/>
                </a:lnTo>
                <a:lnTo>
                  <a:pt x="2365" y="1668"/>
                </a:lnTo>
                <a:lnTo>
                  <a:pt x="2342" y="1723"/>
                </a:lnTo>
                <a:lnTo>
                  <a:pt x="2316" y="1775"/>
                </a:lnTo>
                <a:lnTo>
                  <a:pt x="2291" y="1824"/>
                </a:lnTo>
                <a:lnTo>
                  <a:pt x="2263" y="1872"/>
                </a:lnTo>
                <a:lnTo>
                  <a:pt x="2237" y="1916"/>
                </a:lnTo>
                <a:lnTo>
                  <a:pt x="2210" y="1957"/>
                </a:lnTo>
                <a:lnTo>
                  <a:pt x="2183" y="1996"/>
                </a:lnTo>
                <a:lnTo>
                  <a:pt x="2157" y="2034"/>
                </a:lnTo>
                <a:lnTo>
                  <a:pt x="2126" y="2081"/>
                </a:lnTo>
                <a:lnTo>
                  <a:pt x="2098" y="2122"/>
                </a:lnTo>
                <a:lnTo>
                  <a:pt x="2075" y="2160"/>
                </a:lnTo>
                <a:lnTo>
                  <a:pt x="2058" y="2194"/>
                </a:lnTo>
                <a:lnTo>
                  <a:pt x="2045" y="2226"/>
                </a:lnTo>
                <a:lnTo>
                  <a:pt x="2036" y="2256"/>
                </a:lnTo>
                <a:lnTo>
                  <a:pt x="2034" y="2285"/>
                </a:lnTo>
                <a:lnTo>
                  <a:pt x="2030" y="2341"/>
                </a:lnTo>
                <a:lnTo>
                  <a:pt x="2018" y="2397"/>
                </a:lnTo>
                <a:lnTo>
                  <a:pt x="2001" y="2451"/>
                </a:lnTo>
                <a:lnTo>
                  <a:pt x="1974" y="2504"/>
                </a:lnTo>
                <a:lnTo>
                  <a:pt x="1942" y="2554"/>
                </a:lnTo>
                <a:lnTo>
                  <a:pt x="1903" y="2602"/>
                </a:lnTo>
                <a:lnTo>
                  <a:pt x="1857" y="2647"/>
                </a:lnTo>
                <a:lnTo>
                  <a:pt x="1805" y="2689"/>
                </a:lnTo>
                <a:lnTo>
                  <a:pt x="1804" y="2714"/>
                </a:lnTo>
                <a:lnTo>
                  <a:pt x="1803" y="2744"/>
                </a:lnTo>
                <a:lnTo>
                  <a:pt x="1800" y="2777"/>
                </a:lnTo>
                <a:lnTo>
                  <a:pt x="1799" y="2811"/>
                </a:lnTo>
                <a:lnTo>
                  <a:pt x="1796" y="2845"/>
                </a:lnTo>
                <a:lnTo>
                  <a:pt x="1795" y="2879"/>
                </a:lnTo>
                <a:lnTo>
                  <a:pt x="1793" y="2912"/>
                </a:lnTo>
                <a:lnTo>
                  <a:pt x="1791" y="2941"/>
                </a:lnTo>
                <a:lnTo>
                  <a:pt x="1790" y="2965"/>
                </a:lnTo>
                <a:lnTo>
                  <a:pt x="1789" y="2985"/>
                </a:lnTo>
                <a:lnTo>
                  <a:pt x="1789" y="2997"/>
                </a:lnTo>
                <a:lnTo>
                  <a:pt x="1787" y="3001"/>
                </a:lnTo>
                <a:lnTo>
                  <a:pt x="1787" y="3016"/>
                </a:lnTo>
                <a:lnTo>
                  <a:pt x="1785" y="3034"/>
                </a:lnTo>
                <a:lnTo>
                  <a:pt x="1780" y="3053"/>
                </a:lnTo>
                <a:lnTo>
                  <a:pt x="1774" y="3073"/>
                </a:lnTo>
                <a:lnTo>
                  <a:pt x="1763" y="3096"/>
                </a:lnTo>
                <a:lnTo>
                  <a:pt x="1751" y="3117"/>
                </a:lnTo>
                <a:lnTo>
                  <a:pt x="1734" y="3140"/>
                </a:lnTo>
                <a:lnTo>
                  <a:pt x="1714" y="3164"/>
                </a:lnTo>
                <a:lnTo>
                  <a:pt x="1689" y="3185"/>
                </a:lnTo>
                <a:lnTo>
                  <a:pt x="1658" y="3208"/>
                </a:lnTo>
                <a:lnTo>
                  <a:pt x="1623" y="3228"/>
                </a:lnTo>
                <a:lnTo>
                  <a:pt x="1582" y="3248"/>
                </a:lnTo>
                <a:lnTo>
                  <a:pt x="1534" y="3266"/>
                </a:lnTo>
                <a:lnTo>
                  <a:pt x="1506" y="3301"/>
                </a:lnTo>
                <a:lnTo>
                  <a:pt x="1472" y="3334"/>
                </a:lnTo>
                <a:lnTo>
                  <a:pt x="1434" y="3364"/>
                </a:lnTo>
                <a:lnTo>
                  <a:pt x="1407" y="3378"/>
                </a:lnTo>
                <a:lnTo>
                  <a:pt x="1378" y="3386"/>
                </a:lnTo>
                <a:lnTo>
                  <a:pt x="1347" y="3389"/>
                </a:lnTo>
                <a:lnTo>
                  <a:pt x="1109" y="3389"/>
                </a:lnTo>
                <a:lnTo>
                  <a:pt x="1078" y="3386"/>
                </a:lnTo>
                <a:lnTo>
                  <a:pt x="1049" y="3378"/>
                </a:lnTo>
                <a:lnTo>
                  <a:pt x="1023" y="3364"/>
                </a:lnTo>
                <a:lnTo>
                  <a:pt x="985" y="3334"/>
                </a:lnTo>
                <a:lnTo>
                  <a:pt x="950" y="3301"/>
                </a:lnTo>
                <a:lnTo>
                  <a:pt x="922" y="3266"/>
                </a:lnTo>
                <a:lnTo>
                  <a:pt x="872" y="3245"/>
                </a:lnTo>
                <a:lnTo>
                  <a:pt x="829" y="3225"/>
                </a:lnTo>
                <a:lnTo>
                  <a:pt x="790" y="3203"/>
                </a:lnTo>
                <a:lnTo>
                  <a:pt x="760" y="3179"/>
                </a:lnTo>
                <a:lnTo>
                  <a:pt x="735" y="3155"/>
                </a:lnTo>
                <a:lnTo>
                  <a:pt x="714" y="3130"/>
                </a:lnTo>
                <a:lnTo>
                  <a:pt x="699" y="3106"/>
                </a:lnTo>
                <a:lnTo>
                  <a:pt x="686" y="3082"/>
                </a:lnTo>
                <a:lnTo>
                  <a:pt x="679" y="3059"/>
                </a:lnTo>
                <a:lnTo>
                  <a:pt x="672" y="3038"/>
                </a:lnTo>
                <a:lnTo>
                  <a:pt x="670" y="3019"/>
                </a:lnTo>
                <a:lnTo>
                  <a:pt x="669" y="3001"/>
                </a:lnTo>
                <a:lnTo>
                  <a:pt x="669" y="3001"/>
                </a:lnTo>
                <a:lnTo>
                  <a:pt x="669" y="2997"/>
                </a:lnTo>
                <a:lnTo>
                  <a:pt x="667" y="2985"/>
                </a:lnTo>
                <a:lnTo>
                  <a:pt x="666" y="2965"/>
                </a:lnTo>
                <a:lnTo>
                  <a:pt x="665" y="2941"/>
                </a:lnTo>
                <a:lnTo>
                  <a:pt x="664" y="2912"/>
                </a:lnTo>
                <a:lnTo>
                  <a:pt x="661" y="2879"/>
                </a:lnTo>
                <a:lnTo>
                  <a:pt x="660" y="2845"/>
                </a:lnTo>
                <a:lnTo>
                  <a:pt x="657" y="2811"/>
                </a:lnTo>
                <a:lnTo>
                  <a:pt x="656" y="2777"/>
                </a:lnTo>
                <a:lnTo>
                  <a:pt x="653" y="2744"/>
                </a:lnTo>
                <a:lnTo>
                  <a:pt x="652" y="2714"/>
                </a:lnTo>
                <a:lnTo>
                  <a:pt x="651" y="2689"/>
                </a:lnTo>
                <a:lnTo>
                  <a:pt x="599" y="2647"/>
                </a:lnTo>
                <a:lnTo>
                  <a:pt x="553" y="2602"/>
                </a:lnTo>
                <a:lnTo>
                  <a:pt x="514" y="2554"/>
                </a:lnTo>
                <a:lnTo>
                  <a:pt x="482" y="2504"/>
                </a:lnTo>
                <a:lnTo>
                  <a:pt x="456" y="2451"/>
                </a:lnTo>
                <a:lnTo>
                  <a:pt x="438" y="2397"/>
                </a:lnTo>
                <a:lnTo>
                  <a:pt x="426" y="2341"/>
                </a:lnTo>
                <a:lnTo>
                  <a:pt x="423" y="2285"/>
                </a:lnTo>
                <a:lnTo>
                  <a:pt x="420" y="2256"/>
                </a:lnTo>
                <a:lnTo>
                  <a:pt x="411" y="2226"/>
                </a:lnTo>
                <a:lnTo>
                  <a:pt x="398" y="2194"/>
                </a:lnTo>
                <a:lnTo>
                  <a:pt x="381" y="2160"/>
                </a:lnTo>
                <a:lnTo>
                  <a:pt x="358" y="2122"/>
                </a:lnTo>
                <a:lnTo>
                  <a:pt x="331" y="2081"/>
                </a:lnTo>
                <a:lnTo>
                  <a:pt x="300" y="2035"/>
                </a:lnTo>
                <a:lnTo>
                  <a:pt x="274" y="1998"/>
                </a:lnTo>
                <a:lnTo>
                  <a:pt x="248" y="1957"/>
                </a:lnTo>
                <a:lnTo>
                  <a:pt x="220" y="1916"/>
                </a:lnTo>
                <a:lnTo>
                  <a:pt x="193" y="1872"/>
                </a:lnTo>
                <a:lnTo>
                  <a:pt x="166" y="1825"/>
                </a:lnTo>
                <a:lnTo>
                  <a:pt x="140" y="1775"/>
                </a:lnTo>
                <a:lnTo>
                  <a:pt x="114" y="1723"/>
                </a:lnTo>
                <a:lnTo>
                  <a:pt x="92" y="1668"/>
                </a:lnTo>
                <a:lnTo>
                  <a:pt x="69" y="1609"/>
                </a:lnTo>
                <a:lnTo>
                  <a:pt x="50" y="1547"/>
                </a:lnTo>
                <a:lnTo>
                  <a:pt x="33" y="1481"/>
                </a:lnTo>
                <a:lnTo>
                  <a:pt x="19" y="1411"/>
                </a:lnTo>
                <a:lnTo>
                  <a:pt x="9" y="1338"/>
                </a:lnTo>
                <a:lnTo>
                  <a:pt x="3" y="1260"/>
                </a:lnTo>
                <a:lnTo>
                  <a:pt x="0" y="1178"/>
                </a:lnTo>
                <a:lnTo>
                  <a:pt x="4" y="1081"/>
                </a:lnTo>
                <a:lnTo>
                  <a:pt x="17" y="987"/>
                </a:lnTo>
                <a:lnTo>
                  <a:pt x="36" y="895"/>
                </a:lnTo>
                <a:lnTo>
                  <a:pt x="64" y="807"/>
                </a:lnTo>
                <a:lnTo>
                  <a:pt x="97" y="720"/>
                </a:lnTo>
                <a:lnTo>
                  <a:pt x="137" y="637"/>
                </a:lnTo>
                <a:lnTo>
                  <a:pt x="184" y="557"/>
                </a:lnTo>
                <a:lnTo>
                  <a:pt x="237" y="483"/>
                </a:lnTo>
                <a:lnTo>
                  <a:pt x="297" y="411"/>
                </a:lnTo>
                <a:lnTo>
                  <a:pt x="360" y="346"/>
                </a:lnTo>
                <a:lnTo>
                  <a:pt x="430" y="284"/>
                </a:lnTo>
                <a:lnTo>
                  <a:pt x="504" y="227"/>
                </a:lnTo>
                <a:lnTo>
                  <a:pt x="582" y="177"/>
                </a:lnTo>
                <a:lnTo>
                  <a:pt x="665" y="132"/>
                </a:lnTo>
                <a:lnTo>
                  <a:pt x="751" y="93"/>
                </a:lnTo>
                <a:lnTo>
                  <a:pt x="841" y="60"/>
                </a:lnTo>
                <a:lnTo>
                  <a:pt x="934" y="35"/>
                </a:lnTo>
                <a:lnTo>
                  <a:pt x="1029" y="16"/>
                </a:lnTo>
                <a:lnTo>
                  <a:pt x="1128" y="3"/>
                </a:lnTo>
                <a:lnTo>
                  <a:pt x="1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1832577" y="3738147"/>
            <a:ext cx="16669" cy="41031"/>
          </a:xfrm>
          <a:custGeom>
            <a:avLst/>
            <a:gdLst>
              <a:gd name="T0" fmla="*/ 77 w 154"/>
              <a:gd name="T1" fmla="*/ 0 h 384"/>
              <a:gd name="T2" fmla="*/ 77 w 154"/>
              <a:gd name="T3" fmla="*/ 0 h 384"/>
              <a:gd name="T4" fmla="*/ 97 w 154"/>
              <a:gd name="T5" fmla="*/ 2 h 384"/>
              <a:gd name="T6" fmla="*/ 116 w 154"/>
              <a:gd name="T7" fmla="*/ 10 h 384"/>
              <a:gd name="T8" fmla="*/ 132 w 154"/>
              <a:gd name="T9" fmla="*/ 22 h 384"/>
              <a:gd name="T10" fmla="*/ 144 w 154"/>
              <a:gd name="T11" fmla="*/ 38 h 384"/>
              <a:gd name="T12" fmla="*/ 152 w 154"/>
              <a:gd name="T13" fmla="*/ 56 h 384"/>
              <a:gd name="T14" fmla="*/ 154 w 154"/>
              <a:gd name="T15" fmla="*/ 77 h 384"/>
              <a:gd name="T16" fmla="*/ 154 w 154"/>
              <a:gd name="T17" fmla="*/ 307 h 384"/>
              <a:gd name="T18" fmla="*/ 152 w 154"/>
              <a:gd name="T19" fmla="*/ 328 h 384"/>
              <a:gd name="T20" fmla="*/ 144 w 154"/>
              <a:gd name="T21" fmla="*/ 346 h 384"/>
              <a:gd name="T22" fmla="*/ 132 w 154"/>
              <a:gd name="T23" fmla="*/ 362 h 384"/>
              <a:gd name="T24" fmla="*/ 116 w 154"/>
              <a:gd name="T25" fmla="*/ 374 h 384"/>
              <a:gd name="T26" fmla="*/ 97 w 154"/>
              <a:gd name="T27" fmla="*/ 381 h 384"/>
              <a:gd name="T28" fmla="*/ 77 w 154"/>
              <a:gd name="T29" fmla="*/ 384 h 384"/>
              <a:gd name="T30" fmla="*/ 57 w 154"/>
              <a:gd name="T31" fmla="*/ 381 h 384"/>
              <a:gd name="T32" fmla="*/ 38 w 154"/>
              <a:gd name="T33" fmla="*/ 374 h 384"/>
              <a:gd name="T34" fmla="*/ 23 w 154"/>
              <a:gd name="T35" fmla="*/ 362 h 384"/>
              <a:gd name="T36" fmla="*/ 10 w 154"/>
              <a:gd name="T37" fmla="*/ 346 h 384"/>
              <a:gd name="T38" fmla="*/ 2 w 154"/>
              <a:gd name="T39" fmla="*/ 328 h 384"/>
              <a:gd name="T40" fmla="*/ 0 w 154"/>
              <a:gd name="T41" fmla="*/ 307 h 384"/>
              <a:gd name="T42" fmla="*/ 0 w 154"/>
              <a:gd name="T43" fmla="*/ 77 h 384"/>
              <a:gd name="T44" fmla="*/ 2 w 154"/>
              <a:gd name="T45" fmla="*/ 56 h 384"/>
              <a:gd name="T46" fmla="*/ 10 w 154"/>
              <a:gd name="T47" fmla="*/ 38 h 384"/>
              <a:gd name="T48" fmla="*/ 23 w 154"/>
              <a:gd name="T49" fmla="*/ 22 h 384"/>
              <a:gd name="T50" fmla="*/ 38 w 154"/>
              <a:gd name="T51" fmla="*/ 10 h 384"/>
              <a:gd name="T52" fmla="*/ 57 w 154"/>
              <a:gd name="T53" fmla="*/ 2 h 384"/>
              <a:gd name="T54" fmla="*/ 77 w 154"/>
              <a:gd name="T5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" h="384">
                <a:moveTo>
                  <a:pt x="77" y="0"/>
                </a:moveTo>
                <a:lnTo>
                  <a:pt x="77" y="0"/>
                </a:lnTo>
                <a:lnTo>
                  <a:pt x="97" y="2"/>
                </a:lnTo>
                <a:lnTo>
                  <a:pt x="116" y="10"/>
                </a:lnTo>
                <a:lnTo>
                  <a:pt x="132" y="22"/>
                </a:lnTo>
                <a:lnTo>
                  <a:pt x="144" y="38"/>
                </a:lnTo>
                <a:lnTo>
                  <a:pt x="152" y="56"/>
                </a:lnTo>
                <a:lnTo>
                  <a:pt x="154" y="77"/>
                </a:lnTo>
                <a:lnTo>
                  <a:pt x="154" y="307"/>
                </a:lnTo>
                <a:lnTo>
                  <a:pt x="152" y="328"/>
                </a:lnTo>
                <a:lnTo>
                  <a:pt x="144" y="346"/>
                </a:lnTo>
                <a:lnTo>
                  <a:pt x="132" y="362"/>
                </a:lnTo>
                <a:lnTo>
                  <a:pt x="116" y="374"/>
                </a:lnTo>
                <a:lnTo>
                  <a:pt x="97" y="381"/>
                </a:lnTo>
                <a:lnTo>
                  <a:pt x="77" y="384"/>
                </a:lnTo>
                <a:lnTo>
                  <a:pt x="57" y="381"/>
                </a:lnTo>
                <a:lnTo>
                  <a:pt x="38" y="374"/>
                </a:lnTo>
                <a:lnTo>
                  <a:pt x="23" y="362"/>
                </a:lnTo>
                <a:lnTo>
                  <a:pt x="10" y="346"/>
                </a:lnTo>
                <a:lnTo>
                  <a:pt x="2" y="328"/>
                </a:lnTo>
                <a:lnTo>
                  <a:pt x="0" y="30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7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1739296" y="3762830"/>
            <a:ext cx="28850" cy="38146"/>
          </a:xfrm>
          <a:custGeom>
            <a:avLst/>
            <a:gdLst>
              <a:gd name="T0" fmla="*/ 77 w 271"/>
              <a:gd name="T1" fmla="*/ 0 h 356"/>
              <a:gd name="T2" fmla="*/ 97 w 271"/>
              <a:gd name="T3" fmla="*/ 3 h 356"/>
              <a:gd name="T4" fmla="*/ 115 w 271"/>
              <a:gd name="T5" fmla="*/ 11 h 356"/>
              <a:gd name="T6" fmla="*/ 132 w 271"/>
              <a:gd name="T7" fmla="*/ 23 h 356"/>
              <a:gd name="T8" fmla="*/ 144 w 271"/>
              <a:gd name="T9" fmla="*/ 40 h 356"/>
              <a:gd name="T10" fmla="*/ 261 w 271"/>
              <a:gd name="T11" fmla="*/ 240 h 356"/>
              <a:gd name="T12" fmla="*/ 269 w 271"/>
              <a:gd name="T13" fmla="*/ 259 h 356"/>
              <a:gd name="T14" fmla="*/ 271 w 271"/>
              <a:gd name="T15" fmla="*/ 279 h 356"/>
              <a:gd name="T16" fmla="*/ 269 w 271"/>
              <a:gd name="T17" fmla="*/ 298 h 356"/>
              <a:gd name="T18" fmla="*/ 261 w 271"/>
              <a:gd name="T19" fmla="*/ 317 h 356"/>
              <a:gd name="T20" fmla="*/ 250 w 271"/>
              <a:gd name="T21" fmla="*/ 333 h 356"/>
              <a:gd name="T22" fmla="*/ 233 w 271"/>
              <a:gd name="T23" fmla="*/ 345 h 356"/>
              <a:gd name="T24" fmla="*/ 214 w 271"/>
              <a:gd name="T25" fmla="*/ 353 h 356"/>
              <a:gd name="T26" fmla="*/ 194 w 271"/>
              <a:gd name="T27" fmla="*/ 356 h 356"/>
              <a:gd name="T28" fmla="*/ 174 w 271"/>
              <a:gd name="T29" fmla="*/ 353 h 356"/>
              <a:gd name="T30" fmla="*/ 156 w 271"/>
              <a:gd name="T31" fmla="*/ 345 h 356"/>
              <a:gd name="T32" fmla="*/ 139 w 271"/>
              <a:gd name="T33" fmla="*/ 333 h 356"/>
              <a:gd name="T34" fmla="*/ 127 w 271"/>
              <a:gd name="T35" fmla="*/ 317 h 356"/>
              <a:gd name="T36" fmla="*/ 10 w 271"/>
              <a:gd name="T37" fmla="*/ 116 h 356"/>
              <a:gd name="T38" fmla="*/ 2 w 271"/>
              <a:gd name="T39" fmla="*/ 97 h 356"/>
              <a:gd name="T40" fmla="*/ 0 w 271"/>
              <a:gd name="T41" fmla="*/ 77 h 356"/>
              <a:gd name="T42" fmla="*/ 2 w 271"/>
              <a:gd name="T43" fmla="*/ 58 h 356"/>
              <a:gd name="T44" fmla="*/ 10 w 271"/>
              <a:gd name="T45" fmla="*/ 40 h 356"/>
              <a:gd name="T46" fmla="*/ 23 w 271"/>
              <a:gd name="T47" fmla="*/ 24 h 356"/>
              <a:gd name="T48" fmla="*/ 38 w 271"/>
              <a:gd name="T49" fmla="*/ 12 h 356"/>
              <a:gd name="T50" fmla="*/ 58 w 271"/>
              <a:gd name="T51" fmla="*/ 3 h 356"/>
              <a:gd name="T52" fmla="*/ 77 w 271"/>
              <a:gd name="T5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6">
                <a:moveTo>
                  <a:pt x="77" y="0"/>
                </a:moveTo>
                <a:lnTo>
                  <a:pt x="97" y="3"/>
                </a:lnTo>
                <a:lnTo>
                  <a:pt x="115" y="11"/>
                </a:lnTo>
                <a:lnTo>
                  <a:pt x="132" y="23"/>
                </a:lnTo>
                <a:lnTo>
                  <a:pt x="144" y="40"/>
                </a:lnTo>
                <a:lnTo>
                  <a:pt x="261" y="240"/>
                </a:lnTo>
                <a:lnTo>
                  <a:pt x="269" y="259"/>
                </a:lnTo>
                <a:lnTo>
                  <a:pt x="271" y="279"/>
                </a:lnTo>
                <a:lnTo>
                  <a:pt x="269" y="298"/>
                </a:lnTo>
                <a:lnTo>
                  <a:pt x="261" y="317"/>
                </a:lnTo>
                <a:lnTo>
                  <a:pt x="250" y="333"/>
                </a:lnTo>
                <a:lnTo>
                  <a:pt x="233" y="345"/>
                </a:lnTo>
                <a:lnTo>
                  <a:pt x="214" y="353"/>
                </a:lnTo>
                <a:lnTo>
                  <a:pt x="194" y="356"/>
                </a:lnTo>
                <a:lnTo>
                  <a:pt x="174" y="353"/>
                </a:lnTo>
                <a:lnTo>
                  <a:pt x="156" y="345"/>
                </a:lnTo>
                <a:lnTo>
                  <a:pt x="139" y="333"/>
                </a:lnTo>
                <a:lnTo>
                  <a:pt x="127" y="317"/>
                </a:lnTo>
                <a:lnTo>
                  <a:pt x="10" y="116"/>
                </a:lnTo>
                <a:lnTo>
                  <a:pt x="2" y="97"/>
                </a:lnTo>
                <a:lnTo>
                  <a:pt x="0" y="77"/>
                </a:lnTo>
                <a:lnTo>
                  <a:pt x="2" y="58"/>
                </a:lnTo>
                <a:lnTo>
                  <a:pt x="10" y="40"/>
                </a:lnTo>
                <a:lnTo>
                  <a:pt x="23" y="24"/>
                </a:lnTo>
                <a:lnTo>
                  <a:pt x="38" y="12"/>
                </a:lnTo>
                <a:lnTo>
                  <a:pt x="58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1671018" y="3830787"/>
            <a:ext cx="38146" cy="28850"/>
          </a:xfrm>
          <a:custGeom>
            <a:avLst/>
            <a:gdLst>
              <a:gd name="T0" fmla="*/ 78 w 357"/>
              <a:gd name="T1" fmla="*/ 0 h 270"/>
              <a:gd name="T2" fmla="*/ 97 w 357"/>
              <a:gd name="T3" fmla="*/ 3 h 270"/>
              <a:gd name="T4" fmla="*/ 117 w 357"/>
              <a:gd name="T5" fmla="*/ 10 h 270"/>
              <a:gd name="T6" fmla="*/ 319 w 357"/>
              <a:gd name="T7" fmla="*/ 125 h 270"/>
              <a:gd name="T8" fmla="*/ 335 w 357"/>
              <a:gd name="T9" fmla="*/ 139 h 270"/>
              <a:gd name="T10" fmla="*/ 347 w 357"/>
              <a:gd name="T11" fmla="*/ 154 h 270"/>
              <a:gd name="T12" fmla="*/ 354 w 357"/>
              <a:gd name="T13" fmla="*/ 173 h 270"/>
              <a:gd name="T14" fmla="*/ 357 w 357"/>
              <a:gd name="T15" fmla="*/ 192 h 270"/>
              <a:gd name="T16" fmla="*/ 354 w 357"/>
              <a:gd name="T17" fmla="*/ 212 h 270"/>
              <a:gd name="T18" fmla="*/ 347 w 357"/>
              <a:gd name="T19" fmla="*/ 231 h 270"/>
              <a:gd name="T20" fmla="*/ 334 w 357"/>
              <a:gd name="T21" fmla="*/ 247 h 270"/>
              <a:gd name="T22" fmla="*/ 318 w 357"/>
              <a:gd name="T23" fmla="*/ 260 h 270"/>
              <a:gd name="T24" fmla="*/ 298 w 357"/>
              <a:gd name="T25" fmla="*/ 267 h 270"/>
              <a:gd name="T26" fmla="*/ 279 w 357"/>
              <a:gd name="T27" fmla="*/ 270 h 270"/>
              <a:gd name="T28" fmla="*/ 259 w 357"/>
              <a:gd name="T29" fmla="*/ 267 h 270"/>
              <a:gd name="T30" fmla="*/ 240 w 357"/>
              <a:gd name="T31" fmla="*/ 258 h 270"/>
              <a:gd name="T32" fmla="*/ 38 w 357"/>
              <a:gd name="T33" fmla="*/ 144 h 270"/>
              <a:gd name="T34" fmla="*/ 22 w 357"/>
              <a:gd name="T35" fmla="*/ 131 h 270"/>
              <a:gd name="T36" fmla="*/ 11 w 357"/>
              <a:gd name="T37" fmla="*/ 115 h 270"/>
              <a:gd name="T38" fmla="*/ 3 w 357"/>
              <a:gd name="T39" fmla="*/ 97 h 270"/>
              <a:gd name="T40" fmla="*/ 0 w 357"/>
              <a:gd name="T41" fmla="*/ 77 h 270"/>
              <a:gd name="T42" fmla="*/ 3 w 357"/>
              <a:gd name="T43" fmla="*/ 57 h 270"/>
              <a:gd name="T44" fmla="*/ 11 w 357"/>
              <a:gd name="T45" fmla="*/ 38 h 270"/>
              <a:gd name="T46" fmla="*/ 23 w 357"/>
              <a:gd name="T47" fmla="*/ 22 h 270"/>
              <a:gd name="T48" fmla="*/ 40 w 357"/>
              <a:gd name="T49" fmla="*/ 10 h 270"/>
              <a:gd name="T50" fmla="*/ 57 w 357"/>
              <a:gd name="T51" fmla="*/ 3 h 270"/>
              <a:gd name="T52" fmla="*/ 78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78" y="0"/>
                </a:moveTo>
                <a:lnTo>
                  <a:pt x="97" y="3"/>
                </a:lnTo>
                <a:lnTo>
                  <a:pt x="117" y="10"/>
                </a:lnTo>
                <a:lnTo>
                  <a:pt x="319" y="125"/>
                </a:lnTo>
                <a:lnTo>
                  <a:pt x="335" y="139"/>
                </a:lnTo>
                <a:lnTo>
                  <a:pt x="347" y="154"/>
                </a:lnTo>
                <a:lnTo>
                  <a:pt x="354" y="173"/>
                </a:lnTo>
                <a:lnTo>
                  <a:pt x="357" y="192"/>
                </a:lnTo>
                <a:lnTo>
                  <a:pt x="354" y="212"/>
                </a:lnTo>
                <a:lnTo>
                  <a:pt x="347" y="231"/>
                </a:lnTo>
                <a:lnTo>
                  <a:pt x="334" y="247"/>
                </a:lnTo>
                <a:lnTo>
                  <a:pt x="318" y="260"/>
                </a:lnTo>
                <a:lnTo>
                  <a:pt x="298" y="267"/>
                </a:lnTo>
                <a:lnTo>
                  <a:pt x="279" y="270"/>
                </a:lnTo>
                <a:lnTo>
                  <a:pt x="259" y="267"/>
                </a:lnTo>
                <a:lnTo>
                  <a:pt x="240" y="258"/>
                </a:lnTo>
                <a:lnTo>
                  <a:pt x="38" y="144"/>
                </a:lnTo>
                <a:lnTo>
                  <a:pt x="22" y="131"/>
                </a:lnTo>
                <a:lnTo>
                  <a:pt x="11" y="115"/>
                </a:lnTo>
                <a:lnTo>
                  <a:pt x="3" y="97"/>
                </a:lnTo>
                <a:lnTo>
                  <a:pt x="0" y="77"/>
                </a:lnTo>
                <a:lnTo>
                  <a:pt x="3" y="57"/>
                </a:lnTo>
                <a:lnTo>
                  <a:pt x="11" y="38"/>
                </a:lnTo>
                <a:lnTo>
                  <a:pt x="23" y="22"/>
                </a:lnTo>
                <a:lnTo>
                  <a:pt x="40" y="10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>
            <a:off x="1646015" y="3923427"/>
            <a:ext cx="41351" cy="16669"/>
          </a:xfrm>
          <a:custGeom>
            <a:avLst/>
            <a:gdLst>
              <a:gd name="T0" fmla="*/ 77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5 w 388"/>
              <a:gd name="T9" fmla="*/ 22 h 154"/>
              <a:gd name="T10" fmla="*/ 378 w 388"/>
              <a:gd name="T11" fmla="*/ 39 h 154"/>
              <a:gd name="T12" fmla="*/ 385 w 388"/>
              <a:gd name="T13" fmla="*/ 56 h 154"/>
              <a:gd name="T14" fmla="*/ 388 w 388"/>
              <a:gd name="T15" fmla="*/ 78 h 154"/>
              <a:gd name="T16" fmla="*/ 385 w 388"/>
              <a:gd name="T17" fmla="*/ 98 h 154"/>
              <a:gd name="T18" fmla="*/ 378 w 388"/>
              <a:gd name="T19" fmla="*/ 115 h 154"/>
              <a:gd name="T20" fmla="*/ 365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7 w 388"/>
              <a:gd name="T29" fmla="*/ 154 h 154"/>
              <a:gd name="T30" fmla="*/ 57 w 388"/>
              <a:gd name="T31" fmla="*/ 152 h 154"/>
              <a:gd name="T32" fmla="*/ 39 w 388"/>
              <a:gd name="T33" fmla="*/ 143 h 154"/>
              <a:gd name="T34" fmla="*/ 23 w 388"/>
              <a:gd name="T35" fmla="*/ 132 h 154"/>
              <a:gd name="T36" fmla="*/ 11 w 388"/>
              <a:gd name="T37" fmla="*/ 115 h 154"/>
              <a:gd name="T38" fmla="*/ 2 w 388"/>
              <a:gd name="T39" fmla="*/ 98 h 154"/>
              <a:gd name="T40" fmla="*/ 0 w 388"/>
              <a:gd name="T41" fmla="*/ 78 h 154"/>
              <a:gd name="T42" fmla="*/ 2 w 388"/>
              <a:gd name="T43" fmla="*/ 56 h 154"/>
              <a:gd name="T44" fmla="*/ 11 w 388"/>
              <a:gd name="T45" fmla="*/ 39 h 154"/>
              <a:gd name="T46" fmla="*/ 23 w 388"/>
              <a:gd name="T47" fmla="*/ 22 h 154"/>
              <a:gd name="T48" fmla="*/ 39 w 388"/>
              <a:gd name="T49" fmla="*/ 11 h 154"/>
              <a:gd name="T50" fmla="*/ 57 w 388"/>
              <a:gd name="T51" fmla="*/ 3 h 154"/>
              <a:gd name="T52" fmla="*/ 77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7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5" y="22"/>
                </a:lnTo>
                <a:lnTo>
                  <a:pt x="378" y="39"/>
                </a:lnTo>
                <a:lnTo>
                  <a:pt x="385" y="56"/>
                </a:lnTo>
                <a:lnTo>
                  <a:pt x="388" y="78"/>
                </a:lnTo>
                <a:lnTo>
                  <a:pt x="385" y="98"/>
                </a:lnTo>
                <a:lnTo>
                  <a:pt x="378" y="115"/>
                </a:lnTo>
                <a:lnTo>
                  <a:pt x="365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7" y="154"/>
                </a:lnTo>
                <a:lnTo>
                  <a:pt x="57" y="152"/>
                </a:lnTo>
                <a:lnTo>
                  <a:pt x="39" y="143"/>
                </a:lnTo>
                <a:lnTo>
                  <a:pt x="23" y="132"/>
                </a:lnTo>
                <a:lnTo>
                  <a:pt x="11" y="115"/>
                </a:lnTo>
                <a:lnTo>
                  <a:pt x="2" y="98"/>
                </a:lnTo>
                <a:lnTo>
                  <a:pt x="0" y="78"/>
                </a:lnTo>
                <a:lnTo>
                  <a:pt x="2" y="56"/>
                </a:lnTo>
                <a:lnTo>
                  <a:pt x="11" y="39"/>
                </a:lnTo>
                <a:lnTo>
                  <a:pt x="23" y="22"/>
                </a:lnTo>
                <a:lnTo>
                  <a:pt x="39" y="11"/>
                </a:lnTo>
                <a:lnTo>
                  <a:pt x="57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1671018" y="4003886"/>
            <a:ext cx="38146" cy="28850"/>
          </a:xfrm>
          <a:custGeom>
            <a:avLst/>
            <a:gdLst>
              <a:gd name="T0" fmla="*/ 279 w 357"/>
              <a:gd name="T1" fmla="*/ 0 h 271"/>
              <a:gd name="T2" fmla="*/ 300 w 357"/>
              <a:gd name="T3" fmla="*/ 4 h 271"/>
              <a:gd name="T4" fmla="*/ 318 w 357"/>
              <a:gd name="T5" fmla="*/ 10 h 271"/>
              <a:gd name="T6" fmla="*/ 334 w 357"/>
              <a:gd name="T7" fmla="*/ 23 h 271"/>
              <a:gd name="T8" fmla="*/ 347 w 357"/>
              <a:gd name="T9" fmla="*/ 39 h 271"/>
              <a:gd name="T10" fmla="*/ 354 w 357"/>
              <a:gd name="T11" fmla="*/ 58 h 271"/>
              <a:gd name="T12" fmla="*/ 357 w 357"/>
              <a:gd name="T13" fmla="*/ 78 h 271"/>
              <a:gd name="T14" fmla="*/ 354 w 357"/>
              <a:gd name="T15" fmla="*/ 97 h 271"/>
              <a:gd name="T16" fmla="*/ 347 w 357"/>
              <a:gd name="T17" fmla="*/ 116 h 271"/>
              <a:gd name="T18" fmla="*/ 334 w 357"/>
              <a:gd name="T19" fmla="*/ 132 h 271"/>
              <a:gd name="T20" fmla="*/ 319 w 357"/>
              <a:gd name="T21" fmla="*/ 145 h 271"/>
              <a:gd name="T22" fmla="*/ 117 w 357"/>
              <a:gd name="T23" fmla="*/ 260 h 271"/>
              <a:gd name="T24" fmla="*/ 98 w 357"/>
              <a:gd name="T25" fmla="*/ 267 h 271"/>
              <a:gd name="T26" fmla="*/ 78 w 357"/>
              <a:gd name="T27" fmla="*/ 271 h 271"/>
              <a:gd name="T28" fmla="*/ 57 w 357"/>
              <a:gd name="T29" fmla="*/ 267 h 271"/>
              <a:gd name="T30" fmla="*/ 40 w 357"/>
              <a:gd name="T31" fmla="*/ 261 h 271"/>
              <a:gd name="T32" fmla="*/ 23 w 357"/>
              <a:gd name="T33" fmla="*/ 248 h 271"/>
              <a:gd name="T34" fmla="*/ 11 w 357"/>
              <a:gd name="T35" fmla="*/ 232 h 271"/>
              <a:gd name="T36" fmla="*/ 3 w 357"/>
              <a:gd name="T37" fmla="*/ 213 h 271"/>
              <a:gd name="T38" fmla="*/ 0 w 357"/>
              <a:gd name="T39" fmla="*/ 193 h 271"/>
              <a:gd name="T40" fmla="*/ 3 w 357"/>
              <a:gd name="T41" fmla="*/ 174 h 271"/>
              <a:gd name="T42" fmla="*/ 11 w 357"/>
              <a:gd name="T43" fmla="*/ 155 h 271"/>
              <a:gd name="T44" fmla="*/ 22 w 357"/>
              <a:gd name="T45" fmla="*/ 140 h 271"/>
              <a:gd name="T46" fmla="*/ 38 w 357"/>
              <a:gd name="T47" fmla="*/ 127 h 271"/>
              <a:gd name="T48" fmla="*/ 240 w 357"/>
              <a:gd name="T49" fmla="*/ 12 h 271"/>
              <a:gd name="T50" fmla="*/ 260 w 357"/>
              <a:gd name="T51" fmla="*/ 3 h 271"/>
              <a:gd name="T52" fmla="*/ 279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279" y="0"/>
                </a:moveTo>
                <a:lnTo>
                  <a:pt x="300" y="4"/>
                </a:lnTo>
                <a:lnTo>
                  <a:pt x="318" y="10"/>
                </a:lnTo>
                <a:lnTo>
                  <a:pt x="334" y="23"/>
                </a:lnTo>
                <a:lnTo>
                  <a:pt x="347" y="39"/>
                </a:lnTo>
                <a:lnTo>
                  <a:pt x="354" y="58"/>
                </a:lnTo>
                <a:lnTo>
                  <a:pt x="357" y="78"/>
                </a:lnTo>
                <a:lnTo>
                  <a:pt x="354" y="97"/>
                </a:lnTo>
                <a:lnTo>
                  <a:pt x="347" y="116"/>
                </a:lnTo>
                <a:lnTo>
                  <a:pt x="334" y="132"/>
                </a:lnTo>
                <a:lnTo>
                  <a:pt x="319" y="145"/>
                </a:lnTo>
                <a:lnTo>
                  <a:pt x="117" y="260"/>
                </a:lnTo>
                <a:lnTo>
                  <a:pt x="98" y="267"/>
                </a:lnTo>
                <a:lnTo>
                  <a:pt x="78" y="271"/>
                </a:lnTo>
                <a:lnTo>
                  <a:pt x="57" y="267"/>
                </a:lnTo>
                <a:lnTo>
                  <a:pt x="40" y="261"/>
                </a:lnTo>
                <a:lnTo>
                  <a:pt x="23" y="248"/>
                </a:lnTo>
                <a:lnTo>
                  <a:pt x="11" y="232"/>
                </a:lnTo>
                <a:lnTo>
                  <a:pt x="3" y="213"/>
                </a:lnTo>
                <a:lnTo>
                  <a:pt x="0" y="193"/>
                </a:lnTo>
                <a:lnTo>
                  <a:pt x="3" y="174"/>
                </a:lnTo>
                <a:lnTo>
                  <a:pt x="11" y="155"/>
                </a:lnTo>
                <a:lnTo>
                  <a:pt x="22" y="140"/>
                </a:lnTo>
                <a:lnTo>
                  <a:pt x="38" y="127"/>
                </a:lnTo>
                <a:lnTo>
                  <a:pt x="240" y="12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1972659" y="4003886"/>
            <a:ext cx="38146" cy="28850"/>
          </a:xfrm>
          <a:custGeom>
            <a:avLst/>
            <a:gdLst>
              <a:gd name="T0" fmla="*/ 78 w 357"/>
              <a:gd name="T1" fmla="*/ 0 h 271"/>
              <a:gd name="T2" fmla="*/ 98 w 357"/>
              <a:gd name="T3" fmla="*/ 3 h 271"/>
              <a:gd name="T4" fmla="*/ 117 w 357"/>
              <a:gd name="T5" fmla="*/ 12 h 271"/>
              <a:gd name="T6" fmla="*/ 319 w 357"/>
              <a:gd name="T7" fmla="*/ 127 h 271"/>
              <a:gd name="T8" fmla="*/ 335 w 357"/>
              <a:gd name="T9" fmla="*/ 140 h 271"/>
              <a:gd name="T10" fmla="*/ 347 w 357"/>
              <a:gd name="T11" fmla="*/ 155 h 271"/>
              <a:gd name="T12" fmla="*/ 354 w 357"/>
              <a:gd name="T13" fmla="*/ 174 h 271"/>
              <a:gd name="T14" fmla="*/ 357 w 357"/>
              <a:gd name="T15" fmla="*/ 193 h 271"/>
              <a:gd name="T16" fmla="*/ 354 w 357"/>
              <a:gd name="T17" fmla="*/ 213 h 271"/>
              <a:gd name="T18" fmla="*/ 347 w 357"/>
              <a:gd name="T19" fmla="*/ 232 h 271"/>
              <a:gd name="T20" fmla="*/ 334 w 357"/>
              <a:gd name="T21" fmla="*/ 248 h 271"/>
              <a:gd name="T22" fmla="*/ 317 w 357"/>
              <a:gd name="T23" fmla="*/ 261 h 271"/>
              <a:gd name="T24" fmla="*/ 300 w 357"/>
              <a:gd name="T25" fmla="*/ 267 h 271"/>
              <a:gd name="T26" fmla="*/ 279 w 357"/>
              <a:gd name="T27" fmla="*/ 271 h 271"/>
              <a:gd name="T28" fmla="*/ 259 w 357"/>
              <a:gd name="T29" fmla="*/ 267 h 271"/>
              <a:gd name="T30" fmla="*/ 240 w 357"/>
              <a:gd name="T31" fmla="*/ 260 h 271"/>
              <a:gd name="T32" fmla="*/ 38 w 357"/>
              <a:gd name="T33" fmla="*/ 145 h 271"/>
              <a:gd name="T34" fmla="*/ 23 w 357"/>
              <a:gd name="T35" fmla="*/ 132 h 271"/>
              <a:gd name="T36" fmla="*/ 10 w 357"/>
              <a:gd name="T37" fmla="*/ 116 h 271"/>
              <a:gd name="T38" fmla="*/ 3 w 357"/>
              <a:gd name="T39" fmla="*/ 97 h 271"/>
              <a:gd name="T40" fmla="*/ 0 w 357"/>
              <a:gd name="T41" fmla="*/ 78 h 271"/>
              <a:gd name="T42" fmla="*/ 3 w 357"/>
              <a:gd name="T43" fmla="*/ 58 h 271"/>
              <a:gd name="T44" fmla="*/ 10 w 357"/>
              <a:gd name="T45" fmla="*/ 39 h 271"/>
              <a:gd name="T46" fmla="*/ 23 w 357"/>
              <a:gd name="T47" fmla="*/ 23 h 271"/>
              <a:gd name="T48" fmla="*/ 40 w 357"/>
              <a:gd name="T49" fmla="*/ 10 h 271"/>
              <a:gd name="T50" fmla="*/ 57 w 357"/>
              <a:gd name="T51" fmla="*/ 4 h 271"/>
              <a:gd name="T52" fmla="*/ 78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78" y="0"/>
                </a:moveTo>
                <a:lnTo>
                  <a:pt x="98" y="3"/>
                </a:lnTo>
                <a:lnTo>
                  <a:pt x="117" y="12"/>
                </a:lnTo>
                <a:lnTo>
                  <a:pt x="319" y="127"/>
                </a:lnTo>
                <a:lnTo>
                  <a:pt x="335" y="140"/>
                </a:lnTo>
                <a:lnTo>
                  <a:pt x="347" y="155"/>
                </a:lnTo>
                <a:lnTo>
                  <a:pt x="354" y="174"/>
                </a:lnTo>
                <a:lnTo>
                  <a:pt x="357" y="193"/>
                </a:lnTo>
                <a:lnTo>
                  <a:pt x="354" y="213"/>
                </a:lnTo>
                <a:lnTo>
                  <a:pt x="347" y="232"/>
                </a:lnTo>
                <a:lnTo>
                  <a:pt x="334" y="248"/>
                </a:lnTo>
                <a:lnTo>
                  <a:pt x="317" y="261"/>
                </a:lnTo>
                <a:lnTo>
                  <a:pt x="300" y="267"/>
                </a:lnTo>
                <a:lnTo>
                  <a:pt x="279" y="271"/>
                </a:lnTo>
                <a:lnTo>
                  <a:pt x="259" y="267"/>
                </a:lnTo>
                <a:lnTo>
                  <a:pt x="240" y="260"/>
                </a:lnTo>
                <a:lnTo>
                  <a:pt x="38" y="145"/>
                </a:lnTo>
                <a:lnTo>
                  <a:pt x="23" y="132"/>
                </a:lnTo>
                <a:lnTo>
                  <a:pt x="10" y="116"/>
                </a:lnTo>
                <a:lnTo>
                  <a:pt x="3" y="97"/>
                </a:lnTo>
                <a:lnTo>
                  <a:pt x="0" y="78"/>
                </a:lnTo>
                <a:lnTo>
                  <a:pt x="3" y="58"/>
                </a:lnTo>
                <a:lnTo>
                  <a:pt x="10" y="39"/>
                </a:lnTo>
                <a:lnTo>
                  <a:pt x="23" y="23"/>
                </a:lnTo>
                <a:lnTo>
                  <a:pt x="40" y="10"/>
                </a:lnTo>
                <a:lnTo>
                  <a:pt x="57" y="4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2475720" y="3939469"/>
            <a:ext cx="41351" cy="16669"/>
          </a:xfrm>
          <a:custGeom>
            <a:avLst/>
            <a:gdLst>
              <a:gd name="T0" fmla="*/ 78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6 w 388"/>
              <a:gd name="T9" fmla="*/ 22 h 154"/>
              <a:gd name="T10" fmla="*/ 377 w 388"/>
              <a:gd name="T11" fmla="*/ 39 h 154"/>
              <a:gd name="T12" fmla="*/ 386 w 388"/>
              <a:gd name="T13" fmla="*/ 56 h 154"/>
              <a:gd name="T14" fmla="*/ 388 w 388"/>
              <a:gd name="T15" fmla="*/ 78 h 154"/>
              <a:gd name="T16" fmla="*/ 386 w 388"/>
              <a:gd name="T17" fmla="*/ 98 h 154"/>
              <a:gd name="T18" fmla="*/ 377 w 388"/>
              <a:gd name="T19" fmla="*/ 115 h 154"/>
              <a:gd name="T20" fmla="*/ 366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8 w 388"/>
              <a:gd name="T29" fmla="*/ 154 h 154"/>
              <a:gd name="T30" fmla="*/ 57 w 388"/>
              <a:gd name="T31" fmla="*/ 152 h 154"/>
              <a:gd name="T32" fmla="*/ 38 w 388"/>
              <a:gd name="T33" fmla="*/ 143 h 154"/>
              <a:gd name="T34" fmla="*/ 23 w 388"/>
              <a:gd name="T35" fmla="*/ 132 h 154"/>
              <a:gd name="T36" fmla="*/ 10 w 388"/>
              <a:gd name="T37" fmla="*/ 115 h 154"/>
              <a:gd name="T38" fmla="*/ 3 w 388"/>
              <a:gd name="T39" fmla="*/ 98 h 154"/>
              <a:gd name="T40" fmla="*/ 0 w 388"/>
              <a:gd name="T41" fmla="*/ 78 h 154"/>
              <a:gd name="T42" fmla="*/ 3 w 388"/>
              <a:gd name="T43" fmla="*/ 56 h 154"/>
              <a:gd name="T44" fmla="*/ 10 w 388"/>
              <a:gd name="T45" fmla="*/ 39 h 154"/>
              <a:gd name="T46" fmla="*/ 23 w 388"/>
              <a:gd name="T47" fmla="*/ 22 h 154"/>
              <a:gd name="T48" fmla="*/ 38 w 388"/>
              <a:gd name="T49" fmla="*/ 11 h 154"/>
              <a:gd name="T50" fmla="*/ 57 w 388"/>
              <a:gd name="T51" fmla="*/ 3 h 154"/>
              <a:gd name="T52" fmla="*/ 78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8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6" y="22"/>
                </a:lnTo>
                <a:lnTo>
                  <a:pt x="377" y="39"/>
                </a:lnTo>
                <a:lnTo>
                  <a:pt x="386" y="56"/>
                </a:lnTo>
                <a:lnTo>
                  <a:pt x="388" y="78"/>
                </a:lnTo>
                <a:lnTo>
                  <a:pt x="386" y="98"/>
                </a:lnTo>
                <a:lnTo>
                  <a:pt x="377" y="115"/>
                </a:lnTo>
                <a:lnTo>
                  <a:pt x="366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8" y="154"/>
                </a:lnTo>
                <a:lnTo>
                  <a:pt x="57" y="152"/>
                </a:lnTo>
                <a:lnTo>
                  <a:pt x="38" y="143"/>
                </a:lnTo>
                <a:lnTo>
                  <a:pt x="23" y="132"/>
                </a:lnTo>
                <a:lnTo>
                  <a:pt x="10" y="115"/>
                </a:lnTo>
                <a:lnTo>
                  <a:pt x="3" y="98"/>
                </a:lnTo>
                <a:lnTo>
                  <a:pt x="0" y="78"/>
                </a:lnTo>
                <a:lnTo>
                  <a:pt x="3" y="56"/>
                </a:lnTo>
                <a:lnTo>
                  <a:pt x="10" y="39"/>
                </a:lnTo>
                <a:lnTo>
                  <a:pt x="23" y="22"/>
                </a:lnTo>
                <a:lnTo>
                  <a:pt x="38" y="11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1972659" y="3830787"/>
            <a:ext cx="38146" cy="28850"/>
          </a:xfrm>
          <a:custGeom>
            <a:avLst/>
            <a:gdLst>
              <a:gd name="T0" fmla="*/ 279 w 357"/>
              <a:gd name="T1" fmla="*/ 0 h 270"/>
              <a:gd name="T2" fmla="*/ 300 w 357"/>
              <a:gd name="T3" fmla="*/ 3 h 270"/>
              <a:gd name="T4" fmla="*/ 317 w 357"/>
              <a:gd name="T5" fmla="*/ 10 h 270"/>
              <a:gd name="T6" fmla="*/ 334 w 357"/>
              <a:gd name="T7" fmla="*/ 22 h 270"/>
              <a:gd name="T8" fmla="*/ 347 w 357"/>
              <a:gd name="T9" fmla="*/ 38 h 270"/>
              <a:gd name="T10" fmla="*/ 354 w 357"/>
              <a:gd name="T11" fmla="*/ 57 h 270"/>
              <a:gd name="T12" fmla="*/ 357 w 357"/>
              <a:gd name="T13" fmla="*/ 77 h 270"/>
              <a:gd name="T14" fmla="*/ 354 w 357"/>
              <a:gd name="T15" fmla="*/ 97 h 270"/>
              <a:gd name="T16" fmla="*/ 347 w 357"/>
              <a:gd name="T17" fmla="*/ 115 h 270"/>
              <a:gd name="T18" fmla="*/ 335 w 357"/>
              <a:gd name="T19" fmla="*/ 131 h 270"/>
              <a:gd name="T20" fmla="*/ 319 w 357"/>
              <a:gd name="T21" fmla="*/ 144 h 270"/>
              <a:gd name="T22" fmla="*/ 117 w 357"/>
              <a:gd name="T23" fmla="*/ 258 h 270"/>
              <a:gd name="T24" fmla="*/ 98 w 357"/>
              <a:gd name="T25" fmla="*/ 267 h 270"/>
              <a:gd name="T26" fmla="*/ 78 w 357"/>
              <a:gd name="T27" fmla="*/ 270 h 270"/>
              <a:gd name="T28" fmla="*/ 59 w 357"/>
              <a:gd name="T29" fmla="*/ 267 h 270"/>
              <a:gd name="T30" fmla="*/ 40 w 357"/>
              <a:gd name="T31" fmla="*/ 260 h 270"/>
              <a:gd name="T32" fmla="*/ 23 w 357"/>
              <a:gd name="T33" fmla="*/ 247 h 270"/>
              <a:gd name="T34" fmla="*/ 10 w 357"/>
              <a:gd name="T35" fmla="*/ 231 h 270"/>
              <a:gd name="T36" fmla="*/ 3 w 357"/>
              <a:gd name="T37" fmla="*/ 212 h 270"/>
              <a:gd name="T38" fmla="*/ 0 w 357"/>
              <a:gd name="T39" fmla="*/ 192 h 270"/>
              <a:gd name="T40" fmla="*/ 3 w 357"/>
              <a:gd name="T41" fmla="*/ 173 h 270"/>
              <a:gd name="T42" fmla="*/ 10 w 357"/>
              <a:gd name="T43" fmla="*/ 154 h 270"/>
              <a:gd name="T44" fmla="*/ 23 w 357"/>
              <a:gd name="T45" fmla="*/ 139 h 270"/>
              <a:gd name="T46" fmla="*/ 38 w 357"/>
              <a:gd name="T47" fmla="*/ 125 h 270"/>
              <a:gd name="T48" fmla="*/ 240 w 357"/>
              <a:gd name="T49" fmla="*/ 10 h 270"/>
              <a:gd name="T50" fmla="*/ 260 w 357"/>
              <a:gd name="T51" fmla="*/ 3 h 270"/>
              <a:gd name="T52" fmla="*/ 279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279" y="0"/>
                </a:moveTo>
                <a:lnTo>
                  <a:pt x="300" y="3"/>
                </a:lnTo>
                <a:lnTo>
                  <a:pt x="317" y="10"/>
                </a:lnTo>
                <a:lnTo>
                  <a:pt x="334" y="22"/>
                </a:lnTo>
                <a:lnTo>
                  <a:pt x="347" y="38"/>
                </a:lnTo>
                <a:lnTo>
                  <a:pt x="354" y="57"/>
                </a:lnTo>
                <a:lnTo>
                  <a:pt x="357" y="77"/>
                </a:lnTo>
                <a:lnTo>
                  <a:pt x="354" y="97"/>
                </a:lnTo>
                <a:lnTo>
                  <a:pt x="347" y="115"/>
                </a:lnTo>
                <a:lnTo>
                  <a:pt x="335" y="131"/>
                </a:lnTo>
                <a:lnTo>
                  <a:pt x="319" y="144"/>
                </a:lnTo>
                <a:lnTo>
                  <a:pt x="117" y="258"/>
                </a:lnTo>
                <a:lnTo>
                  <a:pt x="98" y="267"/>
                </a:lnTo>
                <a:lnTo>
                  <a:pt x="78" y="270"/>
                </a:lnTo>
                <a:lnTo>
                  <a:pt x="59" y="267"/>
                </a:lnTo>
                <a:lnTo>
                  <a:pt x="40" y="260"/>
                </a:lnTo>
                <a:lnTo>
                  <a:pt x="23" y="247"/>
                </a:lnTo>
                <a:lnTo>
                  <a:pt x="10" y="231"/>
                </a:lnTo>
                <a:lnTo>
                  <a:pt x="3" y="212"/>
                </a:lnTo>
                <a:lnTo>
                  <a:pt x="0" y="192"/>
                </a:lnTo>
                <a:lnTo>
                  <a:pt x="3" y="173"/>
                </a:lnTo>
                <a:lnTo>
                  <a:pt x="10" y="154"/>
                </a:lnTo>
                <a:lnTo>
                  <a:pt x="23" y="139"/>
                </a:lnTo>
                <a:lnTo>
                  <a:pt x="38" y="125"/>
                </a:lnTo>
                <a:lnTo>
                  <a:pt x="240" y="10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1913677" y="3762830"/>
            <a:ext cx="28850" cy="37825"/>
          </a:xfrm>
          <a:custGeom>
            <a:avLst/>
            <a:gdLst>
              <a:gd name="T0" fmla="*/ 193 w 271"/>
              <a:gd name="T1" fmla="*/ 0 h 354"/>
              <a:gd name="T2" fmla="*/ 213 w 271"/>
              <a:gd name="T3" fmla="*/ 3 h 354"/>
              <a:gd name="T4" fmla="*/ 232 w 271"/>
              <a:gd name="T5" fmla="*/ 12 h 354"/>
              <a:gd name="T6" fmla="*/ 249 w 271"/>
              <a:gd name="T7" fmla="*/ 24 h 354"/>
              <a:gd name="T8" fmla="*/ 261 w 271"/>
              <a:gd name="T9" fmla="*/ 40 h 354"/>
              <a:gd name="T10" fmla="*/ 269 w 271"/>
              <a:gd name="T11" fmla="*/ 58 h 354"/>
              <a:gd name="T12" fmla="*/ 271 w 271"/>
              <a:gd name="T13" fmla="*/ 77 h 354"/>
              <a:gd name="T14" fmla="*/ 269 w 271"/>
              <a:gd name="T15" fmla="*/ 97 h 354"/>
              <a:gd name="T16" fmla="*/ 261 w 271"/>
              <a:gd name="T17" fmla="*/ 116 h 354"/>
              <a:gd name="T18" fmla="*/ 145 w 271"/>
              <a:gd name="T19" fmla="*/ 317 h 354"/>
              <a:gd name="T20" fmla="*/ 132 w 271"/>
              <a:gd name="T21" fmla="*/ 333 h 354"/>
              <a:gd name="T22" fmla="*/ 115 w 271"/>
              <a:gd name="T23" fmla="*/ 345 h 354"/>
              <a:gd name="T24" fmla="*/ 98 w 271"/>
              <a:gd name="T25" fmla="*/ 352 h 354"/>
              <a:gd name="T26" fmla="*/ 77 w 271"/>
              <a:gd name="T27" fmla="*/ 354 h 354"/>
              <a:gd name="T28" fmla="*/ 58 w 271"/>
              <a:gd name="T29" fmla="*/ 352 h 354"/>
              <a:gd name="T30" fmla="*/ 39 w 271"/>
              <a:gd name="T31" fmla="*/ 344 h 354"/>
              <a:gd name="T32" fmla="*/ 22 w 271"/>
              <a:gd name="T33" fmla="*/ 332 h 354"/>
              <a:gd name="T34" fmla="*/ 10 w 271"/>
              <a:gd name="T35" fmla="*/ 317 h 354"/>
              <a:gd name="T36" fmla="*/ 3 w 271"/>
              <a:gd name="T37" fmla="*/ 298 h 354"/>
              <a:gd name="T38" fmla="*/ 0 w 271"/>
              <a:gd name="T39" fmla="*/ 279 h 354"/>
              <a:gd name="T40" fmla="*/ 3 w 271"/>
              <a:gd name="T41" fmla="*/ 259 h 354"/>
              <a:gd name="T42" fmla="*/ 10 w 271"/>
              <a:gd name="T43" fmla="*/ 240 h 354"/>
              <a:gd name="T44" fmla="*/ 127 w 271"/>
              <a:gd name="T45" fmla="*/ 40 h 354"/>
              <a:gd name="T46" fmla="*/ 140 w 271"/>
              <a:gd name="T47" fmla="*/ 23 h 354"/>
              <a:gd name="T48" fmla="*/ 156 w 271"/>
              <a:gd name="T49" fmla="*/ 11 h 354"/>
              <a:gd name="T50" fmla="*/ 174 w 271"/>
              <a:gd name="T51" fmla="*/ 3 h 354"/>
              <a:gd name="T52" fmla="*/ 193 w 271"/>
              <a:gd name="T5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4">
                <a:moveTo>
                  <a:pt x="193" y="0"/>
                </a:moveTo>
                <a:lnTo>
                  <a:pt x="213" y="3"/>
                </a:lnTo>
                <a:lnTo>
                  <a:pt x="232" y="12"/>
                </a:lnTo>
                <a:lnTo>
                  <a:pt x="249" y="24"/>
                </a:lnTo>
                <a:lnTo>
                  <a:pt x="261" y="40"/>
                </a:lnTo>
                <a:lnTo>
                  <a:pt x="269" y="58"/>
                </a:lnTo>
                <a:lnTo>
                  <a:pt x="271" y="77"/>
                </a:lnTo>
                <a:lnTo>
                  <a:pt x="269" y="97"/>
                </a:lnTo>
                <a:lnTo>
                  <a:pt x="261" y="116"/>
                </a:lnTo>
                <a:lnTo>
                  <a:pt x="145" y="317"/>
                </a:lnTo>
                <a:lnTo>
                  <a:pt x="132" y="333"/>
                </a:lnTo>
                <a:lnTo>
                  <a:pt x="115" y="345"/>
                </a:lnTo>
                <a:lnTo>
                  <a:pt x="98" y="352"/>
                </a:lnTo>
                <a:lnTo>
                  <a:pt x="77" y="354"/>
                </a:lnTo>
                <a:lnTo>
                  <a:pt x="58" y="352"/>
                </a:lnTo>
                <a:lnTo>
                  <a:pt x="39" y="344"/>
                </a:lnTo>
                <a:lnTo>
                  <a:pt x="22" y="332"/>
                </a:lnTo>
                <a:lnTo>
                  <a:pt x="10" y="317"/>
                </a:lnTo>
                <a:lnTo>
                  <a:pt x="3" y="298"/>
                </a:lnTo>
                <a:lnTo>
                  <a:pt x="0" y="279"/>
                </a:lnTo>
                <a:lnTo>
                  <a:pt x="3" y="259"/>
                </a:lnTo>
                <a:lnTo>
                  <a:pt x="10" y="240"/>
                </a:lnTo>
                <a:lnTo>
                  <a:pt x="127" y="40"/>
                </a:lnTo>
                <a:lnTo>
                  <a:pt x="140" y="23"/>
                </a:lnTo>
                <a:lnTo>
                  <a:pt x="156" y="11"/>
                </a:lnTo>
                <a:lnTo>
                  <a:pt x="174" y="3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821037" y="3862522"/>
            <a:ext cx="39749" cy="128221"/>
          </a:xfrm>
          <a:custGeom>
            <a:avLst/>
            <a:gdLst>
              <a:gd name="T0" fmla="*/ 186 w 373"/>
              <a:gd name="T1" fmla="*/ 0 h 1200"/>
              <a:gd name="T2" fmla="*/ 224 w 373"/>
              <a:gd name="T3" fmla="*/ 3 h 1200"/>
              <a:gd name="T4" fmla="*/ 257 w 373"/>
              <a:gd name="T5" fmla="*/ 9 h 1200"/>
              <a:gd name="T6" fmla="*/ 288 w 373"/>
              <a:gd name="T7" fmla="*/ 20 h 1200"/>
              <a:gd name="T8" fmla="*/ 313 w 373"/>
              <a:gd name="T9" fmla="*/ 37 h 1200"/>
              <a:gd name="T10" fmla="*/ 335 w 373"/>
              <a:gd name="T11" fmla="*/ 57 h 1200"/>
              <a:gd name="T12" fmla="*/ 351 w 373"/>
              <a:gd name="T13" fmla="*/ 81 h 1200"/>
              <a:gd name="T14" fmla="*/ 364 w 373"/>
              <a:gd name="T15" fmla="*/ 110 h 1200"/>
              <a:gd name="T16" fmla="*/ 370 w 373"/>
              <a:gd name="T17" fmla="*/ 144 h 1200"/>
              <a:gd name="T18" fmla="*/ 373 w 373"/>
              <a:gd name="T19" fmla="*/ 182 h 1200"/>
              <a:gd name="T20" fmla="*/ 373 w 373"/>
              <a:gd name="T21" fmla="*/ 453 h 1200"/>
              <a:gd name="T22" fmla="*/ 371 w 373"/>
              <a:gd name="T23" fmla="*/ 490 h 1200"/>
              <a:gd name="T24" fmla="*/ 367 w 373"/>
              <a:gd name="T25" fmla="*/ 527 h 1200"/>
              <a:gd name="T26" fmla="*/ 364 w 373"/>
              <a:gd name="T27" fmla="*/ 564 h 1200"/>
              <a:gd name="T28" fmla="*/ 290 w 373"/>
              <a:gd name="T29" fmla="*/ 1113 h 1200"/>
              <a:gd name="T30" fmla="*/ 285 w 373"/>
              <a:gd name="T31" fmla="*/ 1140 h 1200"/>
              <a:gd name="T32" fmla="*/ 276 w 373"/>
              <a:gd name="T33" fmla="*/ 1161 h 1200"/>
              <a:gd name="T34" fmla="*/ 265 w 373"/>
              <a:gd name="T35" fmla="*/ 1176 h 1200"/>
              <a:gd name="T36" fmla="*/ 250 w 373"/>
              <a:gd name="T37" fmla="*/ 1188 h 1200"/>
              <a:gd name="T38" fmla="*/ 232 w 373"/>
              <a:gd name="T39" fmla="*/ 1195 h 1200"/>
              <a:gd name="T40" fmla="*/ 210 w 373"/>
              <a:gd name="T41" fmla="*/ 1199 h 1200"/>
              <a:gd name="T42" fmla="*/ 186 w 373"/>
              <a:gd name="T43" fmla="*/ 1200 h 1200"/>
              <a:gd name="T44" fmla="*/ 162 w 373"/>
              <a:gd name="T45" fmla="*/ 1199 h 1200"/>
              <a:gd name="T46" fmla="*/ 140 w 373"/>
              <a:gd name="T47" fmla="*/ 1195 h 1200"/>
              <a:gd name="T48" fmla="*/ 123 w 373"/>
              <a:gd name="T49" fmla="*/ 1188 h 1200"/>
              <a:gd name="T50" fmla="*/ 107 w 373"/>
              <a:gd name="T51" fmla="*/ 1176 h 1200"/>
              <a:gd name="T52" fmla="*/ 96 w 373"/>
              <a:gd name="T53" fmla="*/ 1161 h 1200"/>
              <a:gd name="T54" fmla="*/ 87 w 373"/>
              <a:gd name="T55" fmla="*/ 1140 h 1200"/>
              <a:gd name="T56" fmla="*/ 82 w 373"/>
              <a:gd name="T57" fmla="*/ 1113 h 1200"/>
              <a:gd name="T58" fmla="*/ 9 w 373"/>
              <a:gd name="T59" fmla="*/ 564 h 1200"/>
              <a:gd name="T60" fmla="*/ 5 w 373"/>
              <a:gd name="T61" fmla="*/ 527 h 1200"/>
              <a:gd name="T62" fmla="*/ 1 w 373"/>
              <a:gd name="T63" fmla="*/ 490 h 1200"/>
              <a:gd name="T64" fmla="*/ 0 w 373"/>
              <a:gd name="T65" fmla="*/ 453 h 1200"/>
              <a:gd name="T66" fmla="*/ 0 w 373"/>
              <a:gd name="T67" fmla="*/ 182 h 1200"/>
              <a:gd name="T68" fmla="*/ 2 w 373"/>
              <a:gd name="T69" fmla="*/ 144 h 1200"/>
              <a:gd name="T70" fmla="*/ 9 w 373"/>
              <a:gd name="T71" fmla="*/ 110 h 1200"/>
              <a:gd name="T72" fmla="*/ 21 w 373"/>
              <a:gd name="T73" fmla="*/ 81 h 1200"/>
              <a:gd name="T74" fmla="*/ 38 w 373"/>
              <a:gd name="T75" fmla="*/ 57 h 1200"/>
              <a:gd name="T76" fmla="*/ 59 w 373"/>
              <a:gd name="T77" fmla="*/ 37 h 1200"/>
              <a:gd name="T78" fmla="*/ 85 w 373"/>
              <a:gd name="T79" fmla="*/ 20 h 1200"/>
              <a:gd name="T80" fmla="*/ 115 w 373"/>
              <a:gd name="T81" fmla="*/ 9 h 1200"/>
              <a:gd name="T82" fmla="*/ 148 w 373"/>
              <a:gd name="T83" fmla="*/ 3 h 1200"/>
              <a:gd name="T84" fmla="*/ 186 w 373"/>
              <a:gd name="T85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3" h="1200">
                <a:moveTo>
                  <a:pt x="186" y="0"/>
                </a:moveTo>
                <a:lnTo>
                  <a:pt x="224" y="3"/>
                </a:lnTo>
                <a:lnTo>
                  <a:pt x="257" y="9"/>
                </a:lnTo>
                <a:lnTo>
                  <a:pt x="288" y="20"/>
                </a:lnTo>
                <a:lnTo>
                  <a:pt x="313" y="37"/>
                </a:lnTo>
                <a:lnTo>
                  <a:pt x="335" y="57"/>
                </a:lnTo>
                <a:lnTo>
                  <a:pt x="351" y="81"/>
                </a:lnTo>
                <a:lnTo>
                  <a:pt x="364" y="110"/>
                </a:lnTo>
                <a:lnTo>
                  <a:pt x="370" y="144"/>
                </a:lnTo>
                <a:lnTo>
                  <a:pt x="373" y="182"/>
                </a:lnTo>
                <a:lnTo>
                  <a:pt x="373" y="453"/>
                </a:lnTo>
                <a:lnTo>
                  <a:pt x="371" y="490"/>
                </a:lnTo>
                <a:lnTo>
                  <a:pt x="367" y="527"/>
                </a:lnTo>
                <a:lnTo>
                  <a:pt x="364" y="564"/>
                </a:lnTo>
                <a:lnTo>
                  <a:pt x="290" y="1113"/>
                </a:lnTo>
                <a:lnTo>
                  <a:pt x="285" y="1140"/>
                </a:lnTo>
                <a:lnTo>
                  <a:pt x="276" y="1161"/>
                </a:lnTo>
                <a:lnTo>
                  <a:pt x="265" y="1176"/>
                </a:lnTo>
                <a:lnTo>
                  <a:pt x="250" y="1188"/>
                </a:lnTo>
                <a:lnTo>
                  <a:pt x="232" y="1195"/>
                </a:lnTo>
                <a:lnTo>
                  <a:pt x="210" y="1199"/>
                </a:lnTo>
                <a:lnTo>
                  <a:pt x="186" y="1200"/>
                </a:lnTo>
                <a:lnTo>
                  <a:pt x="162" y="1199"/>
                </a:lnTo>
                <a:lnTo>
                  <a:pt x="140" y="1195"/>
                </a:lnTo>
                <a:lnTo>
                  <a:pt x="123" y="1188"/>
                </a:lnTo>
                <a:lnTo>
                  <a:pt x="107" y="1176"/>
                </a:lnTo>
                <a:lnTo>
                  <a:pt x="96" y="1161"/>
                </a:lnTo>
                <a:lnTo>
                  <a:pt x="87" y="1140"/>
                </a:lnTo>
                <a:lnTo>
                  <a:pt x="82" y="1113"/>
                </a:lnTo>
                <a:lnTo>
                  <a:pt x="9" y="564"/>
                </a:lnTo>
                <a:lnTo>
                  <a:pt x="5" y="527"/>
                </a:lnTo>
                <a:lnTo>
                  <a:pt x="1" y="490"/>
                </a:lnTo>
                <a:lnTo>
                  <a:pt x="0" y="453"/>
                </a:lnTo>
                <a:lnTo>
                  <a:pt x="0" y="182"/>
                </a:lnTo>
                <a:lnTo>
                  <a:pt x="2" y="144"/>
                </a:lnTo>
                <a:lnTo>
                  <a:pt x="9" y="110"/>
                </a:lnTo>
                <a:lnTo>
                  <a:pt x="21" y="81"/>
                </a:lnTo>
                <a:lnTo>
                  <a:pt x="38" y="57"/>
                </a:lnTo>
                <a:lnTo>
                  <a:pt x="59" y="37"/>
                </a:lnTo>
                <a:lnTo>
                  <a:pt x="85" y="20"/>
                </a:lnTo>
                <a:lnTo>
                  <a:pt x="115" y="9"/>
                </a:lnTo>
                <a:lnTo>
                  <a:pt x="148" y="3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1820076" y="4007091"/>
            <a:ext cx="41672" cy="41031"/>
          </a:xfrm>
          <a:custGeom>
            <a:avLst/>
            <a:gdLst>
              <a:gd name="T0" fmla="*/ 194 w 388"/>
              <a:gd name="T1" fmla="*/ 0 h 386"/>
              <a:gd name="T2" fmla="*/ 233 w 388"/>
              <a:gd name="T3" fmla="*/ 6 h 386"/>
              <a:gd name="T4" fmla="*/ 269 w 388"/>
              <a:gd name="T5" fmla="*/ 17 h 386"/>
              <a:gd name="T6" fmla="*/ 302 w 388"/>
              <a:gd name="T7" fmla="*/ 34 h 386"/>
              <a:gd name="T8" fmla="*/ 331 w 388"/>
              <a:gd name="T9" fmla="*/ 57 h 386"/>
              <a:gd name="T10" fmla="*/ 355 w 388"/>
              <a:gd name="T11" fmla="*/ 86 h 386"/>
              <a:gd name="T12" fmla="*/ 373 w 388"/>
              <a:gd name="T13" fmla="*/ 119 h 386"/>
              <a:gd name="T14" fmla="*/ 384 w 388"/>
              <a:gd name="T15" fmla="*/ 155 h 386"/>
              <a:gd name="T16" fmla="*/ 388 w 388"/>
              <a:gd name="T17" fmla="*/ 193 h 386"/>
              <a:gd name="T18" fmla="*/ 384 w 388"/>
              <a:gd name="T19" fmla="*/ 232 h 386"/>
              <a:gd name="T20" fmla="*/ 373 w 388"/>
              <a:gd name="T21" fmla="*/ 269 h 386"/>
              <a:gd name="T22" fmla="*/ 355 w 388"/>
              <a:gd name="T23" fmla="*/ 301 h 386"/>
              <a:gd name="T24" fmla="*/ 331 w 388"/>
              <a:gd name="T25" fmla="*/ 329 h 386"/>
              <a:gd name="T26" fmla="*/ 302 w 388"/>
              <a:gd name="T27" fmla="*/ 353 h 386"/>
              <a:gd name="T28" fmla="*/ 269 w 388"/>
              <a:gd name="T29" fmla="*/ 371 h 386"/>
              <a:gd name="T30" fmla="*/ 233 w 388"/>
              <a:gd name="T31" fmla="*/ 382 h 386"/>
              <a:gd name="T32" fmla="*/ 194 w 388"/>
              <a:gd name="T33" fmla="*/ 386 h 386"/>
              <a:gd name="T34" fmla="*/ 155 w 388"/>
              <a:gd name="T35" fmla="*/ 382 h 386"/>
              <a:gd name="T36" fmla="*/ 119 w 388"/>
              <a:gd name="T37" fmla="*/ 371 h 386"/>
              <a:gd name="T38" fmla="*/ 86 w 388"/>
              <a:gd name="T39" fmla="*/ 353 h 386"/>
              <a:gd name="T40" fmla="*/ 57 w 388"/>
              <a:gd name="T41" fmla="*/ 329 h 386"/>
              <a:gd name="T42" fmla="*/ 33 w 388"/>
              <a:gd name="T43" fmla="*/ 301 h 386"/>
              <a:gd name="T44" fmla="*/ 15 w 388"/>
              <a:gd name="T45" fmla="*/ 269 h 386"/>
              <a:gd name="T46" fmla="*/ 4 w 388"/>
              <a:gd name="T47" fmla="*/ 232 h 386"/>
              <a:gd name="T48" fmla="*/ 0 w 388"/>
              <a:gd name="T49" fmla="*/ 193 h 386"/>
              <a:gd name="T50" fmla="*/ 4 w 388"/>
              <a:gd name="T51" fmla="*/ 155 h 386"/>
              <a:gd name="T52" fmla="*/ 15 w 388"/>
              <a:gd name="T53" fmla="*/ 119 h 386"/>
              <a:gd name="T54" fmla="*/ 33 w 388"/>
              <a:gd name="T55" fmla="*/ 86 h 386"/>
              <a:gd name="T56" fmla="*/ 57 w 388"/>
              <a:gd name="T57" fmla="*/ 57 h 386"/>
              <a:gd name="T58" fmla="*/ 86 w 388"/>
              <a:gd name="T59" fmla="*/ 34 h 386"/>
              <a:gd name="T60" fmla="*/ 119 w 388"/>
              <a:gd name="T61" fmla="*/ 17 h 386"/>
              <a:gd name="T62" fmla="*/ 155 w 388"/>
              <a:gd name="T63" fmla="*/ 6 h 386"/>
              <a:gd name="T64" fmla="*/ 194 w 388"/>
              <a:gd name="T6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386">
                <a:moveTo>
                  <a:pt x="194" y="0"/>
                </a:moveTo>
                <a:lnTo>
                  <a:pt x="233" y="6"/>
                </a:lnTo>
                <a:lnTo>
                  <a:pt x="269" y="17"/>
                </a:lnTo>
                <a:lnTo>
                  <a:pt x="302" y="34"/>
                </a:lnTo>
                <a:lnTo>
                  <a:pt x="331" y="57"/>
                </a:lnTo>
                <a:lnTo>
                  <a:pt x="355" y="86"/>
                </a:lnTo>
                <a:lnTo>
                  <a:pt x="373" y="119"/>
                </a:lnTo>
                <a:lnTo>
                  <a:pt x="384" y="155"/>
                </a:lnTo>
                <a:lnTo>
                  <a:pt x="388" y="193"/>
                </a:lnTo>
                <a:lnTo>
                  <a:pt x="384" y="232"/>
                </a:lnTo>
                <a:lnTo>
                  <a:pt x="373" y="269"/>
                </a:lnTo>
                <a:lnTo>
                  <a:pt x="355" y="301"/>
                </a:lnTo>
                <a:lnTo>
                  <a:pt x="331" y="329"/>
                </a:lnTo>
                <a:lnTo>
                  <a:pt x="302" y="353"/>
                </a:lnTo>
                <a:lnTo>
                  <a:pt x="269" y="371"/>
                </a:lnTo>
                <a:lnTo>
                  <a:pt x="233" y="382"/>
                </a:lnTo>
                <a:lnTo>
                  <a:pt x="194" y="386"/>
                </a:lnTo>
                <a:lnTo>
                  <a:pt x="155" y="382"/>
                </a:lnTo>
                <a:lnTo>
                  <a:pt x="119" y="371"/>
                </a:lnTo>
                <a:lnTo>
                  <a:pt x="86" y="353"/>
                </a:lnTo>
                <a:lnTo>
                  <a:pt x="57" y="329"/>
                </a:lnTo>
                <a:lnTo>
                  <a:pt x="33" y="301"/>
                </a:lnTo>
                <a:lnTo>
                  <a:pt x="15" y="269"/>
                </a:lnTo>
                <a:lnTo>
                  <a:pt x="4" y="232"/>
                </a:lnTo>
                <a:lnTo>
                  <a:pt x="0" y="193"/>
                </a:lnTo>
                <a:lnTo>
                  <a:pt x="4" y="155"/>
                </a:lnTo>
                <a:lnTo>
                  <a:pt x="15" y="119"/>
                </a:lnTo>
                <a:lnTo>
                  <a:pt x="33" y="86"/>
                </a:lnTo>
                <a:lnTo>
                  <a:pt x="57" y="57"/>
                </a:lnTo>
                <a:lnTo>
                  <a:pt x="86" y="34"/>
                </a:lnTo>
                <a:lnTo>
                  <a:pt x="119" y="17"/>
                </a:lnTo>
                <a:lnTo>
                  <a:pt x="155" y="6"/>
                </a:lnTo>
                <a:lnTo>
                  <a:pt x="1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98823" y="3571802"/>
            <a:ext cx="820615" cy="82296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4710754" y="3789995"/>
            <a:ext cx="396752" cy="386574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75 w 3440"/>
              <a:gd name="T23" fmla="*/ 38 h 3436"/>
              <a:gd name="T24" fmla="*/ 2010 w 3440"/>
              <a:gd name="T25" fmla="*/ 197 h 3436"/>
              <a:gd name="T26" fmla="*/ 2129 w 3440"/>
              <a:gd name="T27" fmla="*/ 416 h 3436"/>
              <a:gd name="T28" fmla="*/ 2360 w 3440"/>
              <a:gd name="T29" fmla="*/ 512 h 3436"/>
              <a:gd name="T30" fmla="*/ 2603 w 3440"/>
              <a:gd name="T31" fmla="*/ 443 h 3436"/>
              <a:gd name="T32" fmla="*/ 2739 w 3440"/>
              <a:gd name="T33" fmla="*/ 357 h 3436"/>
              <a:gd name="T34" fmla="*/ 3007 w 3440"/>
              <a:gd name="T35" fmla="*/ 578 h 3436"/>
              <a:gd name="T36" fmla="*/ 3082 w 3440"/>
              <a:gd name="T37" fmla="*/ 749 h 3436"/>
              <a:gd name="T38" fmla="*/ 2963 w 3440"/>
              <a:gd name="T39" fmla="*/ 920 h 3436"/>
              <a:gd name="T40" fmla="*/ 2949 w 3440"/>
              <a:gd name="T41" fmla="*/ 1166 h 3436"/>
              <a:gd name="T42" fmla="*/ 3103 w 3440"/>
              <a:gd name="T43" fmla="*/ 1379 h 3436"/>
              <a:gd name="T44" fmla="*/ 3340 w 3440"/>
              <a:gd name="T45" fmla="*/ 1445 h 3436"/>
              <a:gd name="T46" fmla="*/ 3430 w 3440"/>
              <a:gd name="T47" fmla="*/ 1527 h 3436"/>
              <a:gd name="T48" fmla="*/ 3415 w 3440"/>
              <a:gd name="T49" fmla="*/ 1958 h 3436"/>
              <a:gd name="T50" fmla="*/ 3307 w 3440"/>
              <a:gd name="T51" fmla="*/ 2002 h 3436"/>
              <a:gd name="T52" fmla="*/ 3060 w 3440"/>
              <a:gd name="T53" fmla="*/ 2092 h 3436"/>
              <a:gd name="T54" fmla="*/ 2931 w 3440"/>
              <a:gd name="T55" fmla="*/ 2317 h 3436"/>
              <a:gd name="T56" fmla="*/ 2972 w 3440"/>
              <a:gd name="T57" fmla="*/ 2562 h 3436"/>
              <a:gd name="T58" fmla="*/ 3081 w 3440"/>
              <a:gd name="T59" fmla="*/ 2716 h 3436"/>
              <a:gd name="T60" fmla="*/ 2931 w 3440"/>
              <a:gd name="T61" fmla="*/ 2939 h 3436"/>
              <a:gd name="T62" fmla="*/ 2707 w 3440"/>
              <a:gd name="T63" fmla="*/ 3087 h 3436"/>
              <a:gd name="T64" fmla="*/ 2554 w 3440"/>
              <a:gd name="T65" fmla="*/ 2982 h 3436"/>
              <a:gd name="T66" fmla="*/ 2308 w 3440"/>
              <a:gd name="T67" fmla="*/ 2939 h 3436"/>
              <a:gd name="T68" fmla="*/ 2079 w 3440"/>
              <a:gd name="T69" fmla="*/ 3069 h 3436"/>
              <a:gd name="T70" fmla="*/ 1992 w 3440"/>
              <a:gd name="T71" fmla="*/ 3327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2 w 3440"/>
              <a:gd name="T101" fmla="*/ 1518 h 3436"/>
              <a:gd name="T102" fmla="*/ 88 w 3440"/>
              <a:gd name="T103" fmla="*/ 1435 h 3436"/>
              <a:gd name="T104" fmla="*/ 339 w 3440"/>
              <a:gd name="T105" fmla="*/ 1370 h 3436"/>
              <a:gd name="T106" fmla="*/ 499 w 3440"/>
              <a:gd name="T107" fmla="*/ 1160 h 3436"/>
              <a:gd name="T108" fmla="*/ 486 w 3440"/>
              <a:gd name="T109" fmla="*/ 912 h 3436"/>
              <a:gd name="T110" fmla="*/ 365 w 3440"/>
              <a:gd name="T111" fmla="*/ 739 h 3436"/>
              <a:gd name="T112" fmla="*/ 442 w 3440"/>
              <a:gd name="T113" fmla="*/ 567 h 3436"/>
              <a:gd name="T114" fmla="*/ 714 w 3440"/>
              <a:gd name="T115" fmla="*/ 347 h 3436"/>
              <a:gd name="T116" fmla="*/ 849 w 3440"/>
              <a:gd name="T117" fmla="*/ 433 h 3436"/>
              <a:gd name="T118" fmla="*/ 1090 w 3440"/>
              <a:gd name="T119" fmla="*/ 500 h 3436"/>
              <a:gd name="T120" fmla="*/ 1329 w 3440"/>
              <a:gd name="T121" fmla="*/ 399 h 3436"/>
              <a:gd name="T122" fmla="*/ 1447 w 3440"/>
              <a:gd name="T123" fmla="*/ 156 h 3436"/>
              <a:gd name="T124" fmla="*/ 1509 w 3440"/>
              <a:gd name="T125" fmla="*/ 16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8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8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727" y="0"/>
                </a:lnTo>
                <a:lnTo>
                  <a:pt x="1824" y="3"/>
                </a:lnTo>
                <a:lnTo>
                  <a:pt x="1921" y="11"/>
                </a:lnTo>
                <a:lnTo>
                  <a:pt x="1941" y="16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3" y="511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7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2" y="847"/>
                </a:lnTo>
                <a:lnTo>
                  <a:pt x="2981" y="883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40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1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7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9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8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7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2" y="3106"/>
                </a:lnTo>
                <a:lnTo>
                  <a:pt x="2030" y="3146"/>
                </a:lnTo>
                <a:lnTo>
                  <a:pt x="2012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51"/>
                </a:lnTo>
                <a:lnTo>
                  <a:pt x="1982" y="3373"/>
                </a:lnTo>
                <a:lnTo>
                  <a:pt x="1969" y="3393"/>
                </a:lnTo>
                <a:lnTo>
                  <a:pt x="1951" y="3409"/>
                </a:lnTo>
                <a:lnTo>
                  <a:pt x="1931" y="3419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499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5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4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499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8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4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7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6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4965" y="4470764"/>
            <a:ext cx="46960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登录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设备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从服务器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选择一些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设备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发送给接收端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6" y="2911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038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监控系统</a:t>
            </a:r>
            <a:r>
              <a:rPr lang="en-US" altLang="zh-CN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（网页）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Rectangle 64"/>
          <p:cNvSpPr/>
          <p:nvPr/>
        </p:nvSpPr>
        <p:spPr>
          <a:xfrm>
            <a:off x="-597308" y="4648668"/>
            <a:ext cx="469606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在网页上登入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每一个账号对应一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个接收端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3" r="49211" b="49936"/>
          <a:stretch/>
        </p:blipFill>
        <p:spPr>
          <a:xfrm>
            <a:off x="7026560" y="2412800"/>
            <a:ext cx="4636169" cy="31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207242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22749" y="3540636"/>
            <a:ext cx="820615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1701950" y="3804181"/>
            <a:ext cx="262213" cy="361905"/>
          </a:xfrm>
          <a:custGeom>
            <a:avLst/>
            <a:gdLst>
              <a:gd name="T0" fmla="*/ 908 w 2456"/>
              <a:gd name="T1" fmla="*/ 362 h 3389"/>
              <a:gd name="T2" fmla="*/ 580 w 2456"/>
              <a:gd name="T3" fmla="*/ 564 h 3389"/>
              <a:gd name="T4" fmla="*/ 368 w 2456"/>
              <a:gd name="T5" fmla="*/ 875 h 3389"/>
              <a:gd name="T6" fmla="*/ 314 w 2456"/>
              <a:gd name="T7" fmla="*/ 1251 h 3389"/>
              <a:gd name="T8" fmla="*/ 379 w 2456"/>
              <a:gd name="T9" fmla="*/ 1553 h 3389"/>
              <a:gd name="T10" fmla="*/ 501 w 2456"/>
              <a:gd name="T11" fmla="*/ 1781 h 3389"/>
              <a:gd name="T12" fmla="*/ 642 w 2456"/>
              <a:gd name="T13" fmla="*/ 1993 h 3389"/>
              <a:gd name="T14" fmla="*/ 730 w 2456"/>
              <a:gd name="T15" fmla="*/ 2231 h 3389"/>
              <a:gd name="T16" fmla="*/ 783 w 2456"/>
              <a:gd name="T17" fmla="*/ 2394 h 3389"/>
              <a:gd name="T18" fmla="*/ 1629 w 2456"/>
              <a:gd name="T19" fmla="*/ 2435 h 3389"/>
              <a:gd name="T20" fmla="*/ 1720 w 2456"/>
              <a:gd name="T21" fmla="*/ 2315 h 3389"/>
              <a:gd name="T22" fmla="*/ 1767 w 2456"/>
              <a:gd name="T23" fmla="*/ 2083 h 3389"/>
              <a:gd name="T24" fmla="*/ 1900 w 2456"/>
              <a:gd name="T25" fmla="*/ 1862 h 3389"/>
              <a:gd name="T26" fmla="*/ 2031 w 2456"/>
              <a:gd name="T27" fmla="*/ 1651 h 3389"/>
              <a:gd name="T28" fmla="*/ 2126 w 2456"/>
              <a:gd name="T29" fmla="*/ 1383 h 3389"/>
              <a:gd name="T30" fmla="*/ 2131 w 2456"/>
              <a:gd name="T31" fmla="*/ 1022 h 3389"/>
              <a:gd name="T32" fmla="*/ 1978 w 2456"/>
              <a:gd name="T33" fmla="*/ 677 h 3389"/>
              <a:gd name="T34" fmla="*/ 1691 w 2456"/>
              <a:gd name="T35" fmla="*/ 426 h 3389"/>
              <a:gd name="T36" fmla="*/ 1312 w 2456"/>
              <a:gd name="T37" fmla="*/ 312 h 3389"/>
              <a:gd name="T38" fmla="*/ 1522 w 2456"/>
              <a:gd name="T39" fmla="*/ 35 h 3389"/>
              <a:gd name="T40" fmla="*/ 1952 w 2456"/>
              <a:gd name="T41" fmla="*/ 227 h 3389"/>
              <a:gd name="T42" fmla="*/ 2272 w 2456"/>
              <a:gd name="T43" fmla="*/ 557 h 3389"/>
              <a:gd name="T44" fmla="*/ 2439 w 2456"/>
              <a:gd name="T45" fmla="*/ 987 h 3389"/>
              <a:gd name="T46" fmla="*/ 2437 w 2456"/>
              <a:gd name="T47" fmla="*/ 1411 h 3389"/>
              <a:gd name="T48" fmla="*/ 2342 w 2456"/>
              <a:gd name="T49" fmla="*/ 1723 h 3389"/>
              <a:gd name="T50" fmla="*/ 2210 w 2456"/>
              <a:gd name="T51" fmla="*/ 1957 h 3389"/>
              <a:gd name="T52" fmla="*/ 2075 w 2456"/>
              <a:gd name="T53" fmla="*/ 2160 h 3389"/>
              <a:gd name="T54" fmla="*/ 2030 w 2456"/>
              <a:gd name="T55" fmla="*/ 2341 h 3389"/>
              <a:gd name="T56" fmla="*/ 1903 w 2456"/>
              <a:gd name="T57" fmla="*/ 2602 h 3389"/>
              <a:gd name="T58" fmla="*/ 1800 w 2456"/>
              <a:gd name="T59" fmla="*/ 2777 h 3389"/>
              <a:gd name="T60" fmla="*/ 1791 w 2456"/>
              <a:gd name="T61" fmla="*/ 2941 h 3389"/>
              <a:gd name="T62" fmla="*/ 1787 w 2456"/>
              <a:gd name="T63" fmla="*/ 3016 h 3389"/>
              <a:gd name="T64" fmla="*/ 1751 w 2456"/>
              <a:gd name="T65" fmla="*/ 3117 h 3389"/>
              <a:gd name="T66" fmla="*/ 1623 w 2456"/>
              <a:gd name="T67" fmla="*/ 3228 h 3389"/>
              <a:gd name="T68" fmla="*/ 1434 w 2456"/>
              <a:gd name="T69" fmla="*/ 3364 h 3389"/>
              <a:gd name="T70" fmla="*/ 1078 w 2456"/>
              <a:gd name="T71" fmla="*/ 3386 h 3389"/>
              <a:gd name="T72" fmla="*/ 922 w 2456"/>
              <a:gd name="T73" fmla="*/ 3266 h 3389"/>
              <a:gd name="T74" fmla="*/ 735 w 2456"/>
              <a:gd name="T75" fmla="*/ 3155 h 3389"/>
              <a:gd name="T76" fmla="*/ 672 w 2456"/>
              <a:gd name="T77" fmla="*/ 3038 h 3389"/>
              <a:gd name="T78" fmla="*/ 667 w 2456"/>
              <a:gd name="T79" fmla="*/ 2985 h 3389"/>
              <a:gd name="T80" fmla="*/ 660 w 2456"/>
              <a:gd name="T81" fmla="*/ 2845 h 3389"/>
              <a:gd name="T82" fmla="*/ 651 w 2456"/>
              <a:gd name="T83" fmla="*/ 2689 h 3389"/>
              <a:gd name="T84" fmla="*/ 456 w 2456"/>
              <a:gd name="T85" fmla="*/ 2451 h 3389"/>
              <a:gd name="T86" fmla="*/ 411 w 2456"/>
              <a:gd name="T87" fmla="*/ 2226 h 3389"/>
              <a:gd name="T88" fmla="*/ 300 w 2456"/>
              <a:gd name="T89" fmla="*/ 2035 h 3389"/>
              <a:gd name="T90" fmla="*/ 166 w 2456"/>
              <a:gd name="T91" fmla="*/ 1825 h 3389"/>
              <a:gd name="T92" fmla="*/ 50 w 2456"/>
              <a:gd name="T93" fmla="*/ 1547 h 3389"/>
              <a:gd name="T94" fmla="*/ 0 w 2456"/>
              <a:gd name="T95" fmla="*/ 1178 h 3389"/>
              <a:gd name="T96" fmla="*/ 97 w 2456"/>
              <a:gd name="T97" fmla="*/ 720 h 3389"/>
              <a:gd name="T98" fmla="*/ 360 w 2456"/>
              <a:gd name="T99" fmla="*/ 346 h 3389"/>
              <a:gd name="T100" fmla="*/ 751 w 2456"/>
              <a:gd name="T101" fmla="*/ 93 h 3389"/>
              <a:gd name="T102" fmla="*/ 1228 w 2456"/>
              <a:gd name="T103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56" h="3389">
                <a:moveTo>
                  <a:pt x="1228" y="308"/>
                </a:moveTo>
                <a:lnTo>
                  <a:pt x="1144" y="312"/>
                </a:lnTo>
                <a:lnTo>
                  <a:pt x="1063" y="322"/>
                </a:lnTo>
                <a:lnTo>
                  <a:pt x="985" y="339"/>
                </a:lnTo>
                <a:lnTo>
                  <a:pt x="908" y="362"/>
                </a:lnTo>
                <a:lnTo>
                  <a:pt x="835" y="392"/>
                </a:lnTo>
                <a:lnTo>
                  <a:pt x="765" y="428"/>
                </a:lnTo>
                <a:lnTo>
                  <a:pt x="699" y="468"/>
                </a:lnTo>
                <a:lnTo>
                  <a:pt x="638" y="513"/>
                </a:lnTo>
                <a:lnTo>
                  <a:pt x="580" y="564"/>
                </a:lnTo>
                <a:lnTo>
                  <a:pt x="527" y="618"/>
                </a:lnTo>
                <a:lnTo>
                  <a:pt x="480" y="677"/>
                </a:lnTo>
                <a:lnTo>
                  <a:pt x="437" y="740"/>
                </a:lnTo>
                <a:lnTo>
                  <a:pt x="400" y="805"/>
                </a:lnTo>
                <a:lnTo>
                  <a:pt x="368" y="875"/>
                </a:lnTo>
                <a:lnTo>
                  <a:pt x="344" y="948"/>
                </a:lnTo>
                <a:lnTo>
                  <a:pt x="326" y="1022"/>
                </a:lnTo>
                <a:lnTo>
                  <a:pt x="315" y="1099"/>
                </a:lnTo>
                <a:lnTo>
                  <a:pt x="311" y="1178"/>
                </a:lnTo>
                <a:lnTo>
                  <a:pt x="314" y="1251"/>
                </a:lnTo>
                <a:lnTo>
                  <a:pt x="320" y="1319"/>
                </a:lnTo>
                <a:lnTo>
                  <a:pt x="330" y="1383"/>
                </a:lnTo>
                <a:lnTo>
                  <a:pt x="344" y="1444"/>
                </a:lnTo>
                <a:lnTo>
                  <a:pt x="360" y="1500"/>
                </a:lnTo>
                <a:lnTo>
                  <a:pt x="379" y="1553"/>
                </a:lnTo>
                <a:lnTo>
                  <a:pt x="401" y="1604"/>
                </a:lnTo>
                <a:lnTo>
                  <a:pt x="425" y="1651"/>
                </a:lnTo>
                <a:lnTo>
                  <a:pt x="449" y="1697"/>
                </a:lnTo>
                <a:lnTo>
                  <a:pt x="476" y="1740"/>
                </a:lnTo>
                <a:lnTo>
                  <a:pt x="501" y="1781"/>
                </a:lnTo>
                <a:lnTo>
                  <a:pt x="529" y="1821"/>
                </a:lnTo>
                <a:lnTo>
                  <a:pt x="555" y="1860"/>
                </a:lnTo>
                <a:lnTo>
                  <a:pt x="585" y="1905"/>
                </a:lnTo>
                <a:lnTo>
                  <a:pt x="614" y="1949"/>
                </a:lnTo>
                <a:lnTo>
                  <a:pt x="642" y="1993"/>
                </a:lnTo>
                <a:lnTo>
                  <a:pt x="667" y="2037"/>
                </a:lnTo>
                <a:lnTo>
                  <a:pt x="689" y="2083"/>
                </a:lnTo>
                <a:lnTo>
                  <a:pt x="707" y="2130"/>
                </a:lnTo>
                <a:lnTo>
                  <a:pt x="721" y="2179"/>
                </a:lnTo>
                <a:lnTo>
                  <a:pt x="730" y="2231"/>
                </a:lnTo>
                <a:lnTo>
                  <a:pt x="732" y="2285"/>
                </a:lnTo>
                <a:lnTo>
                  <a:pt x="736" y="2315"/>
                </a:lnTo>
                <a:lnTo>
                  <a:pt x="747" y="2344"/>
                </a:lnTo>
                <a:lnTo>
                  <a:pt x="763" y="2370"/>
                </a:lnTo>
                <a:lnTo>
                  <a:pt x="783" y="2394"/>
                </a:lnTo>
                <a:lnTo>
                  <a:pt x="804" y="2416"/>
                </a:lnTo>
                <a:lnTo>
                  <a:pt x="827" y="2435"/>
                </a:lnTo>
                <a:lnTo>
                  <a:pt x="849" y="2451"/>
                </a:lnTo>
                <a:lnTo>
                  <a:pt x="1607" y="2451"/>
                </a:lnTo>
                <a:lnTo>
                  <a:pt x="1629" y="2435"/>
                </a:lnTo>
                <a:lnTo>
                  <a:pt x="1652" y="2416"/>
                </a:lnTo>
                <a:lnTo>
                  <a:pt x="1675" y="2394"/>
                </a:lnTo>
                <a:lnTo>
                  <a:pt x="1694" y="2370"/>
                </a:lnTo>
                <a:lnTo>
                  <a:pt x="1709" y="2344"/>
                </a:lnTo>
                <a:lnTo>
                  <a:pt x="1720" y="2315"/>
                </a:lnTo>
                <a:lnTo>
                  <a:pt x="1724" y="2285"/>
                </a:lnTo>
                <a:lnTo>
                  <a:pt x="1727" y="2231"/>
                </a:lnTo>
                <a:lnTo>
                  <a:pt x="1735" y="2179"/>
                </a:lnTo>
                <a:lnTo>
                  <a:pt x="1749" y="2130"/>
                </a:lnTo>
                <a:lnTo>
                  <a:pt x="1767" y="2083"/>
                </a:lnTo>
                <a:lnTo>
                  <a:pt x="1789" y="2038"/>
                </a:lnTo>
                <a:lnTo>
                  <a:pt x="1814" y="1993"/>
                </a:lnTo>
                <a:lnTo>
                  <a:pt x="1841" y="1949"/>
                </a:lnTo>
                <a:lnTo>
                  <a:pt x="1870" y="1906"/>
                </a:lnTo>
                <a:lnTo>
                  <a:pt x="1900" y="1862"/>
                </a:lnTo>
                <a:lnTo>
                  <a:pt x="1927" y="1823"/>
                </a:lnTo>
                <a:lnTo>
                  <a:pt x="1954" y="1782"/>
                </a:lnTo>
                <a:lnTo>
                  <a:pt x="1980" y="1741"/>
                </a:lnTo>
                <a:lnTo>
                  <a:pt x="2007" y="1697"/>
                </a:lnTo>
                <a:lnTo>
                  <a:pt x="2031" y="1651"/>
                </a:lnTo>
                <a:lnTo>
                  <a:pt x="2055" y="1604"/>
                </a:lnTo>
                <a:lnTo>
                  <a:pt x="2077" y="1553"/>
                </a:lnTo>
                <a:lnTo>
                  <a:pt x="2096" y="1500"/>
                </a:lnTo>
                <a:lnTo>
                  <a:pt x="2112" y="1444"/>
                </a:lnTo>
                <a:lnTo>
                  <a:pt x="2126" y="1383"/>
                </a:lnTo>
                <a:lnTo>
                  <a:pt x="2136" y="1319"/>
                </a:lnTo>
                <a:lnTo>
                  <a:pt x="2143" y="1251"/>
                </a:lnTo>
                <a:lnTo>
                  <a:pt x="2145" y="1178"/>
                </a:lnTo>
                <a:lnTo>
                  <a:pt x="2141" y="1099"/>
                </a:lnTo>
                <a:lnTo>
                  <a:pt x="2131" y="1022"/>
                </a:lnTo>
                <a:lnTo>
                  <a:pt x="2112" y="946"/>
                </a:lnTo>
                <a:lnTo>
                  <a:pt x="2088" y="875"/>
                </a:lnTo>
                <a:lnTo>
                  <a:pt x="2058" y="805"/>
                </a:lnTo>
                <a:lnTo>
                  <a:pt x="2020" y="739"/>
                </a:lnTo>
                <a:lnTo>
                  <a:pt x="1978" y="677"/>
                </a:lnTo>
                <a:lnTo>
                  <a:pt x="1930" y="618"/>
                </a:lnTo>
                <a:lnTo>
                  <a:pt x="1876" y="564"/>
                </a:lnTo>
                <a:lnTo>
                  <a:pt x="1819" y="513"/>
                </a:lnTo>
                <a:lnTo>
                  <a:pt x="1757" y="467"/>
                </a:lnTo>
                <a:lnTo>
                  <a:pt x="1691" y="426"/>
                </a:lnTo>
                <a:lnTo>
                  <a:pt x="1621" y="392"/>
                </a:lnTo>
                <a:lnTo>
                  <a:pt x="1548" y="362"/>
                </a:lnTo>
                <a:lnTo>
                  <a:pt x="1472" y="339"/>
                </a:lnTo>
                <a:lnTo>
                  <a:pt x="1393" y="322"/>
                </a:lnTo>
                <a:lnTo>
                  <a:pt x="1312" y="312"/>
                </a:lnTo>
                <a:lnTo>
                  <a:pt x="1228" y="308"/>
                </a:lnTo>
                <a:close/>
                <a:moveTo>
                  <a:pt x="1228" y="0"/>
                </a:moveTo>
                <a:lnTo>
                  <a:pt x="1328" y="3"/>
                </a:lnTo>
                <a:lnTo>
                  <a:pt x="1427" y="16"/>
                </a:lnTo>
                <a:lnTo>
                  <a:pt x="1522" y="35"/>
                </a:lnTo>
                <a:lnTo>
                  <a:pt x="1616" y="60"/>
                </a:lnTo>
                <a:lnTo>
                  <a:pt x="1705" y="93"/>
                </a:lnTo>
                <a:lnTo>
                  <a:pt x="1791" y="132"/>
                </a:lnTo>
                <a:lnTo>
                  <a:pt x="1874" y="177"/>
                </a:lnTo>
                <a:lnTo>
                  <a:pt x="1952" y="227"/>
                </a:lnTo>
                <a:lnTo>
                  <a:pt x="2026" y="284"/>
                </a:lnTo>
                <a:lnTo>
                  <a:pt x="2096" y="346"/>
                </a:lnTo>
                <a:lnTo>
                  <a:pt x="2159" y="411"/>
                </a:lnTo>
                <a:lnTo>
                  <a:pt x="2219" y="483"/>
                </a:lnTo>
                <a:lnTo>
                  <a:pt x="2272" y="557"/>
                </a:lnTo>
                <a:lnTo>
                  <a:pt x="2319" y="637"/>
                </a:lnTo>
                <a:lnTo>
                  <a:pt x="2360" y="720"/>
                </a:lnTo>
                <a:lnTo>
                  <a:pt x="2393" y="807"/>
                </a:lnTo>
                <a:lnTo>
                  <a:pt x="2420" y="895"/>
                </a:lnTo>
                <a:lnTo>
                  <a:pt x="2439" y="987"/>
                </a:lnTo>
                <a:lnTo>
                  <a:pt x="2452" y="1081"/>
                </a:lnTo>
                <a:lnTo>
                  <a:pt x="2456" y="1178"/>
                </a:lnTo>
                <a:lnTo>
                  <a:pt x="2453" y="1260"/>
                </a:lnTo>
                <a:lnTo>
                  <a:pt x="2447" y="1338"/>
                </a:lnTo>
                <a:lnTo>
                  <a:pt x="2437" y="1411"/>
                </a:lnTo>
                <a:lnTo>
                  <a:pt x="2423" y="1481"/>
                </a:lnTo>
                <a:lnTo>
                  <a:pt x="2407" y="1547"/>
                </a:lnTo>
                <a:lnTo>
                  <a:pt x="2387" y="1609"/>
                </a:lnTo>
                <a:lnTo>
                  <a:pt x="2365" y="1668"/>
                </a:lnTo>
                <a:lnTo>
                  <a:pt x="2342" y="1723"/>
                </a:lnTo>
                <a:lnTo>
                  <a:pt x="2316" y="1775"/>
                </a:lnTo>
                <a:lnTo>
                  <a:pt x="2291" y="1824"/>
                </a:lnTo>
                <a:lnTo>
                  <a:pt x="2263" y="1872"/>
                </a:lnTo>
                <a:lnTo>
                  <a:pt x="2237" y="1916"/>
                </a:lnTo>
                <a:lnTo>
                  <a:pt x="2210" y="1957"/>
                </a:lnTo>
                <a:lnTo>
                  <a:pt x="2183" y="1996"/>
                </a:lnTo>
                <a:lnTo>
                  <a:pt x="2157" y="2034"/>
                </a:lnTo>
                <a:lnTo>
                  <a:pt x="2126" y="2081"/>
                </a:lnTo>
                <a:lnTo>
                  <a:pt x="2098" y="2122"/>
                </a:lnTo>
                <a:lnTo>
                  <a:pt x="2075" y="2160"/>
                </a:lnTo>
                <a:lnTo>
                  <a:pt x="2058" y="2194"/>
                </a:lnTo>
                <a:lnTo>
                  <a:pt x="2045" y="2226"/>
                </a:lnTo>
                <a:lnTo>
                  <a:pt x="2036" y="2256"/>
                </a:lnTo>
                <a:lnTo>
                  <a:pt x="2034" y="2285"/>
                </a:lnTo>
                <a:lnTo>
                  <a:pt x="2030" y="2341"/>
                </a:lnTo>
                <a:lnTo>
                  <a:pt x="2018" y="2397"/>
                </a:lnTo>
                <a:lnTo>
                  <a:pt x="2001" y="2451"/>
                </a:lnTo>
                <a:lnTo>
                  <a:pt x="1974" y="2504"/>
                </a:lnTo>
                <a:lnTo>
                  <a:pt x="1942" y="2554"/>
                </a:lnTo>
                <a:lnTo>
                  <a:pt x="1903" y="2602"/>
                </a:lnTo>
                <a:lnTo>
                  <a:pt x="1857" y="2647"/>
                </a:lnTo>
                <a:lnTo>
                  <a:pt x="1805" y="2689"/>
                </a:lnTo>
                <a:lnTo>
                  <a:pt x="1804" y="2714"/>
                </a:lnTo>
                <a:lnTo>
                  <a:pt x="1803" y="2744"/>
                </a:lnTo>
                <a:lnTo>
                  <a:pt x="1800" y="2777"/>
                </a:lnTo>
                <a:lnTo>
                  <a:pt x="1799" y="2811"/>
                </a:lnTo>
                <a:lnTo>
                  <a:pt x="1796" y="2845"/>
                </a:lnTo>
                <a:lnTo>
                  <a:pt x="1795" y="2879"/>
                </a:lnTo>
                <a:lnTo>
                  <a:pt x="1793" y="2912"/>
                </a:lnTo>
                <a:lnTo>
                  <a:pt x="1791" y="2941"/>
                </a:lnTo>
                <a:lnTo>
                  <a:pt x="1790" y="2965"/>
                </a:lnTo>
                <a:lnTo>
                  <a:pt x="1789" y="2985"/>
                </a:lnTo>
                <a:lnTo>
                  <a:pt x="1789" y="2997"/>
                </a:lnTo>
                <a:lnTo>
                  <a:pt x="1787" y="3001"/>
                </a:lnTo>
                <a:lnTo>
                  <a:pt x="1787" y="3016"/>
                </a:lnTo>
                <a:lnTo>
                  <a:pt x="1785" y="3034"/>
                </a:lnTo>
                <a:lnTo>
                  <a:pt x="1780" y="3053"/>
                </a:lnTo>
                <a:lnTo>
                  <a:pt x="1774" y="3073"/>
                </a:lnTo>
                <a:lnTo>
                  <a:pt x="1763" y="3096"/>
                </a:lnTo>
                <a:lnTo>
                  <a:pt x="1751" y="3117"/>
                </a:lnTo>
                <a:lnTo>
                  <a:pt x="1734" y="3140"/>
                </a:lnTo>
                <a:lnTo>
                  <a:pt x="1714" y="3164"/>
                </a:lnTo>
                <a:lnTo>
                  <a:pt x="1689" y="3185"/>
                </a:lnTo>
                <a:lnTo>
                  <a:pt x="1658" y="3208"/>
                </a:lnTo>
                <a:lnTo>
                  <a:pt x="1623" y="3228"/>
                </a:lnTo>
                <a:lnTo>
                  <a:pt x="1582" y="3248"/>
                </a:lnTo>
                <a:lnTo>
                  <a:pt x="1534" y="3266"/>
                </a:lnTo>
                <a:lnTo>
                  <a:pt x="1506" y="3301"/>
                </a:lnTo>
                <a:lnTo>
                  <a:pt x="1472" y="3334"/>
                </a:lnTo>
                <a:lnTo>
                  <a:pt x="1434" y="3364"/>
                </a:lnTo>
                <a:lnTo>
                  <a:pt x="1407" y="3378"/>
                </a:lnTo>
                <a:lnTo>
                  <a:pt x="1378" y="3386"/>
                </a:lnTo>
                <a:lnTo>
                  <a:pt x="1347" y="3389"/>
                </a:lnTo>
                <a:lnTo>
                  <a:pt x="1109" y="3389"/>
                </a:lnTo>
                <a:lnTo>
                  <a:pt x="1078" y="3386"/>
                </a:lnTo>
                <a:lnTo>
                  <a:pt x="1049" y="3378"/>
                </a:lnTo>
                <a:lnTo>
                  <a:pt x="1023" y="3364"/>
                </a:lnTo>
                <a:lnTo>
                  <a:pt x="985" y="3334"/>
                </a:lnTo>
                <a:lnTo>
                  <a:pt x="950" y="3301"/>
                </a:lnTo>
                <a:lnTo>
                  <a:pt x="922" y="3266"/>
                </a:lnTo>
                <a:lnTo>
                  <a:pt x="872" y="3245"/>
                </a:lnTo>
                <a:lnTo>
                  <a:pt x="829" y="3225"/>
                </a:lnTo>
                <a:lnTo>
                  <a:pt x="790" y="3203"/>
                </a:lnTo>
                <a:lnTo>
                  <a:pt x="760" y="3179"/>
                </a:lnTo>
                <a:lnTo>
                  <a:pt x="735" y="3155"/>
                </a:lnTo>
                <a:lnTo>
                  <a:pt x="714" y="3130"/>
                </a:lnTo>
                <a:lnTo>
                  <a:pt x="699" y="3106"/>
                </a:lnTo>
                <a:lnTo>
                  <a:pt x="686" y="3082"/>
                </a:lnTo>
                <a:lnTo>
                  <a:pt x="679" y="3059"/>
                </a:lnTo>
                <a:lnTo>
                  <a:pt x="672" y="3038"/>
                </a:lnTo>
                <a:lnTo>
                  <a:pt x="670" y="3019"/>
                </a:lnTo>
                <a:lnTo>
                  <a:pt x="669" y="3001"/>
                </a:lnTo>
                <a:lnTo>
                  <a:pt x="669" y="3001"/>
                </a:lnTo>
                <a:lnTo>
                  <a:pt x="669" y="2997"/>
                </a:lnTo>
                <a:lnTo>
                  <a:pt x="667" y="2985"/>
                </a:lnTo>
                <a:lnTo>
                  <a:pt x="666" y="2965"/>
                </a:lnTo>
                <a:lnTo>
                  <a:pt x="665" y="2941"/>
                </a:lnTo>
                <a:lnTo>
                  <a:pt x="664" y="2912"/>
                </a:lnTo>
                <a:lnTo>
                  <a:pt x="661" y="2879"/>
                </a:lnTo>
                <a:lnTo>
                  <a:pt x="660" y="2845"/>
                </a:lnTo>
                <a:lnTo>
                  <a:pt x="657" y="2811"/>
                </a:lnTo>
                <a:lnTo>
                  <a:pt x="656" y="2777"/>
                </a:lnTo>
                <a:lnTo>
                  <a:pt x="653" y="2744"/>
                </a:lnTo>
                <a:lnTo>
                  <a:pt x="652" y="2714"/>
                </a:lnTo>
                <a:lnTo>
                  <a:pt x="651" y="2689"/>
                </a:lnTo>
                <a:lnTo>
                  <a:pt x="599" y="2647"/>
                </a:lnTo>
                <a:lnTo>
                  <a:pt x="553" y="2602"/>
                </a:lnTo>
                <a:lnTo>
                  <a:pt x="514" y="2554"/>
                </a:lnTo>
                <a:lnTo>
                  <a:pt x="482" y="2504"/>
                </a:lnTo>
                <a:lnTo>
                  <a:pt x="456" y="2451"/>
                </a:lnTo>
                <a:lnTo>
                  <a:pt x="438" y="2397"/>
                </a:lnTo>
                <a:lnTo>
                  <a:pt x="426" y="2341"/>
                </a:lnTo>
                <a:lnTo>
                  <a:pt x="423" y="2285"/>
                </a:lnTo>
                <a:lnTo>
                  <a:pt x="420" y="2256"/>
                </a:lnTo>
                <a:lnTo>
                  <a:pt x="411" y="2226"/>
                </a:lnTo>
                <a:lnTo>
                  <a:pt x="398" y="2194"/>
                </a:lnTo>
                <a:lnTo>
                  <a:pt x="381" y="2160"/>
                </a:lnTo>
                <a:lnTo>
                  <a:pt x="358" y="2122"/>
                </a:lnTo>
                <a:lnTo>
                  <a:pt x="331" y="2081"/>
                </a:lnTo>
                <a:lnTo>
                  <a:pt x="300" y="2035"/>
                </a:lnTo>
                <a:lnTo>
                  <a:pt x="274" y="1998"/>
                </a:lnTo>
                <a:lnTo>
                  <a:pt x="248" y="1957"/>
                </a:lnTo>
                <a:lnTo>
                  <a:pt x="220" y="1916"/>
                </a:lnTo>
                <a:lnTo>
                  <a:pt x="193" y="1872"/>
                </a:lnTo>
                <a:lnTo>
                  <a:pt x="166" y="1825"/>
                </a:lnTo>
                <a:lnTo>
                  <a:pt x="140" y="1775"/>
                </a:lnTo>
                <a:lnTo>
                  <a:pt x="114" y="1723"/>
                </a:lnTo>
                <a:lnTo>
                  <a:pt x="92" y="1668"/>
                </a:lnTo>
                <a:lnTo>
                  <a:pt x="69" y="1609"/>
                </a:lnTo>
                <a:lnTo>
                  <a:pt x="50" y="1547"/>
                </a:lnTo>
                <a:lnTo>
                  <a:pt x="33" y="1481"/>
                </a:lnTo>
                <a:lnTo>
                  <a:pt x="19" y="1411"/>
                </a:lnTo>
                <a:lnTo>
                  <a:pt x="9" y="1338"/>
                </a:lnTo>
                <a:lnTo>
                  <a:pt x="3" y="1260"/>
                </a:lnTo>
                <a:lnTo>
                  <a:pt x="0" y="1178"/>
                </a:lnTo>
                <a:lnTo>
                  <a:pt x="4" y="1081"/>
                </a:lnTo>
                <a:lnTo>
                  <a:pt x="17" y="987"/>
                </a:lnTo>
                <a:lnTo>
                  <a:pt x="36" y="895"/>
                </a:lnTo>
                <a:lnTo>
                  <a:pt x="64" y="807"/>
                </a:lnTo>
                <a:lnTo>
                  <a:pt x="97" y="720"/>
                </a:lnTo>
                <a:lnTo>
                  <a:pt x="137" y="637"/>
                </a:lnTo>
                <a:lnTo>
                  <a:pt x="184" y="557"/>
                </a:lnTo>
                <a:lnTo>
                  <a:pt x="237" y="483"/>
                </a:lnTo>
                <a:lnTo>
                  <a:pt x="297" y="411"/>
                </a:lnTo>
                <a:lnTo>
                  <a:pt x="360" y="346"/>
                </a:lnTo>
                <a:lnTo>
                  <a:pt x="430" y="284"/>
                </a:lnTo>
                <a:lnTo>
                  <a:pt x="504" y="227"/>
                </a:lnTo>
                <a:lnTo>
                  <a:pt x="582" y="177"/>
                </a:lnTo>
                <a:lnTo>
                  <a:pt x="665" y="132"/>
                </a:lnTo>
                <a:lnTo>
                  <a:pt x="751" y="93"/>
                </a:lnTo>
                <a:lnTo>
                  <a:pt x="841" y="60"/>
                </a:lnTo>
                <a:lnTo>
                  <a:pt x="934" y="35"/>
                </a:lnTo>
                <a:lnTo>
                  <a:pt x="1029" y="16"/>
                </a:lnTo>
                <a:lnTo>
                  <a:pt x="1128" y="3"/>
                </a:lnTo>
                <a:lnTo>
                  <a:pt x="1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1824722" y="3738147"/>
            <a:ext cx="16669" cy="41031"/>
          </a:xfrm>
          <a:custGeom>
            <a:avLst/>
            <a:gdLst>
              <a:gd name="T0" fmla="*/ 77 w 154"/>
              <a:gd name="T1" fmla="*/ 0 h 384"/>
              <a:gd name="T2" fmla="*/ 77 w 154"/>
              <a:gd name="T3" fmla="*/ 0 h 384"/>
              <a:gd name="T4" fmla="*/ 97 w 154"/>
              <a:gd name="T5" fmla="*/ 2 h 384"/>
              <a:gd name="T6" fmla="*/ 116 w 154"/>
              <a:gd name="T7" fmla="*/ 10 h 384"/>
              <a:gd name="T8" fmla="*/ 132 w 154"/>
              <a:gd name="T9" fmla="*/ 22 h 384"/>
              <a:gd name="T10" fmla="*/ 144 w 154"/>
              <a:gd name="T11" fmla="*/ 38 h 384"/>
              <a:gd name="T12" fmla="*/ 152 w 154"/>
              <a:gd name="T13" fmla="*/ 56 h 384"/>
              <a:gd name="T14" fmla="*/ 154 w 154"/>
              <a:gd name="T15" fmla="*/ 77 h 384"/>
              <a:gd name="T16" fmla="*/ 154 w 154"/>
              <a:gd name="T17" fmla="*/ 307 h 384"/>
              <a:gd name="T18" fmla="*/ 152 w 154"/>
              <a:gd name="T19" fmla="*/ 328 h 384"/>
              <a:gd name="T20" fmla="*/ 144 w 154"/>
              <a:gd name="T21" fmla="*/ 346 h 384"/>
              <a:gd name="T22" fmla="*/ 132 w 154"/>
              <a:gd name="T23" fmla="*/ 362 h 384"/>
              <a:gd name="T24" fmla="*/ 116 w 154"/>
              <a:gd name="T25" fmla="*/ 374 h 384"/>
              <a:gd name="T26" fmla="*/ 97 w 154"/>
              <a:gd name="T27" fmla="*/ 381 h 384"/>
              <a:gd name="T28" fmla="*/ 77 w 154"/>
              <a:gd name="T29" fmla="*/ 384 h 384"/>
              <a:gd name="T30" fmla="*/ 57 w 154"/>
              <a:gd name="T31" fmla="*/ 381 h 384"/>
              <a:gd name="T32" fmla="*/ 38 w 154"/>
              <a:gd name="T33" fmla="*/ 374 h 384"/>
              <a:gd name="T34" fmla="*/ 23 w 154"/>
              <a:gd name="T35" fmla="*/ 362 h 384"/>
              <a:gd name="T36" fmla="*/ 10 w 154"/>
              <a:gd name="T37" fmla="*/ 346 h 384"/>
              <a:gd name="T38" fmla="*/ 2 w 154"/>
              <a:gd name="T39" fmla="*/ 328 h 384"/>
              <a:gd name="T40" fmla="*/ 0 w 154"/>
              <a:gd name="T41" fmla="*/ 307 h 384"/>
              <a:gd name="T42" fmla="*/ 0 w 154"/>
              <a:gd name="T43" fmla="*/ 77 h 384"/>
              <a:gd name="T44" fmla="*/ 2 w 154"/>
              <a:gd name="T45" fmla="*/ 56 h 384"/>
              <a:gd name="T46" fmla="*/ 10 w 154"/>
              <a:gd name="T47" fmla="*/ 38 h 384"/>
              <a:gd name="T48" fmla="*/ 23 w 154"/>
              <a:gd name="T49" fmla="*/ 22 h 384"/>
              <a:gd name="T50" fmla="*/ 38 w 154"/>
              <a:gd name="T51" fmla="*/ 10 h 384"/>
              <a:gd name="T52" fmla="*/ 57 w 154"/>
              <a:gd name="T53" fmla="*/ 2 h 384"/>
              <a:gd name="T54" fmla="*/ 77 w 154"/>
              <a:gd name="T5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" h="384">
                <a:moveTo>
                  <a:pt x="77" y="0"/>
                </a:moveTo>
                <a:lnTo>
                  <a:pt x="77" y="0"/>
                </a:lnTo>
                <a:lnTo>
                  <a:pt x="97" y="2"/>
                </a:lnTo>
                <a:lnTo>
                  <a:pt x="116" y="10"/>
                </a:lnTo>
                <a:lnTo>
                  <a:pt x="132" y="22"/>
                </a:lnTo>
                <a:lnTo>
                  <a:pt x="144" y="38"/>
                </a:lnTo>
                <a:lnTo>
                  <a:pt x="152" y="56"/>
                </a:lnTo>
                <a:lnTo>
                  <a:pt x="154" y="77"/>
                </a:lnTo>
                <a:lnTo>
                  <a:pt x="154" y="307"/>
                </a:lnTo>
                <a:lnTo>
                  <a:pt x="152" y="328"/>
                </a:lnTo>
                <a:lnTo>
                  <a:pt x="144" y="346"/>
                </a:lnTo>
                <a:lnTo>
                  <a:pt x="132" y="362"/>
                </a:lnTo>
                <a:lnTo>
                  <a:pt x="116" y="374"/>
                </a:lnTo>
                <a:lnTo>
                  <a:pt x="97" y="381"/>
                </a:lnTo>
                <a:lnTo>
                  <a:pt x="77" y="384"/>
                </a:lnTo>
                <a:lnTo>
                  <a:pt x="57" y="381"/>
                </a:lnTo>
                <a:lnTo>
                  <a:pt x="38" y="374"/>
                </a:lnTo>
                <a:lnTo>
                  <a:pt x="23" y="362"/>
                </a:lnTo>
                <a:lnTo>
                  <a:pt x="10" y="346"/>
                </a:lnTo>
                <a:lnTo>
                  <a:pt x="2" y="328"/>
                </a:lnTo>
                <a:lnTo>
                  <a:pt x="0" y="30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7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1731441" y="3762830"/>
            <a:ext cx="28850" cy="38146"/>
          </a:xfrm>
          <a:custGeom>
            <a:avLst/>
            <a:gdLst>
              <a:gd name="T0" fmla="*/ 77 w 271"/>
              <a:gd name="T1" fmla="*/ 0 h 356"/>
              <a:gd name="T2" fmla="*/ 97 w 271"/>
              <a:gd name="T3" fmla="*/ 3 h 356"/>
              <a:gd name="T4" fmla="*/ 115 w 271"/>
              <a:gd name="T5" fmla="*/ 11 h 356"/>
              <a:gd name="T6" fmla="*/ 132 w 271"/>
              <a:gd name="T7" fmla="*/ 23 h 356"/>
              <a:gd name="T8" fmla="*/ 144 w 271"/>
              <a:gd name="T9" fmla="*/ 40 h 356"/>
              <a:gd name="T10" fmla="*/ 261 w 271"/>
              <a:gd name="T11" fmla="*/ 240 h 356"/>
              <a:gd name="T12" fmla="*/ 269 w 271"/>
              <a:gd name="T13" fmla="*/ 259 h 356"/>
              <a:gd name="T14" fmla="*/ 271 w 271"/>
              <a:gd name="T15" fmla="*/ 279 h 356"/>
              <a:gd name="T16" fmla="*/ 269 w 271"/>
              <a:gd name="T17" fmla="*/ 298 h 356"/>
              <a:gd name="T18" fmla="*/ 261 w 271"/>
              <a:gd name="T19" fmla="*/ 317 h 356"/>
              <a:gd name="T20" fmla="*/ 250 w 271"/>
              <a:gd name="T21" fmla="*/ 333 h 356"/>
              <a:gd name="T22" fmla="*/ 233 w 271"/>
              <a:gd name="T23" fmla="*/ 345 h 356"/>
              <a:gd name="T24" fmla="*/ 214 w 271"/>
              <a:gd name="T25" fmla="*/ 353 h 356"/>
              <a:gd name="T26" fmla="*/ 194 w 271"/>
              <a:gd name="T27" fmla="*/ 356 h 356"/>
              <a:gd name="T28" fmla="*/ 174 w 271"/>
              <a:gd name="T29" fmla="*/ 353 h 356"/>
              <a:gd name="T30" fmla="*/ 156 w 271"/>
              <a:gd name="T31" fmla="*/ 345 h 356"/>
              <a:gd name="T32" fmla="*/ 139 w 271"/>
              <a:gd name="T33" fmla="*/ 333 h 356"/>
              <a:gd name="T34" fmla="*/ 127 w 271"/>
              <a:gd name="T35" fmla="*/ 317 h 356"/>
              <a:gd name="T36" fmla="*/ 10 w 271"/>
              <a:gd name="T37" fmla="*/ 116 h 356"/>
              <a:gd name="T38" fmla="*/ 2 w 271"/>
              <a:gd name="T39" fmla="*/ 97 h 356"/>
              <a:gd name="T40" fmla="*/ 0 w 271"/>
              <a:gd name="T41" fmla="*/ 77 h 356"/>
              <a:gd name="T42" fmla="*/ 2 w 271"/>
              <a:gd name="T43" fmla="*/ 58 h 356"/>
              <a:gd name="T44" fmla="*/ 10 w 271"/>
              <a:gd name="T45" fmla="*/ 40 h 356"/>
              <a:gd name="T46" fmla="*/ 23 w 271"/>
              <a:gd name="T47" fmla="*/ 24 h 356"/>
              <a:gd name="T48" fmla="*/ 38 w 271"/>
              <a:gd name="T49" fmla="*/ 12 h 356"/>
              <a:gd name="T50" fmla="*/ 58 w 271"/>
              <a:gd name="T51" fmla="*/ 3 h 356"/>
              <a:gd name="T52" fmla="*/ 77 w 271"/>
              <a:gd name="T5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6">
                <a:moveTo>
                  <a:pt x="77" y="0"/>
                </a:moveTo>
                <a:lnTo>
                  <a:pt x="97" y="3"/>
                </a:lnTo>
                <a:lnTo>
                  <a:pt x="115" y="11"/>
                </a:lnTo>
                <a:lnTo>
                  <a:pt x="132" y="23"/>
                </a:lnTo>
                <a:lnTo>
                  <a:pt x="144" y="40"/>
                </a:lnTo>
                <a:lnTo>
                  <a:pt x="261" y="240"/>
                </a:lnTo>
                <a:lnTo>
                  <a:pt x="269" y="259"/>
                </a:lnTo>
                <a:lnTo>
                  <a:pt x="271" y="279"/>
                </a:lnTo>
                <a:lnTo>
                  <a:pt x="269" y="298"/>
                </a:lnTo>
                <a:lnTo>
                  <a:pt x="261" y="317"/>
                </a:lnTo>
                <a:lnTo>
                  <a:pt x="250" y="333"/>
                </a:lnTo>
                <a:lnTo>
                  <a:pt x="233" y="345"/>
                </a:lnTo>
                <a:lnTo>
                  <a:pt x="214" y="353"/>
                </a:lnTo>
                <a:lnTo>
                  <a:pt x="194" y="356"/>
                </a:lnTo>
                <a:lnTo>
                  <a:pt x="174" y="353"/>
                </a:lnTo>
                <a:lnTo>
                  <a:pt x="156" y="345"/>
                </a:lnTo>
                <a:lnTo>
                  <a:pt x="139" y="333"/>
                </a:lnTo>
                <a:lnTo>
                  <a:pt x="127" y="317"/>
                </a:lnTo>
                <a:lnTo>
                  <a:pt x="10" y="116"/>
                </a:lnTo>
                <a:lnTo>
                  <a:pt x="2" y="97"/>
                </a:lnTo>
                <a:lnTo>
                  <a:pt x="0" y="77"/>
                </a:lnTo>
                <a:lnTo>
                  <a:pt x="2" y="58"/>
                </a:lnTo>
                <a:lnTo>
                  <a:pt x="10" y="40"/>
                </a:lnTo>
                <a:lnTo>
                  <a:pt x="23" y="24"/>
                </a:lnTo>
                <a:lnTo>
                  <a:pt x="38" y="12"/>
                </a:lnTo>
                <a:lnTo>
                  <a:pt x="58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>
            <a:off x="1663163" y="3830787"/>
            <a:ext cx="38146" cy="28850"/>
          </a:xfrm>
          <a:custGeom>
            <a:avLst/>
            <a:gdLst>
              <a:gd name="T0" fmla="*/ 78 w 357"/>
              <a:gd name="T1" fmla="*/ 0 h 270"/>
              <a:gd name="T2" fmla="*/ 97 w 357"/>
              <a:gd name="T3" fmla="*/ 3 h 270"/>
              <a:gd name="T4" fmla="*/ 117 w 357"/>
              <a:gd name="T5" fmla="*/ 10 h 270"/>
              <a:gd name="T6" fmla="*/ 319 w 357"/>
              <a:gd name="T7" fmla="*/ 125 h 270"/>
              <a:gd name="T8" fmla="*/ 335 w 357"/>
              <a:gd name="T9" fmla="*/ 139 h 270"/>
              <a:gd name="T10" fmla="*/ 347 w 357"/>
              <a:gd name="T11" fmla="*/ 154 h 270"/>
              <a:gd name="T12" fmla="*/ 354 w 357"/>
              <a:gd name="T13" fmla="*/ 173 h 270"/>
              <a:gd name="T14" fmla="*/ 357 w 357"/>
              <a:gd name="T15" fmla="*/ 192 h 270"/>
              <a:gd name="T16" fmla="*/ 354 w 357"/>
              <a:gd name="T17" fmla="*/ 212 h 270"/>
              <a:gd name="T18" fmla="*/ 347 w 357"/>
              <a:gd name="T19" fmla="*/ 231 h 270"/>
              <a:gd name="T20" fmla="*/ 334 w 357"/>
              <a:gd name="T21" fmla="*/ 247 h 270"/>
              <a:gd name="T22" fmla="*/ 318 w 357"/>
              <a:gd name="T23" fmla="*/ 260 h 270"/>
              <a:gd name="T24" fmla="*/ 298 w 357"/>
              <a:gd name="T25" fmla="*/ 267 h 270"/>
              <a:gd name="T26" fmla="*/ 279 w 357"/>
              <a:gd name="T27" fmla="*/ 270 h 270"/>
              <a:gd name="T28" fmla="*/ 259 w 357"/>
              <a:gd name="T29" fmla="*/ 267 h 270"/>
              <a:gd name="T30" fmla="*/ 240 w 357"/>
              <a:gd name="T31" fmla="*/ 258 h 270"/>
              <a:gd name="T32" fmla="*/ 38 w 357"/>
              <a:gd name="T33" fmla="*/ 144 h 270"/>
              <a:gd name="T34" fmla="*/ 22 w 357"/>
              <a:gd name="T35" fmla="*/ 131 h 270"/>
              <a:gd name="T36" fmla="*/ 11 w 357"/>
              <a:gd name="T37" fmla="*/ 115 h 270"/>
              <a:gd name="T38" fmla="*/ 3 w 357"/>
              <a:gd name="T39" fmla="*/ 97 h 270"/>
              <a:gd name="T40" fmla="*/ 0 w 357"/>
              <a:gd name="T41" fmla="*/ 77 h 270"/>
              <a:gd name="T42" fmla="*/ 3 w 357"/>
              <a:gd name="T43" fmla="*/ 57 h 270"/>
              <a:gd name="T44" fmla="*/ 11 w 357"/>
              <a:gd name="T45" fmla="*/ 38 h 270"/>
              <a:gd name="T46" fmla="*/ 23 w 357"/>
              <a:gd name="T47" fmla="*/ 22 h 270"/>
              <a:gd name="T48" fmla="*/ 40 w 357"/>
              <a:gd name="T49" fmla="*/ 10 h 270"/>
              <a:gd name="T50" fmla="*/ 57 w 357"/>
              <a:gd name="T51" fmla="*/ 3 h 270"/>
              <a:gd name="T52" fmla="*/ 78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78" y="0"/>
                </a:moveTo>
                <a:lnTo>
                  <a:pt x="97" y="3"/>
                </a:lnTo>
                <a:lnTo>
                  <a:pt x="117" y="10"/>
                </a:lnTo>
                <a:lnTo>
                  <a:pt x="319" y="125"/>
                </a:lnTo>
                <a:lnTo>
                  <a:pt x="335" y="139"/>
                </a:lnTo>
                <a:lnTo>
                  <a:pt x="347" y="154"/>
                </a:lnTo>
                <a:lnTo>
                  <a:pt x="354" y="173"/>
                </a:lnTo>
                <a:lnTo>
                  <a:pt x="357" y="192"/>
                </a:lnTo>
                <a:lnTo>
                  <a:pt x="354" y="212"/>
                </a:lnTo>
                <a:lnTo>
                  <a:pt x="347" y="231"/>
                </a:lnTo>
                <a:lnTo>
                  <a:pt x="334" y="247"/>
                </a:lnTo>
                <a:lnTo>
                  <a:pt x="318" y="260"/>
                </a:lnTo>
                <a:lnTo>
                  <a:pt x="298" y="267"/>
                </a:lnTo>
                <a:lnTo>
                  <a:pt x="279" y="270"/>
                </a:lnTo>
                <a:lnTo>
                  <a:pt x="259" y="267"/>
                </a:lnTo>
                <a:lnTo>
                  <a:pt x="240" y="258"/>
                </a:lnTo>
                <a:lnTo>
                  <a:pt x="38" y="144"/>
                </a:lnTo>
                <a:lnTo>
                  <a:pt x="22" y="131"/>
                </a:lnTo>
                <a:lnTo>
                  <a:pt x="11" y="115"/>
                </a:lnTo>
                <a:lnTo>
                  <a:pt x="3" y="97"/>
                </a:lnTo>
                <a:lnTo>
                  <a:pt x="0" y="77"/>
                </a:lnTo>
                <a:lnTo>
                  <a:pt x="3" y="57"/>
                </a:lnTo>
                <a:lnTo>
                  <a:pt x="11" y="38"/>
                </a:lnTo>
                <a:lnTo>
                  <a:pt x="23" y="22"/>
                </a:lnTo>
                <a:lnTo>
                  <a:pt x="40" y="10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>
            <a:off x="1638160" y="3923427"/>
            <a:ext cx="41351" cy="16669"/>
          </a:xfrm>
          <a:custGeom>
            <a:avLst/>
            <a:gdLst>
              <a:gd name="T0" fmla="*/ 77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5 w 388"/>
              <a:gd name="T9" fmla="*/ 22 h 154"/>
              <a:gd name="T10" fmla="*/ 378 w 388"/>
              <a:gd name="T11" fmla="*/ 39 h 154"/>
              <a:gd name="T12" fmla="*/ 385 w 388"/>
              <a:gd name="T13" fmla="*/ 56 h 154"/>
              <a:gd name="T14" fmla="*/ 388 w 388"/>
              <a:gd name="T15" fmla="*/ 78 h 154"/>
              <a:gd name="T16" fmla="*/ 385 w 388"/>
              <a:gd name="T17" fmla="*/ 98 h 154"/>
              <a:gd name="T18" fmla="*/ 378 w 388"/>
              <a:gd name="T19" fmla="*/ 115 h 154"/>
              <a:gd name="T20" fmla="*/ 365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7 w 388"/>
              <a:gd name="T29" fmla="*/ 154 h 154"/>
              <a:gd name="T30" fmla="*/ 57 w 388"/>
              <a:gd name="T31" fmla="*/ 152 h 154"/>
              <a:gd name="T32" fmla="*/ 39 w 388"/>
              <a:gd name="T33" fmla="*/ 143 h 154"/>
              <a:gd name="T34" fmla="*/ 23 w 388"/>
              <a:gd name="T35" fmla="*/ 132 h 154"/>
              <a:gd name="T36" fmla="*/ 11 w 388"/>
              <a:gd name="T37" fmla="*/ 115 h 154"/>
              <a:gd name="T38" fmla="*/ 2 w 388"/>
              <a:gd name="T39" fmla="*/ 98 h 154"/>
              <a:gd name="T40" fmla="*/ 0 w 388"/>
              <a:gd name="T41" fmla="*/ 78 h 154"/>
              <a:gd name="T42" fmla="*/ 2 w 388"/>
              <a:gd name="T43" fmla="*/ 56 h 154"/>
              <a:gd name="T44" fmla="*/ 11 w 388"/>
              <a:gd name="T45" fmla="*/ 39 h 154"/>
              <a:gd name="T46" fmla="*/ 23 w 388"/>
              <a:gd name="T47" fmla="*/ 22 h 154"/>
              <a:gd name="T48" fmla="*/ 39 w 388"/>
              <a:gd name="T49" fmla="*/ 11 h 154"/>
              <a:gd name="T50" fmla="*/ 57 w 388"/>
              <a:gd name="T51" fmla="*/ 3 h 154"/>
              <a:gd name="T52" fmla="*/ 77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7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5" y="22"/>
                </a:lnTo>
                <a:lnTo>
                  <a:pt x="378" y="39"/>
                </a:lnTo>
                <a:lnTo>
                  <a:pt x="385" y="56"/>
                </a:lnTo>
                <a:lnTo>
                  <a:pt x="388" y="78"/>
                </a:lnTo>
                <a:lnTo>
                  <a:pt x="385" y="98"/>
                </a:lnTo>
                <a:lnTo>
                  <a:pt x="378" y="115"/>
                </a:lnTo>
                <a:lnTo>
                  <a:pt x="365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7" y="154"/>
                </a:lnTo>
                <a:lnTo>
                  <a:pt x="57" y="152"/>
                </a:lnTo>
                <a:lnTo>
                  <a:pt x="39" y="143"/>
                </a:lnTo>
                <a:lnTo>
                  <a:pt x="23" y="132"/>
                </a:lnTo>
                <a:lnTo>
                  <a:pt x="11" y="115"/>
                </a:lnTo>
                <a:lnTo>
                  <a:pt x="2" y="98"/>
                </a:lnTo>
                <a:lnTo>
                  <a:pt x="0" y="78"/>
                </a:lnTo>
                <a:lnTo>
                  <a:pt x="2" y="56"/>
                </a:lnTo>
                <a:lnTo>
                  <a:pt x="11" y="39"/>
                </a:lnTo>
                <a:lnTo>
                  <a:pt x="23" y="22"/>
                </a:lnTo>
                <a:lnTo>
                  <a:pt x="39" y="11"/>
                </a:lnTo>
                <a:lnTo>
                  <a:pt x="57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1663163" y="4003886"/>
            <a:ext cx="38146" cy="28850"/>
          </a:xfrm>
          <a:custGeom>
            <a:avLst/>
            <a:gdLst>
              <a:gd name="T0" fmla="*/ 279 w 357"/>
              <a:gd name="T1" fmla="*/ 0 h 271"/>
              <a:gd name="T2" fmla="*/ 300 w 357"/>
              <a:gd name="T3" fmla="*/ 4 h 271"/>
              <a:gd name="T4" fmla="*/ 318 w 357"/>
              <a:gd name="T5" fmla="*/ 10 h 271"/>
              <a:gd name="T6" fmla="*/ 334 w 357"/>
              <a:gd name="T7" fmla="*/ 23 h 271"/>
              <a:gd name="T8" fmla="*/ 347 w 357"/>
              <a:gd name="T9" fmla="*/ 39 h 271"/>
              <a:gd name="T10" fmla="*/ 354 w 357"/>
              <a:gd name="T11" fmla="*/ 58 h 271"/>
              <a:gd name="T12" fmla="*/ 357 w 357"/>
              <a:gd name="T13" fmla="*/ 78 h 271"/>
              <a:gd name="T14" fmla="*/ 354 w 357"/>
              <a:gd name="T15" fmla="*/ 97 h 271"/>
              <a:gd name="T16" fmla="*/ 347 w 357"/>
              <a:gd name="T17" fmla="*/ 116 h 271"/>
              <a:gd name="T18" fmla="*/ 334 w 357"/>
              <a:gd name="T19" fmla="*/ 132 h 271"/>
              <a:gd name="T20" fmla="*/ 319 w 357"/>
              <a:gd name="T21" fmla="*/ 145 h 271"/>
              <a:gd name="T22" fmla="*/ 117 w 357"/>
              <a:gd name="T23" fmla="*/ 260 h 271"/>
              <a:gd name="T24" fmla="*/ 98 w 357"/>
              <a:gd name="T25" fmla="*/ 267 h 271"/>
              <a:gd name="T26" fmla="*/ 78 w 357"/>
              <a:gd name="T27" fmla="*/ 271 h 271"/>
              <a:gd name="T28" fmla="*/ 57 w 357"/>
              <a:gd name="T29" fmla="*/ 267 h 271"/>
              <a:gd name="T30" fmla="*/ 40 w 357"/>
              <a:gd name="T31" fmla="*/ 261 h 271"/>
              <a:gd name="T32" fmla="*/ 23 w 357"/>
              <a:gd name="T33" fmla="*/ 248 h 271"/>
              <a:gd name="T34" fmla="*/ 11 w 357"/>
              <a:gd name="T35" fmla="*/ 232 h 271"/>
              <a:gd name="T36" fmla="*/ 3 w 357"/>
              <a:gd name="T37" fmla="*/ 213 h 271"/>
              <a:gd name="T38" fmla="*/ 0 w 357"/>
              <a:gd name="T39" fmla="*/ 193 h 271"/>
              <a:gd name="T40" fmla="*/ 3 w 357"/>
              <a:gd name="T41" fmla="*/ 174 h 271"/>
              <a:gd name="T42" fmla="*/ 11 w 357"/>
              <a:gd name="T43" fmla="*/ 155 h 271"/>
              <a:gd name="T44" fmla="*/ 22 w 357"/>
              <a:gd name="T45" fmla="*/ 140 h 271"/>
              <a:gd name="T46" fmla="*/ 38 w 357"/>
              <a:gd name="T47" fmla="*/ 127 h 271"/>
              <a:gd name="T48" fmla="*/ 240 w 357"/>
              <a:gd name="T49" fmla="*/ 12 h 271"/>
              <a:gd name="T50" fmla="*/ 260 w 357"/>
              <a:gd name="T51" fmla="*/ 3 h 271"/>
              <a:gd name="T52" fmla="*/ 279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279" y="0"/>
                </a:moveTo>
                <a:lnTo>
                  <a:pt x="300" y="4"/>
                </a:lnTo>
                <a:lnTo>
                  <a:pt x="318" y="10"/>
                </a:lnTo>
                <a:lnTo>
                  <a:pt x="334" y="23"/>
                </a:lnTo>
                <a:lnTo>
                  <a:pt x="347" y="39"/>
                </a:lnTo>
                <a:lnTo>
                  <a:pt x="354" y="58"/>
                </a:lnTo>
                <a:lnTo>
                  <a:pt x="357" y="78"/>
                </a:lnTo>
                <a:lnTo>
                  <a:pt x="354" y="97"/>
                </a:lnTo>
                <a:lnTo>
                  <a:pt x="347" y="116"/>
                </a:lnTo>
                <a:lnTo>
                  <a:pt x="334" y="132"/>
                </a:lnTo>
                <a:lnTo>
                  <a:pt x="319" y="145"/>
                </a:lnTo>
                <a:lnTo>
                  <a:pt x="117" y="260"/>
                </a:lnTo>
                <a:lnTo>
                  <a:pt x="98" y="267"/>
                </a:lnTo>
                <a:lnTo>
                  <a:pt x="78" y="271"/>
                </a:lnTo>
                <a:lnTo>
                  <a:pt x="57" y="267"/>
                </a:lnTo>
                <a:lnTo>
                  <a:pt x="40" y="261"/>
                </a:lnTo>
                <a:lnTo>
                  <a:pt x="23" y="248"/>
                </a:lnTo>
                <a:lnTo>
                  <a:pt x="11" y="232"/>
                </a:lnTo>
                <a:lnTo>
                  <a:pt x="3" y="213"/>
                </a:lnTo>
                <a:lnTo>
                  <a:pt x="0" y="193"/>
                </a:lnTo>
                <a:lnTo>
                  <a:pt x="3" y="174"/>
                </a:lnTo>
                <a:lnTo>
                  <a:pt x="11" y="155"/>
                </a:lnTo>
                <a:lnTo>
                  <a:pt x="22" y="140"/>
                </a:lnTo>
                <a:lnTo>
                  <a:pt x="38" y="127"/>
                </a:lnTo>
                <a:lnTo>
                  <a:pt x="240" y="12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1964804" y="4003886"/>
            <a:ext cx="38146" cy="28850"/>
          </a:xfrm>
          <a:custGeom>
            <a:avLst/>
            <a:gdLst>
              <a:gd name="T0" fmla="*/ 78 w 357"/>
              <a:gd name="T1" fmla="*/ 0 h 271"/>
              <a:gd name="T2" fmla="*/ 98 w 357"/>
              <a:gd name="T3" fmla="*/ 3 h 271"/>
              <a:gd name="T4" fmla="*/ 117 w 357"/>
              <a:gd name="T5" fmla="*/ 12 h 271"/>
              <a:gd name="T6" fmla="*/ 319 w 357"/>
              <a:gd name="T7" fmla="*/ 127 h 271"/>
              <a:gd name="T8" fmla="*/ 335 w 357"/>
              <a:gd name="T9" fmla="*/ 140 h 271"/>
              <a:gd name="T10" fmla="*/ 347 w 357"/>
              <a:gd name="T11" fmla="*/ 155 h 271"/>
              <a:gd name="T12" fmla="*/ 354 w 357"/>
              <a:gd name="T13" fmla="*/ 174 h 271"/>
              <a:gd name="T14" fmla="*/ 357 w 357"/>
              <a:gd name="T15" fmla="*/ 193 h 271"/>
              <a:gd name="T16" fmla="*/ 354 w 357"/>
              <a:gd name="T17" fmla="*/ 213 h 271"/>
              <a:gd name="T18" fmla="*/ 347 w 357"/>
              <a:gd name="T19" fmla="*/ 232 h 271"/>
              <a:gd name="T20" fmla="*/ 334 w 357"/>
              <a:gd name="T21" fmla="*/ 248 h 271"/>
              <a:gd name="T22" fmla="*/ 317 w 357"/>
              <a:gd name="T23" fmla="*/ 261 h 271"/>
              <a:gd name="T24" fmla="*/ 300 w 357"/>
              <a:gd name="T25" fmla="*/ 267 h 271"/>
              <a:gd name="T26" fmla="*/ 279 w 357"/>
              <a:gd name="T27" fmla="*/ 271 h 271"/>
              <a:gd name="T28" fmla="*/ 259 w 357"/>
              <a:gd name="T29" fmla="*/ 267 h 271"/>
              <a:gd name="T30" fmla="*/ 240 w 357"/>
              <a:gd name="T31" fmla="*/ 260 h 271"/>
              <a:gd name="T32" fmla="*/ 38 w 357"/>
              <a:gd name="T33" fmla="*/ 145 h 271"/>
              <a:gd name="T34" fmla="*/ 23 w 357"/>
              <a:gd name="T35" fmla="*/ 132 h 271"/>
              <a:gd name="T36" fmla="*/ 10 w 357"/>
              <a:gd name="T37" fmla="*/ 116 h 271"/>
              <a:gd name="T38" fmla="*/ 3 w 357"/>
              <a:gd name="T39" fmla="*/ 97 h 271"/>
              <a:gd name="T40" fmla="*/ 0 w 357"/>
              <a:gd name="T41" fmla="*/ 78 h 271"/>
              <a:gd name="T42" fmla="*/ 3 w 357"/>
              <a:gd name="T43" fmla="*/ 58 h 271"/>
              <a:gd name="T44" fmla="*/ 10 w 357"/>
              <a:gd name="T45" fmla="*/ 39 h 271"/>
              <a:gd name="T46" fmla="*/ 23 w 357"/>
              <a:gd name="T47" fmla="*/ 23 h 271"/>
              <a:gd name="T48" fmla="*/ 40 w 357"/>
              <a:gd name="T49" fmla="*/ 10 h 271"/>
              <a:gd name="T50" fmla="*/ 57 w 357"/>
              <a:gd name="T51" fmla="*/ 4 h 271"/>
              <a:gd name="T52" fmla="*/ 78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78" y="0"/>
                </a:moveTo>
                <a:lnTo>
                  <a:pt x="98" y="3"/>
                </a:lnTo>
                <a:lnTo>
                  <a:pt x="117" y="12"/>
                </a:lnTo>
                <a:lnTo>
                  <a:pt x="319" y="127"/>
                </a:lnTo>
                <a:lnTo>
                  <a:pt x="335" y="140"/>
                </a:lnTo>
                <a:lnTo>
                  <a:pt x="347" y="155"/>
                </a:lnTo>
                <a:lnTo>
                  <a:pt x="354" y="174"/>
                </a:lnTo>
                <a:lnTo>
                  <a:pt x="357" y="193"/>
                </a:lnTo>
                <a:lnTo>
                  <a:pt x="354" y="213"/>
                </a:lnTo>
                <a:lnTo>
                  <a:pt x="347" y="232"/>
                </a:lnTo>
                <a:lnTo>
                  <a:pt x="334" y="248"/>
                </a:lnTo>
                <a:lnTo>
                  <a:pt x="317" y="261"/>
                </a:lnTo>
                <a:lnTo>
                  <a:pt x="300" y="267"/>
                </a:lnTo>
                <a:lnTo>
                  <a:pt x="279" y="271"/>
                </a:lnTo>
                <a:lnTo>
                  <a:pt x="259" y="267"/>
                </a:lnTo>
                <a:lnTo>
                  <a:pt x="240" y="260"/>
                </a:lnTo>
                <a:lnTo>
                  <a:pt x="38" y="145"/>
                </a:lnTo>
                <a:lnTo>
                  <a:pt x="23" y="132"/>
                </a:lnTo>
                <a:lnTo>
                  <a:pt x="10" y="116"/>
                </a:lnTo>
                <a:lnTo>
                  <a:pt x="3" y="97"/>
                </a:lnTo>
                <a:lnTo>
                  <a:pt x="0" y="78"/>
                </a:lnTo>
                <a:lnTo>
                  <a:pt x="3" y="58"/>
                </a:lnTo>
                <a:lnTo>
                  <a:pt x="10" y="39"/>
                </a:lnTo>
                <a:lnTo>
                  <a:pt x="23" y="23"/>
                </a:lnTo>
                <a:lnTo>
                  <a:pt x="40" y="10"/>
                </a:lnTo>
                <a:lnTo>
                  <a:pt x="57" y="4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1986602" y="3923427"/>
            <a:ext cx="41351" cy="16669"/>
          </a:xfrm>
          <a:custGeom>
            <a:avLst/>
            <a:gdLst>
              <a:gd name="T0" fmla="*/ 78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6 w 388"/>
              <a:gd name="T9" fmla="*/ 22 h 154"/>
              <a:gd name="T10" fmla="*/ 377 w 388"/>
              <a:gd name="T11" fmla="*/ 39 h 154"/>
              <a:gd name="T12" fmla="*/ 386 w 388"/>
              <a:gd name="T13" fmla="*/ 56 h 154"/>
              <a:gd name="T14" fmla="*/ 388 w 388"/>
              <a:gd name="T15" fmla="*/ 78 h 154"/>
              <a:gd name="T16" fmla="*/ 386 w 388"/>
              <a:gd name="T17" fmla="*/ 98 h 154"/>
              <a:gd name="T18" fmla="*/ 377 w 388"/>
              <a:gd name="T19" fmla="*/ 115 h 154"/>
              <a:gd name="T20" fmla="*/ 366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8 w 388"/>
              <a:gd name="T29" fmla="*/ 154 h 154"/>
              <a:gd name="T30" fmla="*/ 57 w 388"/>
              <a:gd name="T31" fmla="*/ 152 h 154"/>
              <a:gd name="T32" fmla="*/ 38 w 388"/>
              <a:gd name="T33" fmla="*/ 143 h 154"/>
              <a:gd name="T34" fmla="*/ 23 w 388"/>
              <a:gd name="T35" fmla="*/ 132 h 154"/>
              <a:gd name="T36" fmla="*/ 10 w 388"/>
              <a:gd name="T37" fmla="*/ 115 h 154"/>
              <a:gd name="T38" fmla="*/ 3 w 388"/>
              <a:gd name="T39" fmla="*/ 98 h 154"/>
              <a:gd name="T40" fmla="*/ 0 w 388"/>
              <a:gd name="T41" fmla="*/ 78 h 154"/>
              <a:gd name="T42" fmla="*/ 3 w 388"/>
              <a:gd name="T43" fmla="*/ 56 h 154"/>
              <a:gd name="T44" fmla="*/ 10 w 388"/>
              <a:gd name="T45" fmla="*/ 39 h 154"/>
              <a:gd name="T46" fmla="*/ 23 w 388"/>
              <a:gd name="T47" fmla="*/ 22 h 154"/>
              <a:gd name="T48" fmla="*/ 38 w 388"/>
              <a:gd name="T49" fmla="*/ 11 h 154"/>
              <a:gd name="T50" fmla="*/ 57 w 388"/>
              <a:gd name="T51" fmla="*/ 3 h 154"/>
              <a:gd name="T52" fmla="*/ 78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8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6" y="22"/>
                </a:lnTo>
                <a:lnTo>
                  <a:pt x="377" y="39"/>
                </a:lnTo>
                <a:lnTo>
                  <a:pt x="386" y="56"/>
                </a:lnTo>
                <a:lnTo>
                  <a:pt x="388" y="78"/>
                </a:lnTo>
                <a:lnTo>
                  <a:pt x="386" y="98"/>
                </a:lnTo>
                <a:lnTo>
                  <a:pt x="377" y="115"/>
                </a:lnTo>
                <a:lnTo>
                  <a:pt x="366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8" y="154"/>
                </a:lnTo>
                <a:lnTo>
                  <a:pt x="57" y="152"/>
                </a:lnTo>
                <a:lnTo>
                  <a:pt x="38" y="143"/>
                </a:lnTo>
                <a:lnTo>
                  <a:pt x="23" y="132"/>
                </a:lnTo>
                <a:lnTo>
                  <a:pt x="10" y="115"/>
                </a:lnTo>
                <a:lnTo>
                  <a:pt x="3" y="98"/>
                </a:lnTo>
                <a:lnTo>
                  <a:pt x="0" y="78"/>
                </a:lnTo>
                <a:lnTo>
                  <a:pt x="3" y="56"/>
                </a:lnTo>
                <a:lnTo>
                  <a:pt x="10" y="39"/>
                </a:lnTo>
                <a:lnTo>
                  <a:pt x="23" y="22"/>
                </a:lnTo>
                <a:lnTo>
                  <a:pt x="38" y="11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1964804" y="3830787"/>
            <a:ext cx="38146" cy="28850"/>
          </a:xfrm>
          <a:custGeom>
            <a:avLst/>
            <a:gdLst>
              <a:gd name="T0" fmla="*/ 279 w 357"/>
              <a:gd name="T1" fmla="*/ 0 h 270"/>
              <a:gd name="T2" fmla="*/ 300 w 357"/>
              <a:gd name="T3" fmla="*/ 3 h 270"/>
              <a:gd name="T4" fmla="*/ 317 w 357"/>
              <a:gd name="T5" fmla="*/ 10 h 270"/>
              <a:gd name="T6" fmla="*/ 334 w 357"/>
              <a:gd name="T7" fmla="*/ 22 h 270"/>
              <a:gd name="T8" fmla="*/ 347 w 357"/>
              <a:gd name="T9" fmla="*/ 38 h 270"/>
              <a:gd name="T10" fmla="*/ 354 w 357"/>
              <a:gd name="T11" fmla="*/ 57 h 270"/>
              <a:gd name="T12" fmla="*/ 357 w 357"/>
              <a:gd name="T13" fmla="*/ 77 h 270"/>
              <a:gd name="T14" fmla="*/ 354 w 357"/>
              <a:gd name="T15" fmla="*/ 97 h 270"/>
              <a:gd name="T16" fmla="*/ 347 w 357"/>
              <a:gd name="T17" fmla="*/ 115 h 270"/>
              <a:gd name="T18" fmla="*/ 335 w 357"/>
              <a:gd name="T19" fmla="*/ 131 h 270"/>
              <a:gd name="T20" fmla="*/ 319 w 357"/>
              <a:gd name="T21" fmla="*/ 144 h 270"/>
              <a:gd name="T22" fmla="*/ 117 w 357"/>
              <a:gd name="T23" fmla="*/ 258 h 270"/>
              <a:gd name="T24" fmla="*/ 98 w 357"/>
              <a:gd name="T25" fmla="*/ 267 h 270"/>
              <a:gd name="T26" fmla="*/ 78 w 357"/>
              <a:gd name="T27" fmla="*/ 270 h 270"/>
              <a:gd name="T28" fmla="*/ 59 w 357"/>
              <a:gd name="T29" fmla="*/ 267 h 270"/>
              <a:gd name="T30" fmla="*/ 40 w 357"/>
              <a:gd name="T31" fmla="*/ 260 h 270"/>
              <a:gd name="T32" fmla="*/ 23 w 357"/>
              <a:gd name="T33" fmla="*/ 247 h 270"/>
              <a:gd name="T34" fmla="*/ 10 w 357"/>
              <a:gd name="T35" fmla="*/ 231 h 270"/>
              <a:gd name="T36" fmla="*/ 3 w 357"/>
              <a:gd name="T37" fmla="*/ 212 h 270"/>
              <a:gd name="T38" fmla="*/ 0 w 357"/>
              <a:gd name="T39" fmla="*/ 192 h 270"/>
              <a:gd name="T40" fmla="*/ 3 w 357"/>
              <a:gd name="T41" fmla="*/ 173 h 270"/>
              <a:gd name="T42" fmla="*/ 10 w 357"/>
              <a:gd name="T43" fmla="*/ 154 h 270"/>
              <a:gd name="T44" fmla="*/ 23 w 357"/>
              <a:gd name="T45" fmla="*/ 139 h 270"/>
              <a:gd name="T46" fmla="*/ 38 w 357"/>
              <a:gd name="T47" fmla="*/ 125 h 270"/>
              <a:gd name="T48" fmla="*/ 240 w 357"/>
              <a:gd name="T49" fmla="*/ 10 h 270"/>
              <a:gd name="T50" fmla="*/ 260 w 357"/>
              <a:gd name="T51" fmla="*/ 3 h 270"/>
              <a:gd name="T52" fmla="*/ 279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279" y="0"/>
                </a:moveTo>
                <a:lnTo>
                  <a:pt x="300" y="3"/>
                </a:lnTo>
                <a:lnTo>
                  <a:pt x="317" y="10"/>
                </a:lnTo>
                <a:lnTo>
                  <a:pt x="334" y="22"/>
                </a:lnTo>
                <a:lnTo>
                  <a:pt x="347" y="38"/>
                </a:lnTo>
                <a:lnTo>
                  <a:pt x="354" y="57"/>
                </a:lnTo>
                <a:lnTo>
                  <a:pt x="357" y="77"/>
                </a:lnTo>
                <a:lnTo>
                  <a:pt x="354" y="97"/>
                </a:lnTo>
                <a:lnTo>
                  <a:pt x="347" y="115"/>
                </a:lnTo>
                <a:lnTo>
                  <a:pt x="335" y="131"/>
                </a:lnTo>
                <a:lnTo>
                  <a:pt x="319" y="144"/>
                </a:lnTo>
                <a:lnTo>
                  <a:pt x="117" y="258"/>
                </a:lnTo>
                <a:lnTo>
                  <a:pt x="98" y="267"/>
                </a:lnTo>
                <a:lnTo>
                  <a:pt x="78" y="270"/>
                </a:lnTo>
                <a:lnTo>
                  <a:pt x="59" y="267"/>
                </a:lnTo>
                <a:lnTo>
                  <a:pt x="40" y="260"/>
                </a:lnTo>
                <a:lnTo>
                  <a:pt x="23" y="247"/>
                </a:lnTo>
                <a:lnTo>
                  <a:pt x="10" y="231"/>
                </a:lnTo>
                <a:lnTo>
                  <a:pt x="3" y="212"/>
                </a:lnTo>
                <a:lnTo>
                  <a:pt x="0" y="192"/>
                </a:lnTo>
                <a:lnTo>
                  <a:pt x="3" y="173"/>
                </a:lnTo>
                <a:lnTo>
                  <a:pt x="10" y="154"/>
                </a:lnTo>
                <a:lnTo>
                  <a:pt x="23" y="139"/>
                </a:lnTo>
                <a:lnTo>
                  <a:pt x="38" y="125"/>
                </a:lnTo>
                <a:lnTo>
                  <a:pt x="240" y="10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1905822" y="3762830"/>
            <a:ext cx="28850" cy="37825"/>
          </a:xfrm>
          <a:custGeom>
            <a:avLst/>
            <a:gdLst>
              <a:gd name="T0" fmla="*/ 193 w 271"/>
              <a:gd name="T1" fmla="*/ 0 h 354"/>
              <a:gd name="T2" fmla="*/ 213 w 271"/>
              <a:gd name="T3" fmla="*/ 3 h 354"/>
              <a:gd name="T4" fmla="*/ 232 w 271"/>
              <a:gd name="T5" fmla="*/ 12 h 354"/>
              <a:gd name="T6" fmla="*/ 249 w 271"/>
              <a:gd name="T7" fmla="*/ 24 h 354"/>
              <a:gd name="T8" fmla="*/ 261 w 271"/>
              <a:gd name="T9" fmla="*/ 40 h 354"/>
              <a:gd name="T10" fmla="*/ 269 w 271"/>
              <a:gd name="T11" fmla="*/ 58 h 354"/>
              <a:gd name="T12" fmla="*/ 271 w 271"/>
              <a:gd name="T13" fmla="*/ 77 h 354"/>
              <a:gd name="T14" fmla="*/ 269 w 271"/>
              <a:gd name="T15" fmla="*/ 97 h 354"/>
              <a:gd name="T16" fmla="*/ 261 w 271"/>
              <a:gd name="T17" fmla="*/ 116 h 354"/>
              <a:gd name="T18" fmla="*/ 145 w 271"/>
              <a:gd name="T19" fmla="*/ 317 h 354"/>
              <a:gd name="T20" fmla="*/ 132 w 271"/>
              <a:gd name="T21" fmla="*/ 333 h 354"/>
              <a:gd name="T22" fmla="*/ 115 w 271"/>
              <a:gd name="T23" fmla="*/ 345 h 354"/>
              <a:gd name="T24" fmla="*/ 98 w 271"/>
              <a:gd name="T25" fmla="*/ 352 h 354"/>
              <a:gd name="T26" fmla="*/ 77 w 271"/>
              <a:gd name="T27" fmla="*/ 354 h 354"/>
              <a:gd name="T28" fmla="*/ 58 w 271"/>
              <a:gd name="T29" fmla="*/ 352 h 354"/>
              <a:gd name="T30" fmla="*/ 39 w 271"/>
              <a:gd name="T31" fmla="*/ 344 h 354"/>
              <a:gd name="T32" fmla="*/ 22 w 271"/>
              <a:gd name="T33" fmla="*/ 332 h 354"/>
              <a:gd name="T34" fmla="*/ 10 w 271"/>
              <a:gd name="T35" fmla="*/ 317 h 354"/>
              <a:gd name="T36" fmla="*/ 3 w 271"/>
              <a:gd name="T37" fmla="*/ 298 h 354"/>
              <a:gd name="T38" fmla="*/ 0 w 271"/>
              <a:gd name="T39" fmla="*/ 279 h 354"/>
              <a:gd name="T40" fmla="*/ 3 w 271"/>
              <a:gd name="T41" fmla="*/ 259 h 354"/>
              <a:gd name="T42" fmla="*/ 10 w 271"/>
              <a:gd name="T43" fmla="*/ 240 h 354"/>
              <a:gd name="T44" fmla="*/ 127 w 271"/>
              <a:gd name="T45" fmla="*/ 40 h 354"/>
              <a:gd name="T46" fmla="*/ 140 w 271"/>
              <a:gd name="T47" fmla="*/ 23 h 354"/>
              <a:gd name="T48" fmla="*/ 156 w 271"/>
              <a:gd name="T49" fmla="*/ 11 h 354"/>
              <a:gd name="T50" fmla="*/ 174 w 271"/>
              <a:gd name="T51" fmla="*/ 3 h 354"/>
              <a:gd name="T52" fmla="*/ 193 w 271"/>
              <a:gd name="T5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4">
                <a:moveTo>
                  <a:pt x="193" y="0"/>
                </a:moveTo>
                <a:lnTo>
                  <a:pt x="213" y="3"/>
                </a:lnTo>
                <a:lnTo>
                  <a:pt x="232" y="12"/>
                </a:lnTo>
                <a:lnTo>
                  <a:pt x="249" y="24"/>
                </a:lnTo>
                <a:lnTo>
                  <a:pt x="261" y="40"/>
                </a:lnTo>
                <a:lnTo>
                  <a:pt x="269" y="58"/>
                </a:lnTo>
                <a:lnTo>
                  <a:pt x="271" y="77"/>
                </a:lnTo>
                <a:lnTo>
                  <a:pt x="269" y="97"/>
                </a:lnTo>
                <a:lnTo>
                  <a:pt x="261" y="116"/>
                </a:lnTo>
                <a:lnTo>
                  <a:pt x="145" y="317"/>
                </a:lnTo>
                <a:lnTo>
                  <a:pt x="132" y="333"/>
                </a:lnTo>
                <a:lnTo>
                  <a:pt x="115" y="345"/>
                </a:lnTo>
                <a:lnTo>
                  <a:pt x="98" y="352"/>
                </a:lnTo>
                <a:lnTo>
                  <a:pt x="77" y="354"/>
                </a:lnTo>
                <a:lnTo>
                  <a:pt x="58" y="352"/>
                </a:lnTo>
                <a:lnTo>
                  <a:pt x="39" y="344"/>
                </a:lnTo>
                <a:lnTo>
                  <a:pt x="22" y="332"/>
                </a:lnTo>
                <a:lnTo>
                  <a:pt x="10" y="317"/>
                </a:lnTo>
                <a:lnTo>
                  <a:pt x="3" y="298"/>
                </a:lnTo>
                <a:lnTo>
                  <a:pt x="0" y="279"/>
                </a:lnTo>
                <a:lnTo>
                  <a:pt x="3" y="259"/>
                </a:lnTo>
                <a:lnTo>
                  <a:pt x="10" y="240"/>
                </a:lnTo>
                <a:lnTo>
                  <a:pt x="127" y="40"/>
                </a:lnTo>
                <a:lnTo>
                  <a:pt x="140" y="23"/>
                </a:lnTo>
                <a:lnTo>
                  <a:pt x="156" y="11"/>
                </a:lnTo>
                <a:lnTo>
                  <a:pt x="174" y="3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813182" y="3862522"/>
            <a:ext cx="39749" cy="128221"/>
          </a:xfrm>
          <a:custGeom>
            <a:avLst/>
            <a:gdLst>
              <a:gd name="T0" fmla="*/ 186 w 373"/>
              <a:gd name="T1" fmla="*/ 0 h 1200"/>
              <a:gd name="T2" fmla="*/ 224 w 373"/>
              <a:gd name="T3" fmla="*/ 3 h 1200"/>
              <a:gd name="T4" fmla="*/ 257 w 373"/>
              <a:gd name="T5" fmla="*/ 9 h 1200"/>
              <a:gd name="T6" fmla="*/ 288 w 373"/>
              <a:gd name="T7" fmla="*/ 20 h 1200"/>
              <a:gd name="T8" fmla="*/ 313 w 373"/>
              <a:gd name="T9" fmla="*/ 37 h 1200"/>
              <a:gd name="T10" fmla="*/ 335 w 373"/>
              <a:gd name="T11" fmla="*/ 57 h 1200"/>
              <a:gd name="T12" fmla="*/ 351 w 373"/>
              <a:gd name="T13" fmla="*/ 81 h 1200"/>
              <a:gd name="T14" fmla="*/ 364 w 373"/>
              <a:gd name="T15" fmla="*/ 110 h 1200"/>
              <a:gd name="T16" fmla="*/ 370 w 373"/>
              <a:gd name="T17" fmla="*/ 144 h 1200"/>
              <a:gd name="T18" fmla="*/ 373 w 373"/>
              <a:gd name="T19" fmla="*/ 182 h 1200"/>
              <a:gd name="T20" fmla="*/ 373 w 373"/>
              <a:gd name="T21" fmla="*/ 453 h 1200"/>
              <a:gd name="T22" fmla="*/ 371 w 373"/>
              <a:gd name="T23" fmla="*/ 490 h 1200"/>
              <a:gd name="T24" fmla="*/ 367 w 373"/>
              <a:gd name="T25" fmla="*/ 527 h 1200"/>
              <a:gd name="T26" fmla="*/ 364 w 373"/>
              <a:gd name="T27" fmla="*/ 564 h 1200"/>
              <a:gd name="T28" fmla="*/ 290 w 373"/>
              <a:gd name="T29" fmla="*/ 1113 h 1200"/>
              <a:gd name="T30" fmla="*/ 285 w 373"/>
              <a:gd name="T31" fmla="*/ 1140 h 1200"/>
              <a:gd name="T32" fmla="*/ 276 w 373"/>
              <a:gd name="T33" fmla="*/ 1161 h 1200"/>
              <a:gd name="T34" fmla="*/ 265 w 373"/>
              <a:gd name="T35" fmla="*/ 1176 h 1200"/>
              <a:gd name="T36" fmla="*/ 250 w 373"/>
              <a:gd name="T37" fmla="*/ 1188 h 1200"/>
              <a:gd name="T38" fmla="*/ 232 w 373"/>
              <a:gd name="T39" fmla="*/ 1195 h 1200"/>
              <a:gd name="T40" fmla="*/ 210 w 373"/>
              <a:gd name="T41" fmla="*/ 1199 h 1200"/>
              <a:gd name="T42" fmla="*/ 186 w 373"/>
              <a:gd name="T43" fmla="*/ 1200 h 1200"/>
              <a:gd name="T44" fmla="*/ 162 w 373"/>
              <a:gd name="T45" fmla="*/ 1199 h 1200"/>
              <a:gd name="T46" fmla="*/ 140 w 373"/>
              <a:gd name="T47" fmla="*/ 1195 h 1200"/>
              <a:gd name="T48" fmla="*/ 123 w 373"/>
              <a:gd name="T49" fmla="*/ 1188 h 1200"/>
              <a:gd name="T50" fmla="*/ 107 w 373"/>
              <a:gd name="T51" fmla="*/ 1176 h 1200"/>
              <a:gd name="T52" fmla="*/ 96 w 373"/>
              <a:gd name="T53" fmla="*/ 1161 h 1200"/>
              <a:gd name="T54" fmla="*/ 87 w 373"/>
              <a:gd name="T55" fmla="*/ 1140 h 1200"/>
              <a:gd name="T56" fmla="*/ 82 w 373"/>
              <a:gd name="T57" fmla="*/ 1113 h 1200"/>
              <a:gd name="T58" fmla="*/ 9 w 373"/>
              <a:gd name="T59" fmla="*/ 564 h 1200"/>
              <a:gd name="T60" fmla="*/ 5 w 373"/>
              <a:gd name="T61" fmla="*/ 527 h 1200"/>
              <a:gd name="T62" fmla="*/ 1 w 373"/>
              <a:gd name="T63" fmla="*/ 490 h 1200"/>
              <a:gd name="T64" fmla="*/ 0 w 373"/>
              <a:gd name="T65" fmla="*/ 453 h 1200"/>
              <a:gd name="T66" fmla="*/ 0 w 373"/>
              <a:gd name="T67" fmla="*/ 182 h 1200"/>
              <a:gd name="T68" fmla="*/ 2 w 373"/>
              <a:gd name="T69" fmla="*/ 144 h 1200"/>
              <a:gd name="T70" fmla="*/ 9 w 373"/>
              <a:gd name="T71" fmla="*/ 110 h 1200"/>
              <a:gd name="T72" fmla="*/ 21 w 373"/>
              <a:gd name="T73" fmla="*/ 81 h 1200"/>
              <a:gd name="T74" fmla="*/ 38 w 373"/>
              <a:gd name="T75" fmla="*/ 57 h 1200"/>
              <a:gd name="T76" fmla="*/ 59 w 373"/>
              <a:gd name="T77" fmla="*/ 37 h 1200"/>
              <a:gd name="T78" fmla="*/ 85 w 373"/>
              <a:gd name="T79" fmla="*/ 20 h 1200"/>
              <a:gd name="T80" fmla="*/ 115 w 373"/>
              <a:gd name="T81" fmla="*/ 9 h 1200"/>
              <a:gd name="T82" fmla="*/ 148 w 373"/>
              <a:gd name="T83" fmla="*/ 3 h 1200"/>
              <a:gd name="T84" fmla="*/ 186 w 373"/>
              <a:gd name="T85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3" h="1200">
                <a:moveTo>
                  <a:pt x="186" y="0"/>
                </a:moveTo>
                <a:lnTo>
                  <a:pt x="224" y="3"/>
                </a:lnTo>
                <a:lnTo>
                  <a:pt x="257" y="9"/>
                </a:lnTo>
                <a:lnTo>
                  <a:pt x="288" y="20"/>
                </a:lnTo>
                <a:lnTo>
                  <a:pt x="313" y="37"/>
                </a:lnTo>
                <a:lnTo>
                  <a:pt x="335" y="57"/>
                </a:lnTo>
                <a:lnTo>
                  <a:pt x="351" y="81"/>
                </a:lnTo>
                <a:lnTo>
                  <a:pt x="364" y="110"/>
                </a:lnTo>
                <a:lnTo>
                  <a:pt x="370" y="144"/>
                </a:lnTo>
                <a:lnTo>
                  <a:pt x="373" y="182"/>
                </a:lnTo>
                <a:lnTo>
                  <a:pt x="373" y="453"/>
                </a:lnTo>
                <a:lnTo>
                  <a:pt x="371" y="490"/>
                </a:lnTo>
                <a:lnTo>
                  <a:pt x="367" y="527"/>
                </a:lnTo>
                <a:lnTo>
                  <a:pt x="364" y="564"/>
                </a:lnTo>
                <a:lnTo>
                  <a:pt x="290" y="1113"/>
                </a:lnTo>
                <a:lnTo>
                  <a:pt x="285" y="1140"/>
                </a:lnTo>
                <a:lnTo>
                  <a:pt x="276" y="1161"/>
                </a:lnTo>
                <a:lnTo>
                  <a:pt x="265" y="1176"/>
                </a:lnTo>
                <a:lnTo>
                  <a:pt x="250" y="1188"/>
                </a:lnTo>
                <a:lnTo>
                  <a:pt x="232" y="1195"/>
                </a:lnTo>
                <a:lnTo>
                  <a:pt x="210" y="1199"/>
                </a:lnTo>
                <a:lnTo>
                  <a:pt x="186" y="1200"/>
                </a:lnTo>
                <a:lnTo>
                  <a:pt x="162" y="1199"/>
                </a:lnTo>
                <a:lnTo>
                  <a:pt x="140" y="1195"/>
                </a:lnTo>
                <a:lnTo>
                  <a:pt x="123" y="1188"/>
                </a:lnTo>
                <a:lnTo>
                  <a:pt x="107" y="1176"/>
                </a:lnTo>
                <a:lnTo>
                  <a:pt x="96" y="1161"/>
                </a:lnTo>
                <a:lnTo>
                  <a:pt x="87" y="1140"/>
                </a:lnTo>
                <a:lnTo>
                  <a:pt x="82" y="1113"/>
                </a:lnTo>
                <a:lnTo>
                  <a:pt x="9" y="564"/>
                </a:lnTo>
                <a:lnTo>
                  <a:pt x="5" y="527"/>
                </a:lnTo>
                <a:lnTo>
                  <a:pt x="1" y="490"/>
                </a:lnTo>
                <a:lnTo>
                  <a:pt x="0" y="453"/>
                </a:lnTo>
                <a:lnTo>
                  <a:pt x="0" y="182"/>
                </a:lnTo>
                <a:lnTo>
                  <a:pt x="2" y="144"/>
                </a:lnTo>
                <a:lnTo>
                  <a:pt x="9" y="110"/>
                </a:lnTo>
                <a:lnTo>
                  <a:pt x="21" y="81"/>
                </a:lnTo>
                <a:lnTo>
                  <a:pt x="38" y="57"/>
                </a:lnTo>
                <a:lnTo>
                  <a:pt x="59" y="37"/>
                </a:lnTo>
                <a:lnTo>
                  <a:pt x="85" y="20"/>
                </a:lnTo>
                <a:lnTo>
                  <a:pt x="115" y="9"/>
                </a:lnTo>
                <a:lnTo>
                  <a:pt x="148" y="3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1812221" y="4007091"/>
            <a:ext cx="41672" cy="41031"/>
          </a:xfrm>
          <a:custGeom>
            <a:avLst/>
            <a:gdLst>
              <a:gd name="T0" fmla="*/ 194 w 388"/>
              <a:gd name="T1" fmla="*/ 0 h 386"/>
              <a:gd name="T2" fmla="*/ 233 w 388"/>
              <a:gd name="T3" fmla="*/ 6 h 386"/>
              <a:gd name="T4" fmla="*/ 269 w 388"/>
              <a:gd name="T5" fmla="*/ 17 h 386"/>
              <a:gd name="T6" fmla="*/ 302 w 388"/>
              <a:gd name="T7" fmla="*/ 34 h 386"/>
              <a:gd name="T8" fmla="*/ 331 w 388"/>
              <a:gd name="T9" fmla="*/ 57 h 386"/>
              <a:gd name="T10" fmla="*/ 355 w 388"/>
              <a:gd name="T11" fmla="*/ 86 h 386"/>
              <a:gd name="T12" fmla="*/ 373 w 388"/>
              <a:gd name="T13" fmla="*/ 119 h 386"/>
              <a:gd name="T14" fmla="*/ 384 w 388"/>
              <a:gd name="T15" fmla="*/ 155 h 386"/>
              <a:gd name="T16" fmla="*/ 388 w 388"/>
              <a:gd name="T17" fmla="*/ 193 h 386"/>
              <a:gd name="T18" fmla="*/ 384 w 388"/>
              <a:gd name="T19" fmla="*/ 232 h 386"/>
              <a:gd name="T20" fmla="*/ 373 w 388"/>
              <a:gd name="T21" fmla="*/ 269 h 386"/>
              <a:gd name="T22" fmla="*/ 355 w 388"/>
              <a:gd name="T23" fmla="*/ 301 h 386"/>
              <a:gd name="T24" fmla="*/ 331 w 388"/>
              <a:gd name="T25" fmla="*/ 329 h 386"/>
              <a:gd name="T26" fmla="*/ 302 w 388"/>
              <a:gd name="T27" fmla="*/ 353 h 386"/>
              <a:gd name="T28" fmla="*/ 269 w 388"/>
              <a:gd name="T29" fmla="*/ 371 h 386"/>
              <a:gd name="T30" fmla="*/ 233 w 388"/>
              <a:gd name="T31" fmla="*/ 382 h 386"/>
              <a:gd name="T32" fmla="*/ 194 w 388"/>
              <a:gd name="T33" fmla="*/ 386 h 386"/>
              <a:gd name="T34" fmla="*/ 155 w 388"/>
              <a:gd name="T35" fmla="*/ 382 h 386"/>
              <a:gd name="T36" fmla="*/ 119 w 388"/>
              <a:gd name="T37" fmla="*/ 371 h 386"/>
              <a:gd name="T38" fmla="*/ 86 w 388"/>
              <a:gd name="T39" fmla="*/ 353 h 386"/>
              <a:gd name="T40" fmla="*/ 57 w 388"/>
              <a:gd name="T41" fmla="*/ 329 h 386"/>
              <a:gd name="T42" fmla="*/ 33 w 388"/>
              <a:gd name="T43" fmla="*/ 301 h 386"/>
              <a:gd name="T44" fmla="*/ 15 w 388"/>
              <a:gd name="T45" fmla="*/ 269 h 386"/>
              <a:gd name="T46" fmla="*/ 4 w 388"/>
              <a:gd name="T47" fmla="*/ 232 h 386"/>
              <a:gd name="T48" fmla="*/ 0 w 388"/>
              <a:gd name="T49" fmla="*/ 193 h 386"/>
              <a:gd name="T50" fmla="*/ 4 w 388"/>
              <a:gd name="T51" fmla="*/ 155 h 386"/>
              <a:gd name="T52" fmla="*/ 15 w 388"/>
              <a:gd name="T53" fmla="*/ 119 h 386"/>
              <a:gd name="T54" fmla="*/ 33 w 388"/>
              <a:gd name="T55" fmla="*/ 86 h 386"/>
              <a:gd name="T56" fmla="*/ 57 w 388"/>
              <a:gd name="T57" fmla="*/ 57 h 386"/>
              <a:gd name="T58" fmla="*/ 86 w 388"/>
              <a:gd name="T59" fmla="*/ 34 h 386"/>
              <a:gd name="T60" fmla="*/ 119 w 388"/>
              <a:gd name="T61" fmla="*/ 17 h 386"/>
              <a:gd name="T62" fmla="*/ 155 w 388"/>
              <a:gd name="T63" fmla="*/ 6 h 386"/>
              <a:gd name="T64" fmla="*/ 194 w 388"/>
              <a:gd name="T6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386">
                <a:moveTo>
                  <a:pt x="194" y="0"/>
                </a:moveTo>
                <a:lnTo>
                  <a:pt x="233" y="6"/>
                </a:lnTo>
                <a:lnTo>
                  <a:pt x="269" y="17"/>
                </a:lnTo>
                <a:lnTo>
                  <a:pt x="302" y="34"/>
                </a:lnTo>
                <a:lnTo>
                  <a:pt x="331" y="57"/>
                </a:lnTo>
                <a:lnTo>
                  <a:pt x="355" y="86"/>
                </a:lnTo>
                <a:lnTo>
                  <a:pt x="373" y="119"/>
                </a:lnTo>
                <a:lnTo>
                  <a:pt x="384" y="155"/>
                </a:lnTo>
                <a:lnTo>
                  <a:pt x="388" y="193"/>
                </a:lnTo>
                <a:lnTo>
                  <a:pt x="384" y="232"/>
                </a:lnTo>
                <a:lnTo>
                  <a:pt x="373" y="269"/>
                </a:lnTo>
                <a:lnTo>
                  <a:pt x="355" y="301"/>
                </a:lnTo>
                <a:lnTo>
                  <a:pt x="331" y="329"/>
                </a:lnTo>
                <a:lnTo>
                  <a:pt x="302" y="353"/>
                </a:lnTo>
                <a:lnTo>
                  <a:pt x="269" y="371"/>
                </a:lnTo>
                <a:lnTo>
                  <a:pt x="233" y="382"/>
                </a:lnTo>
                <a:lnTo>
                  <a:pt x="194" y="386"/>
                </a:lnTo>
                <a:lnTo>
                  <a:pt x="155" y="382"/>
                </a:lnTo>
                <a:lnTo>
                  <a:pt x="119" y="371"/>
                </a:lnTo>
                <a:lnTo>
                  <a:pt x="86" y="353"/>
                </a:lnTo>
                <a:lnTo>
                  <a:pt x="57" y="329"/>
                </a:lnTo>
                <a:lnTo>
                  <a:pt x="33" y="301"/>
                </a:lnTo>
                <a:lnTo>
                  <a:pt x="15" y="269"/>
                </a:lnTo>
                <a:lnTo>
                  <a:pt x="4" y="232"/>
                </a:lnTo>
                <a:lnTo>
                  <a:pt x="0" y="193"/>
                </a:lnTo>
                <a:lnTo>
                  <a:pt x="4" y="155"/>
                </a:lnTo>
                <a:lnTo>
                  <a:pt x="15" y="119"/>
                </a:lnTo>
                <a:lnTo>
                  <a:pt x="33" y="86"/>
                </a:lnTo>
                <a:lnTo>
                  <a:pt x="57" y="57"/>
                </a:lnTo>
                <a:lnTo>
                  <a:pt x="86" y="34"/>
                </a:lnTo>
                <a:lnTo>
                  <a:pt x="119" y="17"/>
                </a:lnTo>
                <a:lnTo>
                  <a:pt x="155" y="6"/>
                </a:lnTo>
                <a:lnTo>
                  <a:pt x="1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2" y="2912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038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监控系统</a:t>
            </a:r>
            <a:r>
              <a:rPr lang="en-US" altLang="zh-CN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（网页）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Rectangle 64"/>
          <p:cNvSpPr/>
          <p:nvPr/>
        </p:nvSpPr>
        <p:spPr>
          <a:xfrm>
            <a:off x="-404804" y="4921382"/>
            <a:ext cx="4696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在网页上管理设备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9"/>
          <a:stretch/>
        </p:blipFill>
        <p:spPr>
          <a:xfrm>
            <a:off x="4436795" y="2034821"/>
            <a:ext cx="7174858" cy="37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2" y="2912"/>
            <a:ext cx="12192000" cy="8405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038" y="175349"/>
            <a:ext cx="8766512" cy="46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家居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监控系统</a:t>
            </a:r>
            <a:r>
              <a:rPr lang="en-US" altLang="zh-CN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</a:t>
            </a:r>
            <a:r>
              <a:rPr lang="zh-CN" altLang="en-US" sz="3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接收端</a:t>
            </a:r>
            <a:r>
              <a:rPr lang="zh-CN" altLang="en-US" sz="3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（用户手机）</a:t>
            </a:r>
            <a:endParaRPr lang="en-US" sz="3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Rectangle 64"/>
          <p:cNvSpPr/>
          <p:nvPr/>
        </p:nvSpPr>
        <p:spPr>
          <a:xfrm>
            <a:off x="-114681" y="4883252"/>
            <a:ext cx="6371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从接收端（手机）接收到实时的设备讯息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2" name="Rectangular Callout 13"/>
          <p:cNvSpPr/>
          <p:nvPr/>
        </p:nvSpPr>
        <p:spPr>
          <a:xfrm>
            <a:off x="2255819" y="2271714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7"/>
          <p:cNvSpPr/>
          <p:nvPr/>
        </p:nvSpPr>
        <p:spPr>
          <a:xfrm>
            <a:off x="2473337" y="3546433"/>
            <a:ext cx="820615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8"/>
          <p:cNvSpPr>
            <a:spLocks/>
          </p:cNvSpPr>
          <p:nvPr/>
        </p:nvSpPr>
        <p:spPr bwMode="auto">
          <a:xfrm>
            <a:off x="2717935" y="4031126"/>
            <a:ext cx="144036" cy="141305"/>
          </a:xfrm>
          <a:custGeom>
            <a:avLst/>
            <a:gdLst>
              <a:gd name="T0" fmla="*/ 328 w 1266"/>
              <a:gd name="T1" fmla="*/ 0 h 1244"/>
              <a:gd name="T2" fmla="*/ 949 w 1266"/>
              <a:gd name="T3" fmla="*/ 43 h 1244"/>
              <a:gd name="T4" fmla="*/ 1266 w 1266"/>
              <a:gd name="T5" fmla="*/ 314 h 1244"/>
              <a:gd name="T6" fmla="*/ 933 w 1266"/>
              <a:gd name="T7" fmla="*/ 1244 h 1244"/>
              <a:gd name="T8" fmla="*/ 594 w 1266"/>
              <a:gd name="T9" fmla="*/ 722 h 1244"/>
              <a:gd name="T10" fmla="*/ 0 w 1266"/>
              <a:gd name="T11" fmla="*/ 918 h 1244"/>
              <a:gd name="T12" fmla="*/ 328 w 1266"/>
              <a:gd name="T13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6" h="1244">
                <a:moveTo>
                  <a:pt x="328" y="0"/>
                </a:moveTo>
                <a:lnTo>
                  <a:pt x="949" y="43"/>
                </a:lnTo>
                <a:lnTo>
                  <a:pt x="1266" y="314"/>
                </a:lnTo>
                <a:lnTo>
                  <a:pt x="933" y="1244"/>
                </a:lnTo>
                <a:lnTo>
                  <a:pt x="594" y="722"/>
                </a:lnTo>
                <a:lnTo>
                  <a:pt x="0" y="918"/>
                </a:lnTo>
                <a:lnTo>
                  <a:pt x="3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9"/>
          <p:cNvSpPr>
            <a:spLocks/>
          </p:cNvSpPr>
          <p:nvPr/>
        </p:nvSpPr>
        <p:spPr bwMode="auto">
          <a:xfrm>
            <a:off x="2905318" y="4031126"/>
            <a:ext cx="144036" cy="141305"/>
          </a:xfrm>
          <a:custGeom>
            <a:avLst/>
            <a:gdLst>
              <a:gd name="T0" fmla="*/ 937 w 1266"/>
              <a:gd name="T1" fmla="*/ 0 h 1244"/>
              <a:gd name="T2" fmla="*/ 1266 w 1266"/>
              <a:gd name="T3" fmla="*/ 918 h 1244"/>
              <a:gd name="T4" fmla="*/ 671 w 1266"/>
              <a:gd name="T5" fmla="*/ 722 h 1244"/>
              <a:gd name="T6" fmla="*/ 332 w 1266"/>
              <a:gd name="T7" fmla="*/ 1244 h 1244"/>
              <a:gd name="T8" fmla="*/ 0 w 1266"/>
              <a:gd name="T9" fmla="*/ 314 h 1244"/>
              <a:gd name="T10" fmla="*/ 316 w 1266"/>
              <a:gd name="T11" fmla="*/ 43 h 1244"/>
              <a:gd name="T12" fmla="*/ 937 w 1266"/>
              <a:gd name="T13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6" h="1244">
                <a:moveTo>
                  <a:pt x="937" y="0"/>
                </a:moveTo>
                <a:lnTo>
                  <a:pt x="1266" y="918"/>
                </a:lnTo>
                <a:lnTo>
                  <a:pt x="671" y="722"/>
                </a:lnTo>
                <a:lnTo>
                  <a:pt x="332" y="1244"/>
                </a:lnTo>
                <a:lnTo>
                  <a:pt x="0" y="314"/>
                </a:lnTo>
                <a:lnTo>
                  <a:pt x="316" y="43"/>
                </a:lnTo>
                <a:lnTo>
                  <a:pt x="9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0"/>
          <p:cNvSpPr>
            <a:spLocks noEditPoints="1"/>
          </p:cNvSpPr>
          <p:nvPr/>
        </p:nvSpPr>
        <p:spPr bwMode="auto">
          <a:xfrm>
            <a:off x="2726468" y="3743395"/>
            <a:ext cx="314353" cy="310258"/>
          </a:xfrm>
          <a:custGeom>
            <a:avLst/>
            <a:gdLst>
              <a:gd name="T0" fmla="*/ 1300 w 2763"/>
              <a:gd name="T1" fmla="*/ 596 h 2729"/>
              <a:gd name="T2" fmla="*/ 1157 w 2763"/>
              <a:gd name="T3" fmla="*/ 624 h 2729"/>
              <a:gd name="T4" fmla="*/ 1025 w 2763"/>
              <a:gd name="T5" fmla="*/ 676 h 2729"/>
              <a:gd name="T6" fmla="*/ 906 w 2763"/>
              <a:gd name="T7" fmla="*/ 750 h 2729"/>
              <a:gd name="T8" fmla="*/ 803 w 2763"/>
              <a:gd name="T9" fmla="*/ 842 h 2729"/>
              <a:gd name="T10" fmla="*/ 718 w 2763"/>
              <a:gd name="T11" fmla="*/ 952 h 2729"/>
              <a:gd name="T12" fmla="*/ 654 w 2763"/>
              <a:gd name="T13" fmla="*/ 1076 h 2729"/>
              <a:gd name="T14" fmla="*/ 615 w 2763"/>
              <a:gd name="T15" fmla="*/ 1212 h 2729"/>
              <a:gd name="T16" fmla="*/ 600 w 2763"/>
              <a:gd name="T17" fmla="*/ 1357 h 2729"/>
              <a:gd name="T18" fmla="*/ 615 w 2763"/>
              <a:gd name="T19" fmla="*/ 1503 h 2729"/>
              <a:gd name="T20" fmla="*/ 654 w 2763"/>
              <a:gd name="T21" fmla="*/ 1638 h 2729"/>
              <a:gd name="T22" fmla="*/ 718 w 2763"/>
              <a:gd name="T23" fmla="*/ 1763 h 2729"/>
              <a:gd name="T24" fmla="*/ 803 w 2763"/>
              <a:gd name="T25" fmla="*/ 1873 h 2729"/>
              <a:gd name="T26" fmla="*/ 906 w 2763"/>
              <a:gd name="T27" fmla="*/ 1966 h 2729"/>
              <a:gd name="T28" fmla="*/ 1025 w 2763"/>
              <a:gd name="T29" fmla="*/ 2040 h 2729"/>
              <a:gd name="T30" fmla="*/ 1157 w 2763"/>
              <a:gd name="T31" fmla="*/ 2091 h 2729"/>
              <a:gd name="T32" fmla="*/ 1300 w 2763"/>
              <a:gd name="T33" fmla="*/ 2118 h 2729"/>
              <a:gd name="T34" fmla="*/ 1449 w 2763"/>
              <a:gd name="T35" fmla="*/ 2118 h 2729"/>
              <a:gd name="T36" fmla="*/ 1592 w 2763"/>
              <a:gd name="T37" fmla="*/ 2091 h 2729"/>
              <a:gd name="T38" fmla="*/ 1724 w 2763"/>
              <a:gd name="T39" fmla="*/ 2040 h 2729"/>
              <a:gd name="T40" fmla="*/ 1842 w 2763"/>
              <a:gd name="T41" fmla="*/ 1966 h 2729"/>
              <a:gd name="T42" fmla="*/ 1946 w 2763"/>
              <a:gd name="T43" fmla="*/ 1873 h 2729"/>
              <a:gd name="T44" fmla="*/ 2031 w 2763"/>
              <a:gd name="T45" fmla="*/ 1763 h 2729"/>
              <a:gd name="T46" fmla="*/ 2095 w 2763"/>
              <a:gd name="T47" fmla="*/ 1638 h 2729"/>
              <a:gd name="T48" fmla="*/ 2134 w 2763"/>
              <a:gd name="T49" fmla="*/ 1503 h 2729"/>
              <a:gd name="T50" fmla="*/ 2149 w 2763"/>
              <a:gd name="T51" fmla="*/ 1357 h 2729"/>
              <a:gd name="T52" fmla="*/ 2134 w 2763"/>
              <a:gd name="T53" fmla="*/ 1212 h 2729"/>
              <a:gd name="T54" fmla="*/ 2095 w 2763"/>
              <a:gd name="T55" fmla="*/ 1076 h 2729"/>
              <a:gd name="T56" fmla="*/ 2031 w 2763"/>
              <a:gd name="T57" fmla="*/ 952 h 2729"/>
              <a:gd name="T58" fmla="*/ 1946 w 2763"/>
              <a:gd name="T59" fmla="*/ 842 h 2729"/>
              <a:gd name="T60" fmla="*/ 1842 w 2763"/>
              <a:gd name="T61" fmla="*/ 750 h 2729"/>
              <a:gd name="T62" fmla="*/ 1724 w 2763"/>
              <a:gd name="T63" fmla="*/ 676 h 2729"/>
              <a:gd name="T64" fmla="*/ 1592 w 2763"/>
              <a:gd name="T65" fmla="*/ 624 h 2729"/>
              <a:gd name="T66" fmla="*/ 1449 w 2763"/>
              <a:gd name="T67" fmla="*/ 596 h 2729"/>
              <a:gd name="T68" fmla="*/ 1381 w 2763"/>
              <a:gd name="T69" fmla="*/ 0 h 2729"/>
              <a:gd name="T70" fmla="*/ 2359 w 2763"/>
              <a:gd name="T71" fmla="*/ 400 h 2729"/>
              <a:gd name="T72" fmla="*/ 2763 w 2763"/>
              <a:gd name="T73" fmla="*/ 1365 h 2729"/>
              <a:gd name="T74" fmla="*/ 2359 w 2763"/>
              <a:gd name="T75" fmla="*/ 2330 h 2729"/>
              <a:gd name="T76" fmla="*/ 1381 w 2763"/>
              <a:gd name="T77" fmla="*/ 2729 h 2729"/>
              <a:gd name="T78" fmla="*/ 404 w 2763"/>
              <a:gd name="T79" fmla="*/ 2330 h 2729"/>
              <a:gd name="T80" fmla="*/ 0 w 2763"/>
              <a:gd name="T81" fmla="*/ 1365 h 2729"/>
              <a:gd name="T82" fmla="*/ 404 w 2763"/>
              <a:gd name="T83" fmla="*/ 400 h 2729"/>
              <a:gd name="T84" fmla="*/ 1381 w 2763"/>
              <a:gd name="T85" fmla="*/ 0 h 2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63" h="2729">
                <a:moveTo>
                  <a:pt x="1374" y="594"/>
                </a:moveTo>
                <a:lnTo>
                  <a:pt x="1300" y="596"/>
                </a:lnTo>
                <a:lnTo>
                  <a:pt x="1227" y="607"/>
                </a:lnTo>
                <a:lnTo>
                  <a:pt x="1157" y="624"/>
                </a:lnTo>
                <a:lnTo>
                  <a:pt x="1089" y="646"/>
                </a:lnTo>
                <a:lnTo>
                  <a:pt x="1025" y="676"/>
                </a:lnTo>
                <a:lnTo>
                  <a:pt x="964" y="710"/>
                </a:lnTo>
                <a:lnTo>
                  <a:pt x="906" y="750"/>
                </a:lnTo>
                <a:lnTo>
                  <a:pt x="853" y="794"/>
                </a:lnTo>
                <a:lnTo>
                  <a:pt x="803" y="842"/>
                </a:lnTo>
                <a:lnTo>
                  <a:pt x="758" y="896"/>
                </a:lnTo>
                <a:lnTo>
                  <a:pt x="718" y="952"/>
                </a:lnTo>
                <a:lnTo>
                  <a:pt x="684" y="1013"/>
                </a:lnTo>
                <a:lnTo>
                  <a:pt x="654" y="1076"/>
                </a:lnTo>
                <a:lnTo>
                  <a:pt x="631" y="1143"/>
                </a:lnTo>
                <a:lnTo>
                  <a:pt x="615" y="1212"/>
                </a:lnTo>
                <a:lnTo>
                  <a:pt x="604" y="1284"/>
                </a:lnTo>
                <a:lnTo>
                  <a:pt x="600" y="1357"/>
                </a:lnTo>
                <a:lnTo>
                  <a:pt x="604" y="1431"/>
                </a:lnTo>
                <a:lnTo>
                  <a:pt x="615" y="1503"/>
                </a:lnTo>
                <a:lnTo>
                  <a:pt x="631" y="1573"/>
                </a:lnTo>
                <a:lnTo>
                  <a:pt x="654" y="1638"/>
                </a:lnTo>
                <a:lnTo>
                  <a:pt x="684" y="1703"/>
                </a:lnTo>
                <a:lnTo>
                  <a:pt x="718" y="1763"/>
                </a:lnTo>
                <a:lnTo>
                  <a:pt x="758" y="1820"/>
                </a:lnTo>
                <a:lnTo>
                  <a:pt x="803" y="1873"/>
                </a:lnTo>
                <a:lnTo>
                  <a:pt x="853" y="1922"/>
                </a:lnTo>
                <a:lnTo>
                  <a:pt x="906" y="1966"/>
                </a:lnTo>
                <a:lnTo>
                  <a:pt x="964" y="2006"/>
                </a:lnTo>
                <a:lnTo>
                  <a:pt x="1025" y="2040"/>
                </a:lnTo>
                <a:lnTo>
                  <a:pt x="1089" y="2068"/>
                </a:lnTo>
                <a:lnTo>
                  <a:pt x="1157" y="2091"/>
                </a:lnTo>
                <a:lnTo>
                  <a:pt x="1227" y="2108"/>
                </a:lnTo>
                <a:lnTo>
                  <a:pt x="1300" y="2118"/>
                </a:lnTo>
                <a:lnTo>
                  <a:pt x="1374" y="2122"/>
                </a:lnTo>
                <a:lnTo>
                  <a:pt x="1449" y="2118"/>
                </a:lnTo>
                <a:lnTo>
                  <a:pt x="1522" y="2108"/>
                </a:lnTo>
                <a:lnTo>
                  <a:pt x="1592" y="2091"/>
                </a:lnTo>
                <a:lnTo>
                  <a:pt x="1659" y="2068"/>
                </a:lnTo>
                <a:lnTo>
                  <a:pt x="1724" y="2040"/>
                </a:lnTo>
                <a:lnTo>
                  <a:pt x="1786" y="2006"/>
                </a:lnTo>
                <a:lnTo>
                  <a:pt x="1842" y="1966"/>
                </a:lnTo>
                <a:lnTo>
                  <a:pt x="1897" y="1922"/>
                </a:lnTo>
                <a:lnTo>
                  <a:pt x="1946" y="1873"/>
                </a:lnTo>
                <a:lnTo>
                  <a:pt x="1992" y="1820"/>
                </a:lnTo>
                <a:lnTo>
                  <a:pt x="2031" y="1763"/>
                </a:lnTo>
                <a:lnTo>
                  <a:pt x="2065" y="1703"/>
                </a:lnTo>
                <a:lnTo>
                  <a:pt x="2095" y="1638"/>
                </a:lnTo>
                <a:lnTo>
                  <a:pt x="2117" y="1573"/>
                </a:lnTo>
                <a:lnTo>
                  <a:pt x="2134" y="1503"/>
                </a:lnTo>
                <a:lnTo>
                  <a:pt x="2146" y="1431"/>
                </a:lnTo>
                <a:lnTo>
                  <a:pt x="2149" y="1357"/>
                </a:lnTo>
                <a:lnTo>
                  <a:pt x="2146" y="1284"/>
                </a:lnTo>
                <a:lnTo>
                  <a:pt x="2134" y="1212"/>
                </a:lnTo>
                <a:lnTo>
                  <a:pt x="2117" y="1143"/>
                </a:lnTo>
                <a:lnTo>
                  <a:pt x="2095" y="1076"/>
                </a:lnTo>
                <a:lnTo>
                  <a:pt x="2065" y="1013"/>
                </a:lnTo>
                <a:lnTo>
                  <a:pt x="2031" y="952"/>
                </a:lnTo>
                <a:lnTo>
                  <a:pt x="1992" y="896"/>
                </a:lnTo>
                <a:lnTo>
                  <a:pt x="1946" y="842"/>
                </a:lnTo>
                <a:lnTo>
                  <a:pt x="1897" y="794"/>
                </a:lnTo>
                <a:lnTo>
                  <a:pt x="1842" y="750"/>
                </a:lnTo>
                <a:lnTo>
                  <a:pt x="1786" y="710"/>
                </a:lnTo>
                <a:lnTo>
                  <a:pt x="1724" y="676"/>
                </a:lnTo>
                <a:lnTo>
                  <a:pt x="1659" y="646"/>
                </a:lnTo>
                <a:lnTo>
                  <a:pt x="1592" y="624"/>
                </a:lnTo>
                <a:lnTo>
                  <a:pt x="1522" y="607"/>
                </a:lnTo>
                <a:lnTo>
                  <a:pt x="1449" y="596"/>
                </a:lnTo>
                <a:lnTo>
                  <a:pt x="1374" y="594"/>
                </a:lnTo>
                <a:close/>
                <a:moveTo>
                  <a:pt x="1381" y="0"/>
                </a:moveTo>
                <a:lnTo>
                  <a:pt x="1803" y="361"/>
                </a:lnTo>
                <a:lnTo>
                  <a:pt x="2359" y="400"/>
                </a:lnTo>
                <a:lnTo>
                  <a:pt x="2397" y="949"/>
                </a:lnTo>
                <a:lnTo>
                  <a:pt x="2763" y="1365"/>
                </a:lnTo>
                <a:lnTo>
                  <a:pt x="2397" y="1780"/>
                </a:lnTo>
                <a:lnTo>
                  <a:pt x="2359" y="2330"/>
                </a:lnTo>
                <a:lnTo>
                  <a:pt x="1803" y="2368"/>
                </a:lnTo>
                <a:lnTo>
                  <a:pt x="1381" y="2729"/>
                </a:lnTo>
                <a:lnTo>
                  <a:pt x="961" y="2368"/>
                </a:lnTo>
                <a:lnTo>
                  <a:pt x="404" y="2330"/>
                </a:lnTo>
                <a:lnTo>
                  <a:pt x="366" y="1780"/>
                </a:lnTo>
                <a:lnTo>
                  <a:pt x="0" y="1365"/>
                </a:lnTo>
                <a:lnTo>
                  <a:pt x="366" y="949"/>
                </a:lnTo>
                <a:lnTo>
                  <a:pt x="404" y="400"/>
                </a:lnTo>
                <a:lnTo>
                  <a:pt x="961" y="361"/>
                </a:lnTo>
                <a:lnTo>
                  <a:pt x="138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1"/>
          <p:cNvSpPr>
            <a:spLocks/>
          </p:cNvSpPr>
          <p:nvPr/>
        </p:nvSpPr>
        <p:spPr bwMode="auto">
          <a:xfrm>
            <a:off x="2853779" y="3848862"/>
            <a:ext cx="45054" cy="96934"/>
          </a:xfrm>
          <a:custGeom>
            <a:avLst/>
            <a:gdLst>
              <a:gd name="T0" fmla="*/ 228 w 396"/>
              <a:gd name="T1" fmla="*/ 0 h 852"/>
              <a:gd name="T2" fmla="*/ 396 w 396"/>
              <a:gd name="T3" fmla="*/ 0 h 852"/>
              <a:gd name="T4" fmla="*/ 396 w 396"/>
              <a:gd name="T5" fmla="*/ 852 h 852"/>
              <a:gd name="T6" fmla="*/ 200 w 396"/>
              <a:gd name="T7" fmla="*/ 852 h 852"/>
              <a:gd name="T8" fmla="*/ 200 w 396"/>
              <a:gd name="T9" fmla="*/ 180 h 852"/>
              <a:gd name="T10" fmla="*/ 197 w 396"/>
              <a:gd name="T11" fmla="*/ 180 h 852"/>
              <a:gd name="T12" fmla="*/ 33 w 396"/>
              <a:gd name="T13" fmla="*/ 257 h 852"/>
              <a:gd name="T14" fmla="*/ 0 w 396"/>
              <a:gd name="T15" fmla="*/ 106 h 852"/>
              <a:gd name="T16" fmla="*/ 228 w 396"/>
              <a:gd name="T17" fmla="*/ 0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852">
                <a:moveTo>
                  <a:pt x="228" y="0"/>
                </a:moveTo>
                <a:lnTo>
                  <a:pt x="396" y="0"/>
                </a:lnTo>
                <a:lnTo>
                  <a:pt x="396" y="852"/>
                </a:lnTo>
                <a:lnTo>
                  <a:pt x="200" y="852"/>
                </a:lnTo>
                <a:lnTo>
                  <a:pt x="200" y="180"/>
                </a:lnTo>
                <a:lnTo>
                  <a:pt x="197" y="180"/>
                </a:lnTo>
                <a:lnTo>
                  <a:pt x="33" y="257"/>
                </a:lnTo>
                <a:lnTo>
                  <a:pt x="0" y="106"/>
                </a:lnTo>
                <a:lnTo>
                  <a:pt x="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2" b="35858"/>
          <a:stretch/>
        </p:blipFill>
        <p:spPr>
          <a:xfrm>
            <a:off x="6798411" y="2199609"/>
            <a:ext cx="4735863" cy="32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238</Words>
  <Application>Microsoft Office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Open Sans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W R</cp:lastModifiedBy>
  <cp:revision>135</cp:revision>
  <dcterms:created xsi:type="dcterms:W3CDTF">2015-04-05T14:04:01Z</dcterms:created>
  <dcterms:modified xsi:type="dcterms:W3CDTF">2019-11-24T01:09:09Z</dcterms:modified>
</cp:coreProperties>
</file>