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4"/>
  </p:notesMasterIdLst>
  <p:sldIdLst>
    <p:sldId id="258" r:id="rId2"/>
    <p:sldId id="260" r:id="rId3"/>
    <p:sldId id="261" r:id="rId4"/>
    <p:sldId id="257" r:id="rId5"/>
    <p:sldId id="277" r:id="rId6"/>
    <p:sldId id="280" r:id="rId7"/>
    <p:sldId id="259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6" r:id="rId17"/>
    <p:sldId id="272" r:id="rId18"/>
    <p:sldId id="281" r:id="rId19"/>
    <p:sldId id="273" r:id="rId20"/>
    <p:sldId id="278" r:id="rId21"/>
    <p:sldId id="274" r:id="rId22"/>
    <p:sldId id="282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BF34"/>
    <a:srgbClr val="000000"/>
    <a:srgbClr val="080400"/>
    <a:srgbClr val="F79646"/>
    <a:srgbClr val="424BFF"/>
    <a:srgbClr val="424BF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67" autoAdjust="0"/>
  </p:normalViewPr>
  <p:slideViewPr>
    <p:cSldViewPr>
      <p:cViewPr varScale="1">
        <p:scale>
          <a:sx n="83" d="100"/>
          <a:sy n="83" d="100"/>
        </p:scale>
        <p:origin x="-1426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43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56320F-9464-465C-9C55-688D572C0025}" type="datetimeFigureOut">
              <a:rPr lang="en-US" smtClean="0"/>
              <a:pPr/>
              <a:t>4/16/2021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F36182-F236-4461-BDB3-5853F6B5901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36182-F236-4461-BDB3-5853F6B59015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6809E-CFC9-4F3B-89E2-9D151BFF2D96}" type="datetimeFigureOut">
              <a:rPr lang="en-US" smtClean="0"/>
              <a:pPr/>
              <a:t>4/16/2021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A0083-A591-41D6-875E-12EA973C2B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6809E-CFC9-4F3B-89E2-9D151BFF2D96}" type="datetimeFigureOut">
              <a:rPr lang="en-US" smtClean="0"/>
              <a:pPr/>
              <a:t>4/16/2021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A0083-A591-41D6-875E-12EA973C2B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6809E-CFC9-4F3B-89E2-9D151BFF2D96}" type="datetimeFigureOut">
              <a:rPr lang="en-US" smtClean="0"/>
              <a:pPr/>
              <a:t>4/16/2021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A0083-A591-41D6-875E-12EA973C2B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6809E-CFC9-4F3B-89E2-9D151BFF2D96}" type="datetimeFigureOut">
              <a:rPr lang="en-US" smtClean="0"/>
              <a:pPr/>
              <a:t>4/16/2021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A0083-A591-41D6-875E-12EA973C2B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6809E-CFC9-4F3B-89E2-9D151BFF2D96}" type="datetimeFigureOut">
              <a:rPr lang="en-US" smtClean="0"/>
              <a:pPr/>
              <a:t>4/16/2021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A0083-A591-41D6-875E-12EA973C2B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6809E-CFC9-4F3B-89E2-9D151BFF2D96}" type="datetimeFigureOut">
              <a:rPr lang="en-US" smtClean="0"/>
              <a:pPr/>
              <a:t>4/16/2021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A0083-A591-41D6-875E-12EA973C2B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6809E-CFC9-4F3B-89E2-9D151BFF2D96}" type="datetimeFigureOut">
              <a:rPr lang="en-US" smtClean="0"/>
              <a:pPr/>
              <a:t>4/16/2021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A0083-A591-41D6-875E-12EA973C2B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6809E-CFC9-4F3B-89E2-9D151BFF2D96}" type="datetimeFigureOut">
              <a:rPr lang="en-US" smtClean="0"/>
              <a:pPr/>
              <a:t>4/16/2021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A0083-A591-41D6-875E-12EA973C2B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6809E-CFC9-4F3B-89E2-9D151BFF2D96}" type="datetimeFigureOut">
              <a:rPr lang="en-US" smtClean="0"/>
              <a:pPr/>
              <a:t>4/16/2021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A0083-A591-41D6-875E-12EA973C2B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6809E-CFC9-4F3B-89E2-9D151BFF2D96}" type="datetimeFigureOut">
              <a:rPr lang="en-US" smtClean="0"/>
              <a:pPr/>
              <a:t>4/16/2021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A0083-A591-41D6-875E-12EA973C2B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6809E-CFC9-4F3B-89E2-9D151BFF2D96}" type="datetimeFigureOut">
              <a:rPr lang="en-US" smtClean="0"/>
              <a:pPr/>
              <a:t>4/16/2021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A0083-A591-41D6-875E-12EA973C2B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16809E-CFC9-4F3B-89E2-9D151BFF2D96}" type="datetimeFigureOut">
              <a:rPr lang="en-US" smtClean="0"/>
              <a:pPr/>
              <a:t>4/16/2021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A0083-A591-41D6-875E-12EA973C2B9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/www.urbanladder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A PROJECT ON </a:t>
            </a:r>
            <a:br>
              <a:rPr lang="en-US" sz="36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DISPLAY BOOKSHELVES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Group-3(QEA21QE001)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	</a:t>
            </a:r>
          </a:p>
          <a:p>
            <a:pPr algn="ctr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TEAM MEMBERS          EMPLOYEE ID</a:t>
            </a:r>
          </a:p>
          <a:p>
            <a:pPr algn="ctr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		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Sindhujaa Guntupalli              899241</a:t>
            </a:r>
          </a:p>
          <a:p>
            <a:pPr algn="ctr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			Hemani Jasti                            899244</a:t>
            </a:r>
          </a:p>
          <a:p>
            <a:pPr algn="ctr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		Asha Deepika Mosangi           899242</a:t>
            </a:r>
          </a:p>
          <a:p>
            <a:pPr algn="ctr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Mitta Bhagya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Vyshnavi          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899128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		Mullamuri Premchand	 899092</a:t>
            </a:r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Workflow to find items in Being-at-home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200400" y="1524000"/>
            <a:ext cx="2667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Open Urbanladder site Home  Page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200400" y="2514600"/>
            <a:ext cx="2667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Click Collections in Top-Menu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200400" y="3581400"/>
            <a:ext cx="2667000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Move to Being-at-home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276600" y="4648200"/>
            <a:ext cx="2667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Retrive Sub-Menu items and Strore in a list</a:t>
            </a:r>
            <a:endParaRPr lang="en-US" dirty="0"/>
          </a:p>
        </p:txBody>
      </p:sp>
      <p:sp>
        <p:nvSpPr>
          <p:cNvPr id="12" name="Down Arrow 11"/>
          <p:cNvSpPr/>
          <p:nvPr/>
        </p:nvSpPr>
        <p:spPr>
          <a:xfrm>
            <a:off x="4343400" y="2209800"/>
            <a:ext cx="243840" cy="304800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4343400" y="3200400"/>
            <a:ext cx="243840" cy="381000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4343400" y="4267200"/>
            <a:ext cx="243840" cy="381000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276600" y="5867400"/>
            <a:ext cx="2667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Display first three </a:t>
            </a:r>
            <a:r>
              <a:rPr lang="en-US" dirty="0" smtClean="0"/>
              <a:t>StudyChairs</a:t>
            </a:r>
            <a:endParaRPr lang="en-US" dirty="0"/>
          </a:p>
        </p:txBody>
      </p:sp>
      <p:sp>
        <p:nvSpPr>
          <p:cNvPr id="16" name="Down Arrow 15"/>
          <p:cNvSpPr/>
          <p:nvPr/>
        </p:nvSpPr>
        <p:spPr>
          <a:xfrm>
            <a:off x="4419600" y="5486400"/>
            <a:ext cx="243840" cy="381000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Retrieving submenu items Being At Home: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670560" y="1790541"/>
            <a:ext cx="7802880" cy="414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7086600" y="2971800"/>
            <a:ext cx="15240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1. Select  Collection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Left Arrow 9"/>
          <p:cNvSpPr/>
          <p:nvPr/>
        </p:nvSpPr>
        <p:spPr>
          <a:xfrm>
            <a:off x="6781800" y="3048000"/>
            <a:ext cx="304800" cy="76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962400" y="3200400"/>
            <a:ext cx="762000" cy="2286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038600" y="3505200"/>
            <a:ext cx="609600" cy="190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371600" y="3124200"/>
            <a:ext cx="1981200" cy="6096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rgbClr val="000000"/>
              </a:solidFill>
            </a:endParaRP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2. Retrieve all Sub-Menu Items </a:t>
            </a:r>
          </a:p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3352800" y="3429000"/>
            <a:ext cx="6096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First three Study Chairs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 descr="https://lh6.googleusercontent.com/0i9V45AzwHXo5GVyEHZv1kjMY4PGISyYFSvmFCbuJvwMZwicz3MnxIuLxmqDDYT92nkqYKIUuZFZgfbd8TI8L52blNKaJuWxOCDuInZp3N2v9kVTDzJwTRdsaET40E3WwKRDjX8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295400" y="2095341"/>
            <a:ext cx="6553200" cy="35356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Workflow to choose Birthday Gift cards 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5" name="Content Placeholder 8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19200" y="2514600"/>
            <a:ext cx="2438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Open Urban Ladder Home Page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43000" y="3429000"/>
            <a:ext cx="2514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Click GiftCards in </a:t>
            </a:r>
          </a:p>
          <a:p>
            <a:pPr algn="ctr"/>
            <a:r>
              <a:rPr lang="en-US" dirty="0" smtClean="0"/>
              <a:t>Top-Menu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43000" y="4267200"/>
            <a:ext cx="2590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Scroll down and Choose Birthday/Anniversary</a:t>
            </a:r>
            <a:endParaRPr lang="en-US" dirty="0"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43000" y="5181600"/>
            <a:ext cx="2743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Customize  GiftCard by Selecting Amount and Data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486400" y="2590800"/>
            <a:ext cx="2514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Fill the Recipient’s and Your Name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562600" y="3886200"/>
            <a:ext cx="2590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Enter Invalid emails and Click Confirm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562600" y="4876800"/>
            <a:ext cx="2590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Capture the Text in Error Toast Message</a:t>
            </a:r>
            <a:endParaRPr lang="en-US" dirty="0"/>
          </a:p>
        </p:txBody>
      </p:sp>
      <p:sp>
        <p:nvSpPr>
          <p:cNvPr id="13" name="Down Arrow 12"/>
          <p:cNvSpPr/>
          <p:nvPr/>
        </p:nvSpPr>
        <p:spPr>
          <a:xfrm>
            <a:off x="2362200" y="3048000"/>
            <a:ext cx="228600" cy="381000"/>
          </a:xfrm>
          <a:prstGeom prst="downArrow">
            <a:avLst/>
          </a:prstGeom>
          <a:solidFill>
            <a:srgbClr val="00B050"/>
          </a:solidFill>
          <a:ln>
            <a:solidFill>
              <a:srgbClr val="03BF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2438399" y="3962400"/>
            <a:ext cx="152401" cy="304800"/>
          </a:xfrm>
          <a:prstGeom prst="downArrow">
            <a:avLst/>
          </a:prstGeom>
          <a:solidFill>
            <a:srgbClr val="00B050"/>
          </a:solidFill>
          <a:ln>
            <a:solidFill>
              <a:srgbClr val="03BF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2438400" y="4800600"/>
            <a:ext cx="152400" cy="381000"/>
          </a:xfrm>
          <a:prstGeom prst="downArrow">
            <a:avLst/>
          </a:prstGeom>
          <a:solidFill>
            <a:srgbClr val="00B050"/>
          </a:solidFill>
          <a:ln>
            <a:solidFill>
              <a:srgbClr val="03BF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Elbow Connector 56"/>
          <p:cNvCxnSpPr/>
          <p:nvPr/>
        </p:nvCxnSpPr>
        <p:spPr>
          <a:xfrm rot="5400000" flipH="1" flipV="1">
            <a:off x="3962400" y="3276600"/>
            <a:ext cx="2743200" cy="1371600"/>
          </a:xfrm>
          <a:prstGeom prst="bentConnector3">
            <a:avLst>
              <a:gd name="adj1" fmla="val 11296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3886200" y="5334000"/>
            <a:ext cx="76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Down Arrow 82"/>
          <p:cNvSpPr/>
          <p:nvPr/>
        </p:nvSpPr>
        <p:spPr>
          <a:xfrm>
            <a:off x="6705600" y="3276600"/>
            <a:ext cx="228600" cy="609600"/>
          </a:xfrm>
          <a:prstGeom prst="downArrow">
            <a:avLst/>
          </a:prstGeom>
          <a:solidFill>
            <a:srgbClr val="00B050"/>
          </a:solidFill>
          <a:ln>
            <a:solidFill>
              <a:srgbClr val="03BF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Down Arrow 83"/>
          <p:cNvSpPr/>
          <p:nvPr/>
        </p:nvSpPr>
        <p:spPr>
          <a:xfrm>
            <a:off x="6705600" y="4495800"/>
            <a:ext cx="228600" cy="381000"/>
          </a:xfrm>
          <a:prstGeom prst="downArrow">
            <a:avLst/>
          </a:prstGeom>
          <a:solidFill>
            <a:srgbClr val="00B050"/>
          </a:solidFill>
          <a:ln>
            <a:solidFill>
              <a:srgbClr val="03BF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Input data For Gift Cards in Excel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701040" y="1779111"/>
            <a:ext cx="7741920" cy="4168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Gift card Toast Message</a:t>
            </a:r>
            <a:endParaRPr lang="en-US" sz="3600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676400"/>
            <a:ext cx="6781800" cy="4038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5486400" y="4191000"/>
            <a:ext cx="19050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Error message pop up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4876800" y="4343400"/>
            <a:ext cx="5334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Console Output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6147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1371600"/>
            <a:ext cx="40386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1" y="1371600"/>
            <a:ext cx="3962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Final Report 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682427"/>
            <a:ext cx="6781800" cy="4032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Result in Maven 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674370" y="1782921"/>
            <a:ext cx="7795260" cy="416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1066800" y="5181600"/>
            <a:ext cx="5334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Result in Jenkins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 descr="C:\Users\sindhujaa\Downloads\Jenkin_File\Jenkin_Output1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457200" y="1744738"/>
            <a:ext cx="8229600" cy="42368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Contents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About Urban Ladder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Project Description</a:t>
            </a:r>
          </a:p>
          <a:p>
            <a:pPr fontAlgn="base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Test scenario (smoke, regression)</a:t>
            </a:r>
          </a:p>
          <a:p>
            <a:pPr fontAlgn="base"/>
            <a:r>
              <a:rPr lang="en-US" sz="1800" baseline="300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Automation test cases</a:t>
            </a:r>
          </a:p>
          <a:p>
            <a:pPr fontAlgn="base"/>
            <a:r>
              <a:rPr lang="en-US" sz="1800" baseline="300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Functional requirement document.</a:t>
            </a:r>
          </a:p>
          <a:p>
            <a:pPr fontAlgn="base"/>
            <a:r>
              <a:rPr lang="en-US" sz="1800" baseline="300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Requirements and specifications(i.e. workflow or Algorithms etc..,)</a:t>
            </a:r>
          </a:p>
          <a:p>
            <a:pPr fontAlgn="base"/>
            <a:r>
              <a:rPr lang="en-US" sz="1800" baseline="300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Test summary report</a:t>
            </a:r>
          </a:p>
          <a:p>
            <a:pPr fontAlgn="base"/>
            <a:r>
              <a:rPr lang="en-US" sz="1800" baseline="300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Guidelines and documentation</a:t>
            </a:r>
          </a:p>
          <a:p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 Automation Scope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Handling alert, drag &amp; drop, search option</a:t>
            </a:r>
          </a:p>
          <a:p>
            <a:pPr>
              <a:lnSpc>
                <a:spcPct val="150000"/>
              </a:lnSpc>
            </a:pPr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Extract menu items &amp; store in collections</a:t>
            </a:r>
          </a:p>
          <a:p>
            <a:pPr>
              <a:lnSpc>
                <a:spcPct val="150000"/>
              </a:lnSpc>
            </a:pPr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Navigating back to home page</a:t>
            </a:r>
          </a:p>
          <a:p>
            <a:pPr>
              <a:lnSpc>
                <a:spcPct val="150000"/>
              </a:lnSpc>
            </a:pPr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Scrolling down in web page</a:t>
            </a:r>
          </a:p>
          <a:p>
            <a:pPr>
              <a:lnSpc>
                <a:spcPct val="150000"/>
              </a:lnSpc>
            </a:pPr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Filling form (in different objects in web page)</a:t>
            </a:r>
          </a:p>
          <a:p>
            <a:pPr>
              <a:lnSpc>
                <a:spcPct val="150000"/>
              </a:lnSpc>
            </a:pPr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Capture warning message</a:t>
            </a:r>
          </a:p>
          <a:p>
            <a:pPr>
              <a:lnSpc>
                <a:spcPct val="150000"/>
              </a:lnSpc>
            </a:pPr>
            <a:endParaRPr lang="en-GB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Tools and Components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https://lh6.googleusercontent.com/gVKkGYJhc4_QdLFd3dnnl7HLq5ekeLC4VgtUrVL4OlgBMmulelw-bAhnR0YEyD_5y93cs3fNWIG9E__PB1x-y5EVSshjuK7iRCtd2Gs7X03VPRYcj9WVpdKIJHfcgbQ2a2CB99k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981200"/>
            <a:ext cx="67818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 descr="How To Write A Thank You Note In Five Easy Steps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676400"/>
            <a:ext cx="6400800" cy="3337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Urban Ladder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Urban Ladder is an omnichannel furniture and decor retailer based out of Bangalore,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India.</a:t>
            </a: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hlinkClick r:id="rId2" action="ppaction://hlinkfile"/>
              </a:rPr>
              <a:t>URL:https//www.urbanladder.com/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Urban Ladder has both online and offline business model for distribution.</a:t>
            </a:r>
          </a:p>
          <a:p>
            <a:pPr>
              <a:buFont typeface="Wingdings" pitchFamily="2" charset="2"/>
              <a:buChar char="Ø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Logo of UL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4114800"/>
            <a:ext cx="1722120" cy="908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Project Description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Display the name &amp; price of first 3 Bookshelves below Rs. 15000, with Storage type as open &amp; exclude out of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stock From.</a:t>
            </a:r>
          </a:p>
          <a:p>
            <a:pPr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From Collections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retrieve all sub-menu items under Being-At-home and store in a List; Display the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same.</a:t>
            </a:r>
          </a:p>
          <a:p>
            <a:pPr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Gift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cards - choose "Birthday/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Anniversay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"; fill customize the gift card; fill from to details with any one input invalid (example: email); Capture &amp; display the error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message.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Scenario Sample</a:t>
            </a:r>
            <a:endParaRPr lang="en-US" sz="3600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674370" y="1824831"/>
            <a:ext cx="7795260" cy="407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Cases </a:t>
            </a:r>
            <a:endParaRPr lang="en-US" sz="36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670560" y="1836261"/>
            <a:ext cx="7802880" cy="4053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Home Page of Urban Ladder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693420" y="1771491"/>
            <a:ext cx="77571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Workflow to find Bookshelves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Flowchart: Process 3"/>
          <p:cNvSpPr/>
          <p:nvPr/>
        </p:nvSpPr>
        <p:spPr>
          <a:xfrm>
            <a:off x="1143000" y="1828800"/>
            <a:ext cx="2286000" cy="5334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Launch Browser</a:t>
            </a:r>
            <a:endParaRPr lang="en-US" dirty="0"/>
          </a:p>
        </p:txBody>
      </p:sp>
      <p:sp>
        <p:nvSpPr>
          <p:cNvPr id="5" name="Flowchart: Process 4"/>
          <p:cNvSpPr/>
          <p:nvPr/>
        </p:nvSpPr>
        <p:spPr>
          <a:xfrm>
            <a:off x="4191000" y="1828800"/>
            <a:ext cx="2514600" cy="5334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Open Urban Ladder site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3429000" y="2057400"/>
            <a:ext cx="762000" cy="152400"/>
          </a:xfrm>
          <a:prstGeom prst="rightArrow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34200" y="1752600"/>
            <a:ext cx="685800" cy="662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Flowchart: Process 7"/>
          <p:cNvSpPr/>
          <p:nvPr/>
        </p:nvSpPr>
        <p:spPr>
          <a:xfrm>
            <a:off x="1143000" y="2743200"/>
            <a:ext cx="2362200" cy="762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 for BookShelves in search box</a:t>
            </a:r>
            <a:endParaRPr lang="en-US" dirty="0"/>
          </a:p>
        </p:txBody>
      </p:sp>
      <p:sp>
        <p:nvSpPr>
          <p:cNvPr id="10" name="Flowchart: Process 9"/>
          <p:cNvSpPr/>
          <p:nvPr/>
        </p:nvSpPr>
        <p:spPr>
          <a:xfrm>
            <a:off x="4191000" y="2895600"/>
            <a:ext cx="2590800" cy="6096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Close POP_UP</a:t>
            </a:r>
            <a:endParaRPr lang="en-US" dirty="0"/>
          </a:p>
        </p:txBody>
      </p:sp>
      <p:sp>
        <p:nvSpPr>
          <p:cNvPr id="13" name="Down Arrow 12"/>
          <p:cNvSpPr/>
          <p:nvPr/>
        </p:nvSpPr>
        <p:spPr>
          <a:xfrm>
            <a:off x="5257800" y="2362200"/>
            <a:ext cx="152400" cy="533400"/>
          </a:xfrm>
          <a:prstGeom prst="downArrow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Arrow 13"/>
          <p:cNvSpPr/>
          <p:nvPr/>
        </p:nvSpPr>
        <p:spPr>
          <a:xfrm>
            <a:off x="3505200" y="3048000"/>
            <a:ext cx="685800" cy="152400"/>
          </a:xfrm>
          <a:prstGeom prst="leftArrow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66800" y="3962400"/>
            <a:ext cx="2743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 to storage menu and Select BookShelves</a:t>
            </a:r>
            <a:endParaRPr lang="en-US" dirty="0"/>
          </a:p>
        </p:txBody>
      </p:sp>
      <p:sp>
        <p:nvSpPr>
          <p:cNvPr id="16" name="Down Arrow 15"/>
          <p:cNvSpPr/>
          <p:nvPr/>
        </p:nvSpPr>
        <p:spPr>
          <a:xfrm>
            <a:off x="2286000" y="3505200"/>
            <a:ext cx="152400" cy="457200"/>
          </a:xfrm>
          <a:prstGeom prst="downArrow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267200" y="3962400"/>
            <a:ext cx="2590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Apply Price ,Type Filters  and Exclude Out Of Stock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267200" y="5181600"/>
            <a:ext cx="2667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Display first three BookShelves</a:t>
            </a:r>
            <a:endParaRPr lang="en-US" dirty="0"/>
          </a:p>
        </p:txBody>
      </p:sp>
      <p:sp>
        <p:nvSpPr>
          <p:cNvPr id="19" name="Right Arrow 18"/>
          <p:cNvSpPr/>
          <p:nvPr/>
        </p:nvSpPr>
        <p:spPr>
          <a:xfrm>
            <a:off x="3810000" y="4343400"/>
            <a:ext cx="457200" cy="152400"/>
          </a:xfrm>
          <a:prstGeom prst="rightArrow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/>
          <p:cNvSpPr/>
          <p:nvPr/>
        </p:nvSpPr>
        <p:spPr>
          <a:xfrm flipH="1">
            <a:off x="5562600" y="4648200"/>
            <a:ext cx="152400" cy="533400"/>
          </a:xfrm>
          <a:prstGeom prst="downArrow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First three Bookshelves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980007" y="1600200"/>
            <a:ext cx="718398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4453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 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600199" y="3048000"/>
            <a:ext cx="25908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 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4800" y="3048000"/>
            <a:ext cx="1066800" cy="6858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Applied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Filters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1371600" y="3352800"/>
            <a:ext cx="4572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828800" y="3200400"/>
            <a:ext cx="2590800" cy="400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558</TotalTime>
  <Words>334</Words>
  <Application>Microsoft Office PowerPoint</Application>
  <PresentationFormat>On-screen Show (4:3)</PresentationFormat>
  <Paragraphs>87</Paragraphs>
  <Slides>22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A PROJECT ON  DISPLAY BOOKSHELVES</vt:lpstr>
      <vt:lpstr>Contents</vt:lpstr>
      <vt:lpstr>Urban Ladder</vt:lpstr>
      <vt:lpstr>Project Description</vt:lpstr>
      <vt:lpstr>Test Scenario Sample</vt:lpstr>
      <vt:lpstr>Test Cases </vt:lpstr>
      <vt:lpstr>Home Page of Urban Ladder</vt:lpstr>
      <vt:lpstr>Workflow to find Bookshelves</vt:lpstr>
      <vt:lpstr>First three Bookshelves</vt:lpstr>
      <vt:lpstr>Workflow to find items in Being-at-home</vt:lpstr>
      <vt:lpstr>Retrieving submenu items Being At Home:</vt:lpstr>
      <vt:lpstr>First three Study Chairs</vt:lpstr>
      <vt:lpstr>Workflow to choose Birthday Gift cards </vt:lpstr>
      <vt:lpstr>Input data For Gift Cards in Excel</vt:lpstr>
      <vt:lpstr>Gift card Toast Message</vt:lpstr>
      <vt:lpstr>Console Output </vt:lpstr>
      <vt:lpstr>Final Report </vt:lpstr>
      <vt:lpstr>Result in Maven </vt:lpstr>
      <vt:lpstr>Result in Jenkins</vt:lpstr>
      <vt:lpstr>Key Automation Scope</vt:lpstr>
      <vt:lpstr>Tools and Components</vt:lpstr>
      <vt:lpstr>Slide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PROJECT ON  DISPLAY BOOKSHELVES</dc:title>
  <dc:creator>sindhujaa</dc:creator>
  <cp:lastModifiedBy>sindhujaa</cp:lastModifiedBy>
  <cp:revision>66</cp:revision>
  <dcterms:created xsi:type="dcterms:W3CDTF">2021-04-15T11:09:49Z</dcterms:created>
  <dcterms:modified xsi:type="dcterms:W3CDTF">2021-04-16T19:25:03Z</dcterms:modified>
</cp:coreProperties>
</file>