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5C665-45AE-43FB-BB16-05E2FEA8B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The Magic  List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D87AC8-6A82-4910-A56B-1F36A096B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Craving for more</a:t>
            </a:r>
            <a:r>
              <a:rPr lang="en-US" altLang="zh-CN" b="1" dirty="0"/>
              <a:t> time</a:t>
            </a:r>
            <a:r>
              <a:rPr lang="zh-CN" altLang="en-US" b="1" dirty="0"/>
              <a:t>？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269ED74-39F8-49D6-A288-46D9F8FF16E0}"/>
              </a:ext>
            </a:extLst>
          </p:cNvPr>
          <p:cNvSpPr txBox="1">
            <a:spLocks/>
          </p:cNvSpPr>
          <p:nvPr/>
        </p:nvSpPr>
        <p:spPr>
          <a:xfrm>
            <a:off x="1751012" y="2057401"/>
            <a:ext cx="8689976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Hackathon-anyway is proud to present: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2963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AA6A6-1F06-460E-B5E8-391D9CBD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现有日程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的缺陷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BF1AB6-95AA-4515-BFA6-F1E851E5030F}"/>
              </a:ext>
            </a:extLst>
          </p:cNvPr>
          <p:cNvSpPr/>
          <p:nvPr/>
        </p:nvSpPr>
        <p:spPr>
          <a:xfrm>
            <a:off x="982134" y="24337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设计不合理，没有什么内容的个人页面（像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qq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介绍）占一个二级页面很浪费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53B917-C382-4A10-94FC-BF1088B134AE}"/>
              </a:ext>
            </a:extLst>
          </p:cNvPr>
          <p:cNvSpPr/>
          <p:nvPr/>
        </p:nvSpPr>
        <p:spPr>
          <a:xfrm>
            <a:off x="5598996" y="3429000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界面凌乱，容易让用户分神，需要更强调“习惯”的功能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4DF342-8113-4B7B-90B6-09BA16438D94}"/>
              </a:ext>
            </a:extLst>
          </p:cNvPr>
          <p:cNvSpPr/>
          <p:nvPr/>
        </p:nvSpPr>
        <p:spPr>
          <a:xfrm>
            <a:off x="1052396" y="4562895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完全依赖用户对日程进行定义，而无法提出建设性意见</a:t>
            </a:r>
          </a:p>
        </p:txBody>
      </p:sp>
    </p:spTree>
    <p:extLst>
      <p:ext uri="{BB962C8B-B14F-4D97-AF65-F5344CB8AC3E}">
        <p14:creationId xmlns:p14="http://schemas.microsoft.com/office/powerpoint/2010/main" val="131098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8D1BFC-27B4-4B3A-8FA5-C50AC80C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862" y="3133534"/>
            <a:ext cx="595547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日程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APP=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社交软件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笔记本？</a:t>
            </a:r>
          </a:p>
        </p:txBody>
      </p:sp>
    </p:spTree>
    <p:extLst>
      <p:ext uri="{BB962C8B-B14F-4D97-AF65-F5344CB8AC3E}">
        <p14:creationId xmlns:p14="http://schemas.microsoft.com/office/powerpoint/2010/main" val="319703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1BE2165-E9E4-4BC9-AB60-D26A2B696580}"/>
              </a:ext>
            </a:extLst>
          </p:cNvPr>
          <p:cNvSpPr txBox="1">
            <a:spLocks/>
          </p:cNvSpPr>
          <p:nvPr/>
        </p:nvSpPr>
        <p:spPr>
          <a:xfrm>
            <a:off x="1193173" y="242977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What We want -- Epic stuff!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D01422-5A76-4252-809A-AFE1151C290F}"/>
              </a:ext>
            </a:extLst>
          </p:cNvPr>
          <p:cNvSpPr txBox="1"/>
          <p:nvPr/>
        </p:nvSpPr>
        <p:spPr>
          <a:xfrm>
            <a:off x="2074333" y="2858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7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0B9A4-0FC8-45FE-AEC6-D3D8C7B7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A7424B-0A87-484A-8779-CAECE4DAE7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697991" y="0"/>
            <a:ext cx="13587982" cy="6858000"/>
          </a:xfrm>
        </p:spPr>
      </p:pic>
    </p:spTree>
    <p:extLst>
      <p:ext uri="{BB962C8B-B14F-4D97-AF65-F5344CB8AC3E}">
        <p14:creationId xmlns:p14="http://schemas.microsoft.com/office/powerpoint/2010/main" val="96725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1BE2165-E9E4-4BC9-AB60-D26A2B696580}"/>
              </a:ext>
            </a:extLst>
          </p:cNvPr>
          <p:cNvSpPr txBox="1">
            <a:spLocks/>
          </p:cNvSpPr>
          <p:nvPr/>
        </p:nvSpPr>
        <p:spPr>
          <a:xfrm>
            <a:off x="727507" y="29678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What </a:t>
            </a:r>
            <a:r>
              <a:rPr lang="en-US" altLang="zh-CN" dirty="0" err="1"/>
              <a:t>WE’ve</a:t>
            </a:r>
            <a:r>
              <a:rPr lang="en-US" altLang="zh-CN" dirty="0"/>
              <a:t> Done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118CFF9-C4BC-4A3E-A297-58171EF7F3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62240" y="2299358"/>
            <a:ext cx="10363826" cy="3424107"/>
          </a:xfrm>
        </p:spPr>
        <p:txBody>
          <a:bodyPr/>
          <a:lstStyle/>
          <a:p>
            <a:r>
              <a:rPr lang="en-US" altLang="zh-CN" dirty="0"/>
              <a:t>Powered by </a:t>
            </a:r>
            <a:r>
              <a:rPr lang="en-US" altLang="zh-CN" b="1" dirty="0"/>
              <a:t>python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/>
              <a:t>Front-end : vue.js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Back-end : hug</a:t>
            </a:r>
            <a:r>
              <a:rPr lang="zh-CN" altLang="en-US" dirty="0"/>
              <a:t>，</a:t>
            </a:r>
            <a:r>
              <a:rPr lang="en-US" altLang="zh-CN" dirty="0"/>
              <a:t>docker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Algorithm-design : greedy</a:t>
            </a:r>
            <a:r>
              <a:rPr lang="zh-CN" altLang="en-US" dirty="0"/>
              <a:t>，</a:t>
            </a:r>
            <a:r>
              <a:rPr lang="en-US" altLang="zh-CN" dirty="0" err="1"/>
              <a:t>gnn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62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5FD40A0-05C2-4006-B96E-042BE52C09C6}"/>
              </a:ext>
            </a:extLst>
          </p:cNvPr>
          <p:cNvSpPr txBox="1">
            <a:spLocks/>
          </p:cNvSpPr>
          <p:nvPr/>
        </p:nvSpPr>
        <p:spPr>
          <a:xfrm>
            <a:off x="786774" y="2557384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Hacky Christmas~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23411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66</TotalTime>
  <Words>110</Words>
  <Application>Microsoft Office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黑体</vt:lpstr>
      <vt:lpstr>宋体</vt:lpstr>
      <vt:lpstr>Arial</vt:lpstr>
      <vt:lpstr>Tw Cen MT</vt:lpstr>
      <vt:lpstr>水滴</vt:lpstr>
      <vt:lpstr>The Magic  List</vt:lpstr>
      <vt:lpstr>现有日程APP的缺陷……</vt:lpstr>
      <vt:lpstr>日程APP=社交软件+笔记本？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 List</dc:title>
  <dc:creator>胡黛琳</dc:creator>
  <cp:lastModifiedBy>胡黛琳</cp:lastModifiedBy>
  <cp:revision>25</cp:revision>
  <dcterms:created xsi:type="dcterms:W3CDTF">2017-12-24T03:09:10Z</dcterms:created>
  <dcterms:modified xsi:type="dcterms:W3CDTF">2017-12-24T04:22:59Z</dcterms:modified>
</cp:coreProperties>
</file>