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sldIdLst>
    <p:sldId id="256" r:id="rId2"/>
    <p:sldId id="257" r:id="rId3"/>
    <p:sldId id="277" r:id="rId4"/>
    <p:sldId id="259" r:id="rId5"/>
    <p:sldId id="260" r:id="rId6"/>
    <p:sldId id="261" r:id="rId7"/>
    <p:sldId id="263" r:id="rId8"/>
    <p:sldId id="265" r:id="rId9"/>
    <p:sldId id="266" r:id="rId10"/>
    <p:sldId id="268" r:id="rId11"/>
    <p:sldId id="269" r:id="rId12"/>
    <p:sldId id="270" r:id="rId13"/>
    <p:sldId id="271" r:id="rId14"/>
    <p:sldId id="272" r:id="rId15"/>
    <p:sldId id="274" r:id="rId16"/>
    <p:sldId id="273" r:id="rId17"/>
    <p:sldId id="275" r:id="rId18"/>
    <p:sldId id="276" r:id="rId19"/>
    <p:sldId id="279" r:id="rId20"/>
    <p:sldId id="280" r:id="rId21"/>
    <p:sldId id="281" r:id="rId22"/>
    <p:sldId id="282" r:id="rId23"/>
    <p:sldId id="283" r:id="rId24"/>
    <p:sldId id="284" r:id="rId25"/>
    <p:sldId id="285" r:id="rId26"/>
    <p:sldId id="288" r:id="rId27"/>
    <p:sldId id="286" r:id="rId28"/>
    <p:sldId id="287" r:id="rId29"/>
    <p:sldId id="292" r:id="rId30"/>
    <p:sldId id="291" r:id="rId31"/>
    <p:sldId id="290" r:id="rId32"/>
    <p:sldId id="293" r:id="rId33"/>
    <p:sldId id="267" r:id="rId34"/>
    <p:sldId id="262" r:id="rId35"/>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9" autoAdjust="0"/>
    <p:restoredTop sz="83009" autoAdjust="0"/>
  </p:normalViewPr>
  <p:slideViewPr>
    <p:cSldViewPr snapToGrid="0" snapToObjects="1">
      <p:cViewPr varScale="1">
        <p:scale>
          <a:sx n="82" d="100"/>
          <a:sy n="82" d="100"/>
        </p:scale>
        <p:origin x="-336" y="-96"/>
      </p:cViewPr>
      <p:guideLst>
        <p:guide orient="horz" pos="2160"/>
        <p:guide pos="2880"/>
      </p:guideLst>
    </p:cSldViewPr>
  </p:slideViewPr>
  <p:outlineViewPr>
    <p:cViewPr>
      <p:scale>
        <a:sx n="33" d="100"/>
        <a:sy n="33" d="100"/>
      </p:scale>
      <p:origin x="0" y="2428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F84F47-30DF-C049-87AD-9938826B7788}" type="doc">
      <dgm:prSet loTypeId="urn:microsoft.com/office/officeart/2005/8/layout/hProcess6" loCatId="" qsTypeId="urn:microsoft.com/office/officeart/2005/8/quickstyle/simple4" qsCatId="simple" csTypeId="urn:microsoft.com/office/officeart/2005/8/colors/accent1_2" csCatId="accent1" phldr="1"/>
      <dgm:spPr/>
      <dgm:t>
        <a:bodyPr/>
        <a:lstStyle/>
        <a:p>
          <a:endParaRPr lang="en-US"/>
        </a:p>
      </dgm:t>
    </dgm:pt>
    <dgm:pt modelId="{98FA2251-ED10-E644-899B-8A2D49BD87F1}">
      <dgm:prSet/>
      <dgm:spPr/>
      <dgm:t>
        <a:bodyPr/>
        <a:lstStyle/>
        <a:p>
          <a:pPr rtl="0"/>
          <a:r>
            <a:rPr lang="fr-FR" dirty="0" smtClean="0"/>
            <a:t>Première Partie</a:t>
          </a:r>
          <a:endParaRPr lang="fr-FR" dirty="0"/>
        </a:p>
      </dgm:t>
    </dgm:pt>
    <dgm:pt modelId="{262E5942-84E9-8F47-A5E7-7CB6E91DFF40}" type="parTrans" cxnId="{4EBB263C-D8A8-3540-8F1E-8761DDF69345}">
      <dgm:prSet/>
      <dgm:spPr/>
      <dgm:t>
        <a:bodyPr/>
        <a:lstStyle/>
        <a:p>
          <a:endParaRPr lang="en-US"/>
        </a:p>
      </dgm:t>
    </dgm:pt>
    <dgm:pt modelId="{8DCEB9E1-D6CB-E142-AAC3-3F312DB86DEE}" type="sibTrans" cxnId="{4EBB263C-D8A8-3540-8F1E-8761DDF69345}">
      <dgm:prSet/>
      <dgm:spPr/>
      <dgm:t>
        <a:bodyPr/>
        <a:lstStyle/>
        <a:p>
          <a:endParaRPr lang="en-US"/>
        </a:p>
      </dgm:t>
    </dgm:pt>
    <dgm:pt modelId="{E77491E7-2382-E744-9732-4FE91ABDCEFD}">
      <dgm:prSet/>
      <dgm:spPr/>
      <dgm:t>
        <a:bodyPr/>
        <a:lstStyle/>
        <a:p>
          <a:pPr rtl="0"/>
          <a:r>
            <a:rPr lang="fr-FR" dirty="0" smtClean="0"/>
            <a:t>EPUB</a:t>
          </a:r>
          <a:endParaRPr lang="fr-FR" dirty="0"/>
        </a:p>
      </dgm:t>
    </dgm:pt>
    <dgm:pt modelId="{01A95B40-BB93-5546-95D2-B917466DA309}" type="parTrans" cxnId="{807D039B-5392-F742-BB43-9D44CC66FBD1}">
      <dgm:prSet/>
      <dgm:spPr/>
      <dgm:t>
        <a:bodyPr/>
        <a:lstStyle/>
        <a:p>
          <a:endParaRPr lang="en-US"/>
        </a:p>
      </dgm:t>
    </dgm:pt>
    <dgm:pt modelId="{73626714-610D-CD4C-BE69-151FA15ECA3F}" type="sibTrans" cxnId="{807D039B-5392-F742-BB43-9D44CC66FBD1}">
      <dgm:prSet/>
      <dgm:spPr/>
      <dgm:t>
        <a:bodyPr/>
        <a:lstStyle/>
        <a:p>
          <a:endParaRPr lang="en-US"/>
        </a:p>
      </dgm:t>
    </dgm:pt>
    <dgm:pt modelId="{6415257D-3657-F342-B686-098ACA581269}">
      <dgm:prSet/>
      <dgm:spPr/>
      <dgm:t>
        <a:bodyPr/>
        <a:lstStyle/>
        <a:p>
          <a:pPr rtl="0"/>
          <a:r>
            <a:rPr lang="fr-FR" smtClean="0"/>
            <a:t>Structure</a:t>
          </a:r>
          <a:endParaRPr lang="fr-FR"/>
        </a:p>
      </dgm:t>
    </dgm:pt>
    <dgm:pt modelId="{3D97ADFC-83AA-9C4A-9CA8-C4F630F33400}" type="parTrans" cxnId="{AEBB83B1-3B41-A94C-A4DF-E1428DA9EAE4}">
      <dgm:prSet/>
      <dgm:spPr/>
      <dgm:t>
        <a:bodyPr/>
        <a:lstStyle/>
        <a:p>
          <a:endParaRPr lang="en-US"/>
        </a:p>
      </dgm:t>
    </dgm:pt>
    <dgm:pt modelId="{EB58AEE3-5ECC-0247-8FFD-212475876D26}" type="sibTrans" cxnId="{AEBB83B1-3B41-A94C-A4DF-E1428DA9EAE4}">
      <dgm:prSet/>
      <dgm:spPr/>
      <dgm:t>
        <a:bodyPr/>
        <a:lstStyle/>
        <a:p>
          <a:endParaRPr lang="en-US"/>
        </a:p>
      </dgm:t>
    </dgm:pt>
    <dgm:pt modelId="{2B5A9ADF-B777-F347-85B9-F6E6E9B7526F}">
      <dgm:prSet/>
      <dgm:spPr/>
      <dgm:t>
        <a:bodyPr/>
        <a:lstStyle/>
        <a:p>
          <a:pPr rtl="0"/>
          <a:r>
            <a:rPr lang="fr-FR" dirty="0" smtClean="0"/>
            <a:t>Exemples</a:t>
          </a:r>
          <a:endParaRPr lang="fr-FR" dirty="0"/>
        </a:p>
      </dgm:t>
    </dgm:pt>
    <dgm:pt modelId="{9AEE550E-9982-C04D-88AC-2FEFE9C56D07}" type="parTrans" cxnId="{5D4B11BC-8193-1343-8FFB-C74501AB75E5}">
      <dgm:prSet/>
      <dgm:spPr/>
      <dgm:t>
        <a:bodyPr/>
        <a:lstStyle/>
        <a:p>
          <a:endParaRPr lang="en-US"/>
        </a:p>
      </dgm:t>
    </dgm:pt>
    <dgm:pt modelId="{E5FE94EC-6F67-AD4C-8C1F-06230A944739}" type="sibTrans" cxnId="{5D4B11BC-8193-1343-8FFB-C74501AB75E5}">
      <dgm:prSet/>
      <dgm:spPr/>
      <dgm:t>
        <a:bodyPr/>
        <a:lstStyle/>
        <a:p>
          <a:endParaRPr lang="en-US"/>
        </a:p>
      </dgm:t>
    </dgm:pt>
    <dgm:pt modelId="{1006A494-9F07-5E48-925A-8F6DF54ABBAA}">
      <dgm:prSet/>
      <dgm:spPr/>
      <dgm:t>
        <a:bodyPr/>
        <a:lstStyle/>
        <a:p>
          <a:pPr rtl="0"/>
          <a:r>
            <a:rPr lang="fr-FR" dirty="0" smtClean="0"/>
            <a:t>Deuxième Partie</a:t>
          </a:r>
          <a:endParaRPr lang="fr-FR" dirty="0"/>
        </a:p>
      </dgm:t>
    </dgm:pt>
    <dgm:pt modelId="{A38A837F-0581-204D-8E68-D00D543E7226}" type="parTrans" cxnId="{E1E4DD6D-FE37-FF4B-8448-9740BEED0206}">
      <dgm:prSet/>
      <dgm:spPr/>
      <dgm:t>
        <a:bodyPr/>
        <a:lstStyle/>
        <a:p>
          <a:endParaRPr lang="en-US"/>
        </a:p>
      </dgm:t>
    </dgm:pt>
    <dgm:pt modelId="{114C480F-525A-AE44-95C6-F271D5A50C3B}" type="sibTrans" cxnId="{E1E4DD6D-FE37-FF4B-8448-9740BEED0206}">
      <dgm:prSet/>
      <dgm:spPr/>
      <dgm:t>
        <a:bodyPr/>
        <a:lstStyle/>
        <a:p>
          <a:endParaRPr lang="en-US"/>
        </a:p>
      </dgm:t>
    </dgm:pt>
    <dgm:pt modelId="{98C53F25-BB53-E548-84D8-71DE44B4F0E3}">
      <dgm:prSet/>
      <dgm:spPr/>
      <dgm:t>
        <a:bodyPr/>
        <a:lstStyle/>
        <a:p>
          <a:pPr rtl="0"/>
          <a:r>
            <a:rPr lang="fr-FR" smtClean="0"/>
            <a:t>Les limites du standard</a:t>
          </a:r>
          <a:endParaRPr lang="fr-FR"/>
        </a:p>
      </dgm:t>
    </dgm:pt>
    <dgm:pt modelId="{29E61867-0AFA-0D4D-AEF6-92975B7E6769}" type="parTrans" cxnId="{2700BB09-E14A-2848-A28E-142BA20284F6}">
      <dgm:prSet/>
      <dgm:spPr/>
      <dgm:t>
        <a:bodyPr/>
        <a:lstStyle/>
        <a:p>
          <a:endParaRPr lang="en-US"/>
        </a:p>
      </dgm:t>
    </dgm:pt>
    <dgm:pt modelId="{E474B5B7-E25A-1F41-8F84-60D3C014447C}" type="sibTrans" cxnId="{2700BB09-E14A-2848-A28E-142BA20284F6}">
      <dgm:prSet/>
      <dgm:spPr/>
      <dgm:t>
        <a:bodyPr/>
        <a:lstStyle/>
        <a:p>
          <a:endParaRPr lang="en-US"/>
        </a:p>
      </dgm:t>
    </dgm:pt>
    <dgm:pt modelId="{1CAC4662-4221-6D4D-8F60-EC1B678BDB4C}">
      <dgm:prSet/>
      <dgm:spPr/>
      <dgm:t>
        <a:bodyPr/>
        <a:lstStyle/>
        <a:p>
          <a:pPr rtl="0"/>
          <a:r>
            <a:rPr lang="fr-FR" smtClean="0"/>
            <a:t>Transitions</a:t>
          </a:r>
          <a:endParaRPr lang="fr-FR"/>
        </a:p>
      </dgm:t>
    </dgm:pt>
    <dgm:pt modelId="{44FB236E-D999-8B4A-908F-454E7D1FB3A0}" type="parTrans" cxnId="{B72D352C-67C1-8749-8460-BCF2193DFE01}">
      <dgm:prSet/>
      <dgm:spPr/>
      <dgm:t>
        <a:bodyPr/>
        <a:lstStyle/>
        <a:p>
          <a:endParaRPr lang="en-US"/>
        </a:p>
      </dgm:t>
    </dgm:pt>
    <dgm:pt modelId="{BCF7EB0F-0DC4-9D45-AC49-041F1F7D6018}" type="sibTrans" cxnId="{B72D352C-67C1-8749-8460-BCF2193DFE01}">
      <dgm:prSet/>
      <dgm:spPr/>
      <dgm:t>
        <a:bodyPr/>
        <a:lstStyle/>
        <a:p>
          <a:endParaRPr lang="en-US"/>
        </a:p>
      </dgm:t>
    </dgm:pt>
    <dgm:pt modelId="{C827E93A-230F-A94D-B5A6-B5C1BD7AB152}">
      <dgm:prSet/>
      <dgm:spPr/>
      <dgm:t>
        <a:bodyPr/>
        <a:lstStyle/>
        <a:p>
          <a:pPr rtl="0"/>
          <a:r>
            <a:rPr lang="fr-FR" dirty="0" smtClean="0"/>
            <a:t>Votre défi – les scénarios</a:t>
          </a:r>
          <a:endParaRPr lang="fr-FR" dirty="0"/>
        </a:p>
      </dgm:t>
    </dgm:pt>
    <dgm:pt modelId="{129950B6-5EF3-B845-86E0-9391F2703C79}" type="parTrans" cxnId="{92C54887-D083-344B-A072-7DB292481359}">
      <dgm:prSet/>
      <dgm:spPr/>
      <dgm:t>
        <a:bodyPr/>
        <a:lstStyle/>
        <a:p>
          <a:endParaRPr lang="en-US"/>
        </a:p>
      </dgm:t>
    </dgm:pt>
    <dgm:pt modelId="{65BE4D76-EE62-E045-B4D5-A968B2FE2D7F}" type="sibTrans" cxnId="{92C54887-D083-344B-A072-7DB292481359}">
      <dgm:prSet/>
      <dgm:spPr/>
      <dgm:t>
        <a:bodyPr/>
        <a:lstStyle/>
        <a:p>
          <a:endParaRPr lang="en-US"/>
        </a:p>
      </dgm:t>
    </dgm:pt>
    <dgm:pt modelId="{E7BF81B1-3013-F04E-8BC6-EAAB593DBCB8}" type="pres">
      <dgm:prSet presAssocID="{94F84F47-30DF-C049-87AD-9938826B7788}" presName="theList" presStyleCnt="0">
        <dgm:presLayoutVars>
          <dgm:dir/>
          <dgm:animLvl val="lvl"/>
          <dgm:resizeHandles val="exact"/>
        </dgm:presLayoutVars>
      </dgm:prSet>
      <dgm:spPr/>
      <dgm:t>
        <a:bodyPr/>
        <a:lstStyle/>
        <a:p>
          <a:endParaRPr lang="en-US"/>
        </a:p>
      </dgm:t>
    </dgm:pt>
    <dgm:pt modelId="{1BD70838-5A61-ED49-8C3F-6FF6C684BE41}" type="pres">
      <dgm:prSet presAssocID="{98FA2251-ED10-E644-899B-8A2D49BD87F1}" presName="compNode" presStyleCnt="0"/>
      <dgm:spPr/>
    </dgm:pt>
    <dgm:pt modelId="{9AB7EBA3-03F6-684B-B0E2-0C4E203C229F}" type="pres">
      <dgm:prSet presAssocID="{98FA2251-ED10-E644-899B-8A2D49BD87F1}" presName="noGeometry" presStyleCnt="0"/>
      <dgm:spPr/>
    </dgm:pt>
    <dgm:pt modelId="{5017E199-EE33-5742-B0A4-2D31D4CE3CCD}" type="pres">
      <dgm:prSet presAssocID="{98FA2251-ED10-E644-899B-8A2D49BD87F1}" presName="childTextVisible" presStyleLbl="bgAccFollowNode1" presStyleIdx="0" presStyleCnt="2">
        <dgm:presLayoutVars>
          <dgm:bulletEnabled val="1"/>
        </dgm:presLayoutVars>
      </dgm:prSet>
      <dgm:spPr/>
      <dgm:t>
        <a:bodyPr/>
        <a:lstStyle/>
        <a:p>
          <a:endParaRPr lang="en-US"/>
        </a:p>
      </dgm:t>
    </dgm:pt>
    <dgm:pt modelId="{B99BB9F0-EDFB-D443-A645-AC0E23D67A72}" type="pres">
      <dgm:prSet presAssocID="{98FA2251-ED10-E644-899B-8A2D49BD87F1}" presName="childTextHidden" presStyleLbl="bgAccFollowNode1" presStyleIdx="0" presStyleCnt="2"/>
      <dgm:spPr/>
      <dgm:t>
        <a:bodyPr/>
        <a:lstStyle/>
        <a:p>
          <a:endParaRPr lang="en-US"/>
        </a:p>
      </dgm:t>
    </dgm:pt>
    <dgm:pt modelId="{57950869-1059-FA4A-9C93-A948852597BF}" type="pres">
      <dgm:prSet presAssocID="{98FA2251-ED10-E644-899B-8A2D49BD87F1}" presName="parentText" presStyleLbl="node1" presStyleIdx="0" presStyleCnt="2">
        <dgm:presLayoutVars>
          <dgm:chMax val="1"/>
          <dgm:bulletEnabled val="1"/>
        </dgm:presLayoutVars>
      </dgm:prSet>
      <dgm:spPr/>
      <dgm:t>
        <a:bodyPr/>
        <a:lstStyle/>
        <a:p>
          <a:endParaRPr lang="en-US"/>
        </a:p>
      </dgm:t>
    </dgm:pt>
    <dgm:pt modelId="{76AF7F9C-0C3F-3140-AE6D-45C64951E326}" type="pres">
      <dgm:prSet presAssocID="{98FA2251-ED10-E644-899B-8A2D49BD87F1}" presName="aSpace" presStyleCnt="0"/>
      <dgm:spPr/>
    </dgm:pt>
    <dgm:pt modelId="{0297689E-EA65-F543-BDF0-48802A2FF5B3}" type="pres">
      <dgm:prSet presAssocID="{1006A494-9F07-5E48-925A-8F6DF54ABBAA}" presName="compNode" presStyleCnt="0"/>
      <dgm:spPr/>
    </dgm:pt>
    <dgm:pt modelId="{8AD00755-50A0-B149-96A2-40D3706C726C}" type="pres">
      <dgm:prSet presAssocID="{1006A494-9F07-5E48-925A-8F6DF54ABBAA}" presName="noGeometry" presStyleCnt="0"/>
      <dgm:spPr/>
    </dgm:pt>
    <dgm:pt modelId="{2B0B5407-14D1-9044-B45F-67DB6392D745}" type="pres">
      <dgm:prSet presAssocID="{1006A494-9F07-5E48-925A-8F6DF54ABBAA}" presName="childTextVisible" presStyleLbl="bgAccFollowNode1" presStyleIdx="1" presStyleCnt="2">
        <dgm:presLayoutVars>
          <dgm:bulletEnabled val="1"/>
        </dgm:presLayoutVars>
      </dgm:prSet>
      <dgm:spPr/>
      <dgm:t>
        <a:bodyPr/>
        <a:lstStyle/>
        <a:p>
          <a:endParaRPr lang="en-US"/>
        </a:p>
      </dgm:t>
    </dgm:pt>
    <dgm:pt modelId="{4A7E1630-97DE-7E4C-8CAA-4031E6515374}" type="pres">
      <dgm:prSet presAssocID="{1006A494-9F07-5E48-925A-8F6DF54ABBAA}" presName="childTextHidden" presStyleLbl="bgAccFollowNode1" presStyleIdx="1" presStyleCnt="2"/>
      <dgm:spPr/>
      <dgm:t>
        <a:bodyPr/>
        <a:lstStyle/>
        <a:p>
          <a:endParaRPr lang="en-US"/>
        </a:p>
      </dgm:t>
    </dgm:pt>
    <dgm:pt modelId="{16F3C7B9-50C9-1743-B3B1-8A9CA7FB3683}" type="pres">
      <dgm:prSet presAssocID="{1006A494-9F07-5E48-925A-8F6DF54ABBAA}" presName="parentText" presStyleLbl="node1" presStyleIdx="1" presStyleCnt="2">
        <dgm:presLayoutVars>
          <dgm:chMax val="1"/>
          <dgm:bulletEnabled val="1"/>
        </dgm:presLayoutVars>
      </dgm:prSet>
      <dgm:spPr/>
      <dgm:t>
        <a:bodyPr/>
        <a:lstStyle/>
        <a:p>
          <a:endParaRPr lang="en-US"/>
        </a:p>
      </dgm:t>
    </dgm:pt>
  </dgm:ptLst>
  <dgm:cxnLst>
    <dgm:cxn modelId="{BF58C3FE-3EAF-C549-B61C-21FF43020DCD}" type="presOf" srcId="{E77491E7-2382-E744-9732-4FE91ABDCEFD}" destId="{5017E199-EE33-5742-B0A4-2D31D4CE3CCD}" srcOrd="0" destOrd="0" presId="urn:microsoft.com/office/officeart/2005/8/layout/hProcess6"/>
    <dgm:cxn modelId="{D8E282FB-61EA-F44C-B3C1-EBFECFBE78EB}" type="presOf" srcId="{E77491E7-2382-E744-9732-4FE91ABDCEFD}" destId="{B99BB9F0-EDFB-D443-A645-AC0E23D67A72}" srcOrd="1" destOrd="0" presId="urn:microsoft.com/office/officeart/2005/8/layout/hProcess6"/>
    <dgm:cxn modelId="{5D4B11BC-8193-1343-8FFB-C74501AB75E5}" srcId="{98FA2251-ED10-E644-899B-8A2D49BD87F1}" destId="{2B5A9ADF-B777-F347-85B9-F6E6E9B7526F}" srcOrd="2" destOrd="0" parTransId="{9AEE550E-9982-C04D-88AC-2FEFE9C56D07}" sibTransId="{E5FE94EC-6F67-AD4C-8C1F-06230A944739}"/>
    <dgm:cxn modelId="{0CDB1D16-2F3F-714A-B275-DD18808947F7}" type="presOf" srcId="{2B5A9ADF-B777-F347-85B9-F6E6E9B7526F}" destId="{B99BB9F0-EDFB-D443-A645-AC0E23D67A72}" srcOrd="1" destOrd="2" presId="urn:microsoft.com/office/officeart/2005/8/layout/hProcess6"/>
    <dgm:cxn modelId="{2CB7E47F-D511-1843-A61F-E933F2C1A487}" type="presOf" srcId="{98C53F25-BB53-E548-84D8-71DE44B4F0E3}" destId="{4A7E1630-97DE-7E4C-8CAA-4031E6515374}" srcOrd="1" destOrd="0" presId="urn:microsoft.com/office/officeart/2005/8/layout/hProcess6"/>
    <dgm:cxn modelId="{E1E4DD6D-FE37-FF4B-8448-9740BEED0206}" srcId="{94F84F47-30DF-C049-87AD-9938826B7788}" destId="{1006A494-9F07-5E48-925A-8F6DF54ABBAA}" srcOrd="1" destOrd="0" parTransId="{A38A837F-0581-204D-8E68-D00D543E7226}" sibTransId="{114C480F-525A-AE44-95C6-F271D5A50C3B}"/>
    <dgm:cxn modelId="{92C54887-D083-344B-A072-7DB292481359}" srcId="{1006A494-9F07-5E48-925A-8F6DF54ABBAA}" destId="{C827E93A-230F-A94D-B5A6-B5C1BD7AB152}" srcOrd="2" destOrd="0" parTransId="{129950B6-5EF3-B845-86E0-9391F2703C79}" sibTransId="{65BE4D76-EE62-E045-B4D5-A968B2FE2D7F}"/>
    <dgm:cxn modelId="{0C005B92-5473-C444-930F-B61DE7F29725}" type="presOf" srcId="{1CAC4662-4221-6D4D-8F60-EC1B678BDB4C}" destId="{4A7E1630-97DE-7E4C-8CAA-4031E6515374}" srcOrd="1" destOrd="1" presId="urn:microsoft.com/office/officeart/2005/8/layout/hProcess6"/>
    <dgm:cxn modelId="{B72D352C-67C1-8749-8460-BCF2193DFE01}" srcId="{1006A494-9F07-5E48-925A-8F6DF54ABBAA}" destId="{1CAC4662-4221-6D4D-8F60-EC1B678BDB4C}" srcOrd="1" destOrd="0" parTransId="{44FB236E-D999-8B4A-908F-454E7D1FB3A0}" sibTransId="{BCF7EB0F-0DC4-9D45-AC49-041F1F7D6018}"/>
    <dgm:cxn modelId="{4F43C92E-824A-9F43-838A-F0EC87064D48}" type="presOf" srcId="{6415257D-3657-F342-B686-098ACA581269}" destId="{5017E199-EE33-5742-B0A4-2D31D4CE3CCD}" srcOrd="0" destOrd="1" presId="urn:microsoft.com/office/officeart/2005/8/layout/hProcess6"/>
    <dgm:cxn modelId="{AEBB83B1-3B41-A94C-A4DF-E1428DA9EAE4}" srcId="{98FA2251-ED10-E644-899B-8A2D49BD87F1}" destId="{6415257D-3657-F342-B686-098ACA581269}" srcOrd="1" destOrd="0" parTransId="{3D97ADFC-83AA-9C4A-9CA8-C4F630F33400}" sibTransId="{EB58AEE3-5ECC-0247-8FFD-212475876D26}"/>
    <dgm:cxn modelId="{4EBB263C-D8A8-3540-8F1E-8761DDF69345}" srcId="{94F84F47-30DF-C049-87AD-9938826B7788}" destId="{98FA2251-ED10-E644-899B-8A2D49BD87F1}" srcOrd="0" destOrd="0" parTransId="{262E5942-84E9-8F47-A5E7-7CB6E91DFF40}" sibTransId="{8DCEB9E1-D6CB-E142-AAC3-3F312DB86DEE}"/>
    <dgm:cxn modelId="{0F3706CE-2FF9-5B43-8AC9-7D364667166B}" type="presOf" srcId="{98C53F25-BB53-E548-84D8-71DE44B4F0E3}" destId="{2B0B5407-14D1-9044-B45F-67DB6392D745}" srcOrd="0" destOrd="0" presId="urn:microsoft.com/office/officeart/2005/8/layout/hProcess6"/>
    <dgm:cxn modelId="{106233BF-2C4E-E74B-AEF5-C7262DB8650F}" type="presOf" srcId="{2B5A9ADF-B777-F347-85B9-F6E6E9B7526F}" destId="{5017E199-EE33-5742-B0A4-2D31D4CE3CCD}" srcOrd="0" destOrd="2" presId="urn:microsoft.com/office/officeart/2005/8/layout/hProcess6"/>
    <dgm:cxn modelId="{499F7E71-2B02-A64A-A03E-DB50BCA43F69}" type="presOf" srcId="{1CAC4662-4221-6D4D-8F60-EC1B678BDB4C}" destId="{2B0B5407-14D1-9044-B45F-67DB6392D745}" srcOrd="0" destOrd="1" presId="urn:microsoft.com/office/officeart/2005/8/layout/hProcess6"/>
    <dgm:cxn modelId="{D3852D79-B2BD-ED47-954F-8F9C84B27A83}" type="presOf" srcId="{1006A494-9F07-5E48-925A-8F6DF54ABBAA}" destId="{16F3C7B9-50C9-1743-B3B1-8A9CA7FB3683}" srcOrd="0" destOrd="0" presId="urn:microsoft.com/office/officeart/2005/8/layout/hProcess6"/>
    <dgm:cxn modelId="{E3BD46D5-37D2-CF4F-BF06-E2DD759D545A}" type="presOf" srcId="{94F84F47-30DF-C049-87AD-9938826B7788}" destId="{E7BF81B1-3013-F04E-8BC6-EAAB593DBCB8}" srcOrd="0" destOrd="0" presId="urn:microsoft.com/office/officeart/2005/8/layout/hProcess6"/>
    <dgm:cxn modelId="{1A8CE50C-F450-1A45-B950-8C1A148EAEA4}" type="presOf" srcId="{6415257D-3657-F342-B686-098ACA581269}" destId="{B99BB9F0-EDFB-D443-A645-AC0E23D67A72}" srcOrd="1" destOrd="1" presId="urn:microsoft.com/office/officeart/2005/8/layout/hProcess6"/>
    <dgm:cxn modelId="{807D039B-5392-F742-BB43-9D44CC66FBD1}" srcId="{98FA2251-ED10-E644-899B-8A2D49BD87F1}" destId="{E77491E7-2382-E744-9732-4FE91ABDCEFD}" srcOrd="0" destOrd="0" parTransId="{01A95B40-BB93-5546-95D2-B917466DA309}" sibTransId="{73626714-610D-CD4C-BE69-151FA15ECA3F}"/>
    <dgm:cxn modelId="{4721667E-328C-0541-AE95-FB29C53A0E27}" type="presOf" srcId="{C827E93A-230F-A94D-B5A6-B5C1BD7AB152}" destId="{4A7E1630-97DE-7E4C-8CAA-4031E6515374}" srcOrd="1" destOrd="2" presId="urn:microsoft.com/office/officeart/2005/8/layout/hProcess6"/>
    <dgm:cxn modelId="{ED99324D-BA55-C94E-9B2C-9F2F23B0CC0D}" type="presOf" srcId="{98FA2251-ED10-E644-899B-8A2D49BD87F1}" destId="{57950869-1059-FA4A-9C93-A948852597BF}" srcOrd="0" destOrd="0" presId="urn:microsoft.com/office/officeart/2005/8/layout/hProcess6"/>
    <dgm:cxn modelId="{50A2B68D-663C-6745-B545-B7F629935A5F}" type="presOf" srcId="{C827E93A-230F-A94D-B5A6-B5C1BD7AB152}" destId="{2B0B5407-14D1-9044-B45F-67DB6392D745}" srcOrd="0" destOrd="2" presId="urn:microsoft.com/office/officeart/2005/8/layout/hProcess6"/>
    <dgm:cxn modelId="{2700BB09-E14A-2848-A28E-142BA20284F6}" srcId="{1006A494-9F07-5E48-925A-8F6DF54ABBAA}" destId="{98C53F25-BB53-E548-84D8-71DE44B4F0E3}" srcOrd="0" destOrd="0" parTransId="{29E61867-0AFA-0D4D-AEF6-92975B7E6769}" sibTransId="{E474B5B7-E25A-1F41-8F84-60D3C014447C}"/>
    <dgm:cxn modelId="{3F4FD854-1D3D-334E-ABCE-B413B37B5A2B}" type="presParOf" srcId="{E7BF81B1-3013-F04E-8BC6-EAAB593DBCB8}" destId="{1BD70838-5A61-ED49-8C3F-6FF6C684BE41}" srcOrd="0" destOrd="0" presId="urn:microsoft.com/office/officeart/2005/8/layout/hProcess6"/>
    <dgm:cxn modelId="{285A9BFE-44C0-124B-8C51-B397EBFE10E8}" type="presParOf" srcId="{1BD70838-5A61-ED49-8C3F-6FF6C684BE41}" destId="{9AB7EBA3-03F6-684B-B0E2-0C4E203C229F}" srcOrd="0" destOrd="0" presId="urn:microsoft.com/office/officeart/2005/8/layout/hProcess6"/>
    <dgm:cxn modelId="{146255A1-7343-734A-B575-AC91DB603BA6}" type="presParOf" srcId="{1BD70838-5A61-ED49-8C3F-6FF6C684BE41}" destId="{5017E199-EE33-5742-B0A4-2D31D4CE3CCD}" srcOrd="1" destOrd="0" presId="urn:microsoft.com/office/officeart/2005/8/layout/hProcess6"/>
    <dgm:cxn modelId="{CC3277A6-4749-F349-906F-D35923976767}" type="presParOf" srcId="{1BD70838-5A61-ED49-8C3F-6FF6C684BE41}" destId="{B99BB9F0-EDFB-D443-A645-AC0E23D67A72}" srcOrd="2" destOrd="0" presId="urn:microsoft.com/office/officeart/2005/8/layout/hProcess6"/>
    <dgm:cxn modelId="{4C1E34B1-E183-5E42-B309-2F52B66E7073}" type="presParOf" srcId="{1BD70838-5A61-ED49-8C3F-6FF6C684BE41}" destId="{57950869-1059-FA4A-9C93-A948852597BF}" srcOrd="3" destOrd="0" presId="urn:microsoft.com/office/officeart/2005/8/layout/hProcess6"/>
    <dgm:cxn modelId="{E24F03C9-6543-E746-AC21-8737057728B7}" type="presParOf" srcId="{E7BF81B1-3013-F04E-8BC6-EAAB593DBCB8}" destId="{76AF7F9C-0C3F-3140-AE6D-45C64951E326}" srcOrd="1" destOrd="0" presId="urn:microsoft.com/office/officeart/2005/8/layout/hProcess6"/>
    <dgm:cxn modelId="{B682C4A8-3EF4-3348-B906-05C5438840BD}" type="presParOf" srcId="{E7BF81B1-3013-F04E-8BC6-EAAB593DBCB8}" destId="{0297689E-EA65-F543-BDF0-48802A2FF5B3}" srcOrd="2" destOrd="0" presId="urn:microsoft.com/office/officeart/2005/8/layout/hProcess6"/>
    <dgm:cxn modelId="{5C471B90-A84F-C849-84F9-CC7E858F5FF4}" type="presParOf" srcId="{0297689E-EA65-F543-BDF0-48802A2FF5B3}" destId="{8AD00755-50A0-B149-96A2-40D3706C726C}" srcOrd="0" destOrd="0" presId="urn:microsoft.com/office/officeart/2005/8/layout/hProcess6"/>
    <dgm:cxn modelId="{CE0CB660-AC5F-984E-9587-2709F6AF002D}" type="presParOf" srcId="{0297689E-EA65-F543-BDF0-48802A2FF5B3}" destId="{2B0B5407-14D1-9044-B45F-67DB6392D745}" srcOrd="1" destOrd="0" presId="urn:microsoft.com/office/officeart/2005/8/layout/hProcess6"/>
    <dgm:cxn modelId="{50F8658B-CE0A-A64C-8A98-0377D0CC2014}" type="presParOf" srcId="{0297689E-EA65-F543-BDF0-48802A2FF5B3}" destId="{4A7E1630-97DE-7E4C-8CAA-4031E6515374}" srcOrd="2" destOrd="0" presId="urn:microsoft.com/office/officeart/2005/8/layout/hProcess6"/>
    <dgm:cxn modelId="{89AD78B3-44B6-DB41-A3CD-3A3684689720}" type="presParOf" srcId="{0297689E-EA65-F543-BDF0-48802A2FF5B3}" destId="{16F3C7B9-50C9-1743-B3B1-8A9CA7FB3683}"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9EB094-5A73-7542-A36F-6E7B23265803}" type="doc">
      <dgm:prSet loTypeId="urn:microsoft.com/office/officeart/2005/8/layout/process1" loCatId="" qsTypeId="urn:microsoft.com/office/officeart/2005/8/quickstyle/simple4" qsCatId="simple" csTypeId="urn:microsoft.com/office/officeart/2005/8/colors/accent1_2" csCatId="accent1" phldr="1"/>
      <dgm:spPr/>
    </dgm:pt>
    <dgm:pt modelId="{DBD61C30-9F51-DB44-9810-CE6E3A831058}">
      <dgm:prSet phldrT="[Texte]"/>
      <dgm:spPr/>
      <dgm:t>
        <a:bodyPr/>
        <a:lstStyle/>
        <a:p>
          <a:pPr algn="ctr"/>
          <a:r>
            <a:rPr lang="en-US" dirty="0" err="1" smtClean="0"/>
            <a:t>NavUnit</a:t>
          </a:r>
          <a:r>
            <a:rPr lang="en-US" dirty="0" smtClean="0"/>
            <a:t>: A</a:t>
          </a:r>
          <a:endParaRPr lang="en-US" dirty="0"/>
        </a:p>
      </dgm:t>
    </dgm:pt>
    <dgm:pt modelId="{7D490105-3659-8E4E-AD0D-1A010FBB4600}" type="parTrans" cxnId="{85917DAF-E9C6-CF42-A027-D9F8133BCF86}">
      <dgm:prSet/>
      <dgm:spPr/>
      <dgm:t>
        <a:bodyPr/>
        <a:lstStyle/>
        <a:p>
          <a:endParaRPr lang="en-US"/>
        </a:p>
      </dgm:t>
    </dgm:pt>
    <dgm:pt modelId="{23252D2A-9772-2144-9812-5A7652DDD5BB}" type="sibTrans" cxnId="{85917DAF-E9C6-CF42-A027-D9F8133BCF86}">
      <dgm:prSet/>
      <dgm:spPr>
        <a:effectLst/>
      </dgm:spPr>
      <dgm:t>
        <a:bodyPr/>
        <a:lstStyle/>
        <a:p>
          <a:pPr algn="ctr"/>
          <a:r>
            <a:rPr lang="en-US" dirty="0" smtClean="0"/>
            <a:t>Action / Operation*</a:t>
          </a:r>
          <a:endParaRPr lang="en-US" dirty="0"/>
        </a:p>
      </dgm:t>
    </dgm:pt>
    <dgm:pt modelId="{7E6DBECD-4247-364B-9D8F-5D9A64888372}">
      <dgm:prSet phldrT="[Texte]"/>
      <dgm:spPr/>
      <dgm:t>
        <a:bodyPr/>
        <a:lstStyle/>
        <a:p>
          <a:pPr algn="ctr"/>
          <a:r>
            <a:rPr lang="en-US" dirty="0" err="1" smtClean="0"/>
            <a:t>NavUnit</a:t>
          </a:r>
          <a:r>
            <a:rPr lang="en-US" dirty="0" smtClean="0"/>
            <a:t>: B</a:t>
          </a:r>
          <a:endParaRPr lang="en-US" dirty="0"/>
        </a:p>
      </dgm:t>
    </dgm:pt>
    <dgm:pt modelId="{8AFF4C7F-2B79-5B41-BECB-C79F9A54D1EE}" type="parTrans" cxnId="{EC865B11-975C-1F43-BD67-5F23DA7A17F8}">
      <dgm:prSet/>
      <dgm:spPr/>
      <dgm:t>
        <a:bodyPr/>
        <a:lstStyle/>
        <a:p>
          <a:endParaRPr lang="en-US"/>
        </a:p>
      </dgm:t>
    </dgm:pt>
    <dgm:pt modelId="{B9EF9EA4-9406-5E45-BF81-F364BA152D25}" type="sibTrans" cxnId="{EC865B11-975C-1F43-BD67-5F23DA7A17F8}">
      <dgm:prSet/>
      <dgm:spPr/>
      <dgm:t>
        <a:bodyPr/>
        <a:lstStyle/>
        <a:p>
          <a:endParaRPr lang="en-US"/>
        </a:p>
      </dgm:t>
    </dgm:pt>
    <dgm:pt modelId="{0FC4D03C-0807-3740-AC88-BA4C4BD02652}" type="pres">
      <dgm:prSet presAssocID="{4B9EB094-5A73-7542-A36F-6E7B23265803}" presName="Name0" presStyleCnt="0">
        <dgm:presLayoutVars>
          <dgm:dir/>
          <dgm:resizeHandles val="exact"/>
        </dgm:presLayoutVars>
      </dgm:prSet>
      <dgm:spPr/>
    </dgm:pt>
    <dgm:pt modelId="{4B70C32B-B999-F949-9894-C30B508FEAC9}" type="pres">
      <dgm:prSet presAssocID="{DBD61C30-9F51-DB44-9810-CE6E3A831058}" presName="node" presStyleLbl="node1" presStyleIdx="0" presStyleCnt="2" custScaleX="17480" custScaleY="40629" custLinFactNeighborX="-34083">
        <dgm:presLayoutVars>
          <dgm:bulletEnabled val="1"/>
        </dgm:presLayoutVars>
      </dgm:prSet>
      <dgm:spPr/>
      <dgm:t>
        <a:bodyPr/>
        <a:lstStyle/>
        <a:p>
          <a:endParaRPr lang="en-US"/>
        </a:p>
      </dgm:t>
    </dgm:pt>
    <dgm:pt modelId="{A0B12F2E-BC31-B045-A9AC-968E9328B496}" type="pres">
      <dgm:prSet presAssocID="{23252D2A-9772-2144-9812-5A7652DDD5BB}" presName="sibTrans" presStyleLbl="sibTrans2D1" presStyleIdx="0" presStyleCnt="1" custScaleX="153086" custScaleY="44079" custLinFactNeighborX="1720" custLinFactNeighborY="-753"/>
      <dgm:spPr/>
      <dgm:t>
        <a:bodyPr/>
        <a:lstStyle/>
        <a:p>
          <a:endParaRPr lang="en-US"/>
        </a:p>
      </dgm:t>
    </dgm:pt>
    <dgm:pt modelId="{56BB719F-4C3F-9941-9F46-6F0F98DE414B}" type="pres">
      <dgm:prSet presAssocID="{23252D2A-9772-2144-9812-5A7652DDD5BB}" presName="connectorText" presStyleLbl="sibTrans2D1" presStyleIdx="0" presStyleCnt="1"/>
      <dgm:spPr/>
      <dgm:t>
        <a:bodyPr/>
        <a:lstStyle/>
        <a:p>
          <a:endParaRPr lang="en-US"/>
        </a:p>
      </dgm:t>
    </dgm:pt>
    <dgm:pt modelId="{9EB66594-13A4-E948-83D3-17EF7016FED4}" type="pres">
      <dgm:prSet presAssocID="{7E6DBECD-4247-364B-9D8F-5D9A64888372}" presName="node" presStyleLbl="node1" presStyleIdx="1" presStyleCnt="2" custFlipHor="1" custScaleX="17542" custScaleY="41251" custLinFactNeighborX="18582">
        <dgm:presLayoutVars>
          <dgm:bulletEnabled val="1"/>
        </dgm:presLayoutVars>
      </dgm:prSet>
      <dgm:spPr/>
      <dgm:t>
        <a:bodyPr/>
        <a:lstStyle/>
        <a:p>
          <a:endParaRPr lang="en-US"/>
        </a:p>
      </dgm:t>
    </dgm:pt>
  </dgm:ptLst>
  <dgm:cxnLst>
    <dgm:cxn modelId="{639BC88E-3E2A-FD4D-8DC4-044D8572823A}" type="presOf" srcId="{DBD61C30-9F51-DB44-9810-CE6E3A831058}" destId="{4B70C32B-B999-F949-9894-C30B508FEAC9}" srcOrd="0" destOrd="0" presId="urn:microsoft.com/office/officeart/2005/8/layout/process1"/>
    <dgm:cxn modelId="{95E75CAA-B6EA-E54C-B0FF-426194696250}" type="presOf" srcId="{23252D2A-9772-2144-9812-5A7652DDD5BB}" destId="{A0B12F2E-BC31-B045-A9AC-968E9328B496}" srcOrd="0" destOrd="0" presId="urn:microsoft.com/office/officeart/2005/8/layout/process1"/>
    <dgm:cxn modelId="{3B22A8FD-3653-BB4C-937D-61BF246E503D}" type="presOf" srcId="{23252D2A-9772-2144-9812-5A7652DDD5BB}" destId="{56BB719F-4C3F-9941-9F46-6F0F98DE414B}" srcOrd="1" destOrd="0" presId="urn:microsoft.com/office/officeart/2005/8/layout/process1"/>
    <dgm:cxn modelId="{0AA5B708-7F8A-694C-A7F0-6474042C6845}" type="presOf" srcId="{7E6DBECD-4247-364B-9D8F-5D9A64888372}" destId="{9EB66594-13A4-E948-83D3-17EF7016FED4}" srcOrd="0" destOrd="0" presId="urn:microsoft.com/office/officeart/2005/8/layout/process1"/>
    <dgm:cxn modelId="{EC865B11-975C-1F43-BD67-5F23DA7A17F8}" srcId="{4B9EB094-5A73-7542-A36F-6E7B23265803}" destId="{7E6DBECD-4247-364B-9D8F-5D9A64888372}" srcOrd="1" destOrd="0" parTransId="{8AFF4C7F-2B79-5B41-BECB-C79F9A54D1EE}" sibTransId="{B9EF9EA4-9406-5E45-BF81-F364BA152D25}"/>
    <dgm:cxn modelId="{B28A5372-7A40-8A47-9B8E-63532389FEDA}" type="presOf" srcId="{4B9EB094-5A73-7542-A36F-6E7B23265803}" destId="{0FC4D03C-0807-3740-AC88-BA4C4BD02652}" srcOrd="0" destOrd="0" presId="urn:microsoft.com/office/officeart/2005/8/layout/process1"/>
    <dgm:cxn modelId="{85917DAF-E9C6-CF42-A027-D9F8133BCF86}" srcId="{4B9EB094-5A73-7542-A36F-6E7B23265803}" destId="{DBD61C30-9F51-DB44-9810-CE6E3A831058}" srcOrd="0" destOrd="0" parTransId="{7D490105-3659-8E4E-AD0D-1A010FBB4600}" sibTransId="{23252D2A-9772-2144-9812-5A7652DDD5BB}"/>
    <dgm:cxn modelId="{9C970A84-0340-6048-A163-743791B30B76}" type="presParOf" srcId="{0FC4D03C-0807-3740-AC88-BA4C4BD02652}" destId="{4B70C32B-B999-F949-9894-C30B508FEAC9}" srcOrd="0" destOrd="0" presId="urn:microsoft.com/office/officeart/2005/8/layout/process1"/>
    <dgm:cxn modelId="{139A67BE-06E0-1447-9BED-228851DDCCA0}" type="presParOf" srcId="{0FC4D03C-0807-3740-AC88-BA4C4BD02652}" destId="{A0B12F2E-BC31-B045-A9AC-968E9328B496}" srcOrd="1" destOrd="0" presId="urn:microsoft.com/office/officeart/2005/8/layout/process1"/>
    <dgm:cxn modelId="{EF97158A-BA1F-A343-86D9-3D3EDE9B2DF9}" type="presParOf" srcId="{A0B12F2E-BC31-B045-A9AC-968E9328B496}" destId="{56BB719F-4C3F-9941-9F46-6F0F98DE414B}" srcOrd="0" destOrd="0" presId="urn:microsoft.com/office/officeart/2005/8/layout/process1"/>
    <dgm:cxn modelId="{8424E239-8511-DA40-B1AF-9B94FD98F119}" type="presParOf" srcId="{0FC4D03C-0807-3740-AC88-BA4C4BD02652}" destId="{9EB66594-13A4-E948-83D3-17EF7016FED4}"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7E199-EE33-5742-B0A4-2D31D4CE3CCD}">
      <dsp:nvSpPr>
        <dsp:cNvPr id="0" name=""/>
        <dsp:cNvSpPr/>
      </dsp:nvSpPr>
      <dsp:spPr>
        <a:xfrm>
          <a:off x="737275" y="783699"/>
          <a:ext cx="2948733" cy="2577563"/>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180" tIns="10795" rIns="21590" bIns="10795" numCol="1" spcCol="1270" anchor="ctr" anchorCtr="0">
          <a:noAutofit/>
        </a:bodyPr>
        <a:lstStyle/>
        <a:p>
          <a:pPr marL="171450" lvl="1" indent="-171450" algn="l" defTabSz="755650" rtl="0">
            <a:lnSpc>
              <a:spcPct val="90000"/>
            </a:lnSpc>
            <a:spcBef>
              <a:spcPct val="0"/>
            </a:spcBef>
            <a:spcAft>
              <a:spcPct val="15000"/>
            </a:spcAft>
            <a:buChar char="••"/>
          </a:pPr>
          <a:r>
            <a:rPr lang="fr-FR" sz="1700" kern="1200" dirty="0" smtClean="0"/>
            <a:t>EPUB</a:t>
          </a:r>
          <a:endParaRPr lang="fr-FR" sz="1700" kern="1200" dirty="0"/>
        </a:p>
        <a:p>
          <a:pPr marL="171450" lvl="1" indent="-171450" algn="l" defTabSz="755650" rtl="0">
            <a:lnSpc>
              <a:spcPct val="90000"/>
            </a:lnSpc>
            <a:spcBef>
              <a:spcPct val="0"/>
            </a:spcBef>
            <a:spcAft>
              <a:spcPct val="15000"/>
            </a:spcAft>
            <a:buChar char="••"/>
          </a:pPr>
          <a:r>
            <a:rPr lang="fr-FR" sz="1700" kern="1200" smtClean="0"/>
            <a:t>Structure</a:t>
          </a:r>
          <a:endParaRPr lang="fr-FR" sz="1700" kern="1200"/>
        </a:p>
        <a:p>
          <a:pPr marL="171450" lvl="1" indent="-171450" algn="l" defTabSz="755650" rtl="0">
            <a:lnSpc>
              <a:spcPct val="90000"/>
            </a:lnSpc>
            <a:spcBef>
              <a:spcPct val="0"/>
            </a:spcBef>
            <a:spcAft>
              <a:spcPct val="15000"/>
            </a:spcAft>
            <a:buChar char="••"/>
          </a:pPr>
          <a:r>
            <a:rPr lang="fr-FR" sz="1700" kern="1200" dirty="0" smtClean="0"/>
            <a:t>Exemples</a:t>
          </a:r>
          <a:endParaRPr lang="fr-FR" sz="1700" kern="1200" dirty="0"/>
        </a:p>
      </dsp:txBody>
      <dsp:txXfrm>
        <a:off x="1474458" y="1170333"/>
        <a:ext cx="1437507" cy="1804295"/>
      </dsp:txXfrm>
    </dsp:sp>
    <dsp:sp modelId="{57950869-1059-FA4A-9C93-A948852597BF}">
      <dsp:nvSpPr>
        <dsp:cNvPr id="0" name=""/>
        <dsp:cNvSpPr/>
      </dsp:nvSpPr>
      <dsp:spPr>
        <a:xfrm>
          <a:off x="92" y="1335298"/>
          <a:ext cx="1474366" cy="1474366"/>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r>
            <a:rPr lang="fr-FR" sz="1700" kern="1200" dirty="0" smtClean="0"/>
            <a:t>Première Partie</a:t>
          </a:r>
          <a:endParaRPr lang="fr-FR" sz="1700" kern="1200" dirty="0"/>
        </a:p>
      </dsp:txBody>
      <dsp:txXfrm>
        <a:off x="216008" y="1551214"/>
        <a:ext cx="1042534" cy="1042534"/>
      </dsp:txXfrm>
    </dsp:sp>
    <dsp:sp modelId="{2B0B5407-14D1-9044-B45F-67DB6392D745}">
      <dsp:nvSpPr>
        <dsp:cNvPr id="0" name=""/>
        <dsp:cNvSpPr/>
      </dsp:nvSpPr>
      <dsp:spPr>
        <a:xfrm>
          <a:off x="4607487" y="783699"/>
          <a:ext cx="2948733" cy="2577563"/>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180" tIns="10795" rIns="21590" bIns="10795" numCol="1" spcCol="1270" anchor="ctr" anchorCtr="0">
          <a:noAutofit/>
        </a:bodyPr>
        <a:lstStyle/>
        <a:p>
          <a:pPr marL="171450" lvl="1" indent="-171450" algn="l" defTabSz="755650" rtl="0">
            <a:lnSpc>
              <a:spcPct val="90000"/>
            </a:lnSpc>
            <a:spcBef>
              <a:spcPct val="0"/>
            </a:spcBef>
            <a:spcAft>
              <a:spcPct val="15000"/>
            </a:spcAft>
            <a:buChar char="••"/>
          </a:pPr>
          <a:r>
            <a:rPr lang="fr-FR" sz="1700" kern="1200" smtClean="0"/>
            <a:t>Les limites du standard</a:t>
          </a:r>
          <a:endParaRPr lang="fr-FR" sz="1700" kern="1200"/>
        </a:p>
        <a:p>
          <a:pPr marL="171450" lvl="1" indent="-171450" algn="l" defTabSz="755650" rtl="0">
            <a:lnSpc>
              <a:spcPct val="90000"/>
            </a:lnSpc>
            <a:spcBef>
              <a:spcPct val="0"/>
            </a:spcBef>
            <a:spcAft>
              <a:spcPct val="15000"/>
            </a:spcAft>
            <a:buChar char="••"/>
          </a:pPr>
          <a:r>
            <a:rPr lang="fr-FR" sz="1700" kern="1200" smtClean="0"/>
            <a:t>Transitions</a:t>
          </a:r>
          <a:endParaRPr lang="fr-FR" sz="1700" kern="1200"/>
        </a:p>
        <a:p>
          <a:pPr marL="171450" lvl="1" indent="-171450" algn="l" defTabSz="755650" rtl="0">
            <a:lnSpc>
              <a:spcPct val="90000"/>
            </a:lnSpc>
            <a:spcBef>
              <a:spcPct val="0"/>
            </a:spcBef>
            <a:spcAft>
              <a:spcPct val="15000"/>
            </a:spcAft>
            <a:buChar char="••"/>
          </a:pPr>
          <a:r>
            <a:rPr lang="fr-FR" sz="1700" kern="1200" dirty="0" smtClean="0"/>
            <a:t>Votre défi – les scénarios</a:t>
          </a:r>
          <a:endParaRPr lang="fr-FR" sz="1700" kern="1200" dirty="0"/>
        </a:p>
      </dsp:txBody>
      <dsp:txXfrm>
        <a:off x="5344670" y="1170333"/>
        <a:ext cx="1437507" cy="1804295"/>
      </dsp:txXfrm>
    </dsp:sp>
    <dsp:sp modelId="{16F3C7B9-50C9-1743-B3B1-8A9CA7FB3683}">
      <dsp:nvSpPr>
        <dsp:cNvPr id="0" name=""/>
        <dsp:cNvSpPr/>
      </dsp:nvSpPr>
      <dsp:spPr>
        <a:xfrm>
          <a:off x="3870304" y="1335298"/>
          <a:ext cx="1474366" cy="1474366"/>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r>
            <a:rPr lang="fr-FR" sz="1700" kern="1200" dirty="0" smtClean="0"/>
            <a:t>Deuxième Partie</a:t>
          </a:r>
          <a:endParaRPr lang="fr-FR" sz="1700" kern="1200" dirty="0"/>
        </a:p>
      </dsp:txBody>
      <dsp:txXfrm>
        <a:off x="4086220" y="1551214"/>
        <a:ext cx="1042534" cy="10425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70C32B-B999-F949-9894-C30B508FEAC9}">
      <dsp:nvSpPr>
        <dsp:cNvPr id="0" name=""/>
        <dsp:cNvSpPr/>
      </dsp:nvSpPr>
      <dsp:spPr>
        <a:xfrm>
          <a:off x="270780" y="1151442"/>
          <a:ext cx="1320876" cy="184207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err="1" smtClean="0"/>
            <a:t>NavUnit</a:t>
          </a:r>
          <a:r>
            <a:rPr lang="en-US" sz="2100" kern="1200" dirty="0" smtClean="0"/>
            <a:t>: A</a:t>
          </a:r>
          <a:endParaRPr lang="en-US" sz="2100" kern="1200" dirty="0"/>
        </a:p>
      </dsp:txBody>
      <dsp:txXfrm>
        <a:off x="309467" y="1190129"/>
        <a:ext cx="1243502" cy="1764704"/>
      </dsp:txXfrm>
    </dsp:sp>
    <dsp:sp modelId="{A0B12F2E-BC31-B045-A9AC-968E9328B496}">
      <dsp:nvSpPr>
        <dsp:cNvPr id="0" name=""/>
        <dsp:cNvSpPr/>
      </dsp:nvSpPr>
      <dsp:spPr>
        <a:xfrm>
          <a:off x="2072805" y="1645347"/>
          <a:ext cx="3296085" cy="826045"/>
        </a:xfrm>
        <a:prstGeom prst="rightArrow">
          <a:avLst>
            <a:gd name="adj1" fmla="val 60000"/>
            <a:gd name="adj2" fmla="val 50000"/>
          </a:avLst>
        </a:prstGeom>
        <a:gradFill rotWithShape="0">
          <a:gsLst>
            <a:gs pos="0">
              <a:schemeClr val="accent1">
                <a:tint val="60000"/>
                <a:hueOff val="0"/>
                <a:satOff val="0"/>
                <a:lumOff val="0"/>
                <a:alphaOff val="0"/>
                <a:shade val="40000"/>
                <a:alpha val="100000"/>
                <a:satMod val="150000"/>
                <a:lumMod val="100000"/>
              </a:schemeClr>
            </a:gs>
            <a:gs pos="100000">
              <a:schemeClr val="accent1">
                <a:tint val="6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r>
            <a:rPr lang="en-US" sz="1700" kern="1200" dirty="0" smtClean="0"/>
            <a:t>Action / Operation*</a:t>
          </a:r>
          <a:endParaRPr lang="en-US" sz="1700" kern="1200" dirty="0"/>
        </a:p>
      </dsp:txBody>
      <dsp:txXfrm>
        <a:off x="2072805" y="1810556"/>
        <a:ext cx="3048272" cy="495627"/>
      </dsp:txXfrm>
    </dsp:sp>
    <dsp:sp modelId="{9EB66594-13A4-E948-83D3-17EF7016FED4}">
      <dsp:nvSpPr>
        <dsp:cNvPr id="0" name=""/>
        <dsp:cNvSpPr/>
      </dsp:nvSpPr>
      <dsp:spPr>
        <a:xfrm flipH="1">
          <a:off x="5654098" y="1137341"/>
          <a:ext cx="1325561" cy="1870279"/>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err="1" smtClean="0"/>
            <a:t>NavUnit</a:t>
          </a:r>
          <a:r>
            <a:rPr lang="en-US" sz="2100" kern="1200" dirty="0" smtClean="0"/>
            <a:t>: B</a:t>
          </a:r>
          <a:endParaRPr lang="en-US" sz="2100" kern="1200" dirty="0"/>
        </a:p>
      </dsp:txBody>
      <dsp:txXfrm>
        <a:off x="5692922" y="1176165"/>
        <a:ext cx="1247913" cy="179263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09074A-1DB2-0443-91BF-EA1D00D2D20D}" type="datetimeFigureOut">
              <a:rPr lang="fr-FR" smtClean="0"/>
              <a:t>03/06/2014</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smtClean="0"/>
              <a:t>Cliquez pour modifier les styles du texte du masque</a:t>
            </a:r>
          </a:p>
          <a:p>
            <a:pPr lvl="1"/>
            <a:r>
              <a:rPr lang="pl-PL" smtClean="0"/>
              <a:t>Deuxième niveau</a:t>
            </a:r>
          </a:p>
          <a:p>
            <a:pPr lvl="2"/>
            <a:r>
              <a:rPr lang="pl-PL" smtClean="0"/>
              <a:t>Troisième niveau</a:t>
            </a:r>
          </a:p>
          <a:p>
            <a:pPr lvl="3"/>
            <a:r>
              <a:rPr lang="pl-PL" smtClean="0"/>
              <a:t>Quatrième niveau</a:t>
            </a:r>
          </a:p>
          <a:p>
            <a:pPr lvl="4"/>
            <a:r>
              <a:rPr lang="pl-PL"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85DE75-01E8-464C-8B39-77D75D10AA5C}" type="slidenum">
              <a:rPr lang="en-US" smtClean="0"/>
              <a:t>‹#›</a:t>
            </a:fld>
            <a:endParaRPr lang="en-US"/>
          </a:p>
        </p:txBody>
      </p:sp>
    </p:spTree>
    <p:extLst>
      <p:ext uri="{BB962C8B-B14F-4D97-AF65-F5344CB8AC3E}">
        <p14:creationId xmlns:p14="http://schemas.microsoft.com/office/powerpoint/2010/main" val="18239618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Bonjour a </a:t>
            </a:r>
            <a:r>
              <a:rPr lang="en-US" dirty="0" err="1" smtClean="0"/>
              <a:t>tous</a:t>
            </a:r>
            <a:r>
              <a:rPr lang="en-US" dirty="0" smtClean="0"/>
              <a:t>,</a:t>
            </a:r>
          </a:p>
          <a:p>
            <a:r>
              <a:rPr lang="en-US" dirty="0" smtClean="0"/>
              <a:t>Je</a:t>
            </a:r>
            <a:r>
              <a:rPr lang="en-US" baseline="0" dirty="0" smtClean="0"/>
              <a:t> </a:t>
            </a:r>
            <a:r>
              <a:rPr lang="en-US" baseline="0" dirty="0" err="1" smtClean="0"/>
              <a:t>m’appelle</a:t>
            </a:r>
            <a:r>
              <a:rPr lang="en-US" baseline="0" dirty="0" smtClean="0"/>
              <a:t> Mihnea Tufis et je fait </a:t>
            </a:r>
            <a:r>
              <a:rPr lang="en-US" baseline="0" dirty="0" err="1" smtClean="0"/>
              <a:t>partie</a:t>
            </a:r>
            <a:r>
              <a:rPr lang="en-US" baseline="0" dirty="0" smtClean="0"/>
              <a:t> du </a:t>
            </a:r>
            <a:r>
              <a:rPr lang="en-US" baseline="0" dirty="0" err="1" smtClean="0"/>
              <a:t>Laboratoire</a:t>
            </a:r>
            <a:r>
              <a:rPr lang="en-US" baseline="0" dirty="0" smtClean="0"/>
              <a:t> </a:t>
            </a:r>
            <a:r>
              <a:rPr lang="en-US" baseline="0" dirty="0" err="1" smtClean="0"/>
              <a:t>d’Informatique</a:t>
            </a:r>
            <a:r>
              <a:rPr lang="en-US" baseline="0" dirty="0" smtClean="0"/>
              <a:t> de Paris 6. Je </a:t>
            </a:r>
            <a:r>
              <a:rPr lang="en-US" baseline="0" dirty="0" err="1" smtClean="0"/>
              <a:t>travaille</a:t>
            </a:r>
            <a:r>
              <a:rPr lang="en-US" baseline="0" dirty="0" smtClean="0"/>
              <a:t> </a:t>
            </a:r>
            <a:r>
              <a:rPr lang="en-US" baseline="0" dirty="0" err="1" smtClean="0"/>
              <a:t>aussi</a:t>
            </a:r>
            <a:r>
              <a:rPr lang="en-US" baseline="0" dirty="0" smtClean="0"/>
              <a:t> avec </a:t>
            </a:r>
            <a:r>
              <a:rPr lang="en-US" baseline="0" dirty="0" err="1" smtClean="0"/>
              <a:t>Actialuna</a:t>
            </a:r>
            <a:r>
              <a:rPr lang="en-US" baseline="0" dirty="0" smtClean="0"/>
              <a:t>, un des </a:t>
            </a:r>
            <a:r>
              <a:rPr lang="en-US" baseline="0" dirty="0" err="1" smtClean="0"/>
              <a:t>organisateurs</a:t>
            </a:r>
            <a:r>
              <a:rPr lang="en-US" baseline="0" dirty="0" smtClean="0"/>
              <a:t> de </a:t>
            </a:r>
            <a:r>
              <a:rPr lang="en-US" baseline="0" dirty="0" err="1" smtClean="0"/>
              <a:t>l’evenement</a:t>
            </a:r>
            <a:r>
              <a:rPr lang="en-US" baseline="0" dirty="0" smtClean="0"/>
              <a:t> </a:t>
            </a:r>
            <a:r>
              <a:rPr lang="en-US" baseline="0" dirty="0" err="1" smtClean="0"/>
              <a:t>d’aujourd’hui</a:t>
            </a:r>
            <a:r>
              <a:rPr lang="en-US" baseline="0" dirty="0" smtClean="0"/>
              <a:t>. Ma presentation </a:t>
            </a:r>
            <a:r>
              <a:rPr lang="en-US" baseline="0" dirty="0" err="1" smtClean="0"/>
              <a:t>essayera</a:t>
            </a:r>
            <a:r>
              <a:rPr lang="en-US" baseline="0" dirty="0" smtClean="0"/>
              <a:t> de </a:t>
            </a:r>
            <a:r>
              <a:rPr lang="en-US" baseline="0" dirty="0" err="1" smtClean="0"/>
              <a:t>vous</a:t>
            </a:r>
            <a:r>
              <a:rPr lang="en-US" baseline="0" dirty="0" smtClean="0"/>
              <a:t> </a:t>
            </a:r>
            <a:r>
              <a:rPr lang="en-US" baseline="0" dirty="0" err="1" smtClean="0"/>
              <a:t>donner</a:t>
            </a:r>
            <a:r>
              <a:rPr lang="en-US" baseline="0" dirty="0" smtClean="0"/>
              <a:t> </a:t>
            </a:r>
            <a:r>
              <a:rPr lang="en-US" baseline="0" dirty="0" err="1" smtClean="0"/>
              <a:t>quelques</a:t>
            </a:r>
            <a:r>
              <a:rPr lang="en-US" baseline="0" dirty="0" smtClean="0"/>
              <a:t> </a:t>
            </a:r>
            <a:r>
              <a:rPr lang="en-US" baseline="0" dirty="0" err="1" smtClean="0"/>
              <a:t>reperes</a:t>
            </a:r>
            <a:r>
              <a:rPr lang="en-US" baseline="0" dirty="0" smtClean="0"/>
              <a:t> </a:t>
            </a:r>
            <a:r>
              <a:rPr lang="en-US" baseline="0" dirty="0" err="1" smtClean="0"/>
              <a:t>sur</a:t>
            </a:r>
            <a:r>
              <a:rPr lang="en-US" baseline="0" dirty="0" smtClean="0"/>
              <a:t> le format EPUB et les </a:t>
            </a:r>
            <a:r>
              <a:rPr lang="en-US" baseline="0" dirty="0" err="1" smtClean="0"/>
              <a:t>enjeux</a:t>
            </a:r>
            <a:r>
              <a:rPr lang="en-US" baseline="0" dirty="0" smtClean="0"/>
              <a:t> </a:t>
            </a:r>
            <a:r>
              <a:rPr lang="en-US" baseline="0" dirty="0" err="1" smtClean="0"/>
              <a:t>qu’il</a:t>
            </a:r>
            <a:r>
              <a:rPr lang="en-US" baseline="0" dirty="0" smtClean="0"/>
              <a:t> </a:t>
            </a:r>
            <a:r>
              <a:rPr lang="en-US" baseline="0" dirty="0" err="1" smtClean="0"/>
              <a:t>comporte</a:t>
            </a:r>
            <a:r>
              <a:rPr lang="en-US" baseline="0" dirty="0" smtClean="0"/>
              <a:t> </a:t>
            </a:r>
            <a:r>
              <a:rPr lang="en-US" baseline="0" dirty="0" err="1" smtClean="0"/>
              <a:t>sur</a:t>
            </a:r>
            <a:r>
              <a:rPr lang="en-US" baseline="0" dirty="0" smtClean="0"/>
              <a:t> la BD </a:t>
            </a:r>
            <a:r>
              <a:rPr lang="en-US" baseline="0" dirty="0" err="1" smtClean="0"/>
              <a:t>numerique</a:t>
            </a:r>
            <a:r>
              <a:rPr lang="en-US" baseline="0" dirty="0" smtClean="0"/>
              <a:t>.</a:t>
            </a:r>
            <a:endParaRPr lang="en-US" dirty="0" smtClean="0"/>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1</a:t>
            </a:fld>
            <a:endParaRPr lang="en-US"/>
          </a:p>
        </p:txBody>
      </p:sp>
    </p:spTree>
    <p:extLst>
      <p:ext uri="{BB962C8B-B14F-4D97-AF65-F5344CB8AC3E}">
        <p14:creationId xmlns:p14="http://schemas.microsoft.com/office/powerpoint/2010/main" val="275891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La </a:t>
            </a:r>
            <a:r>
              <a:rPr lang="en-US" dirty="0" err="1" smtClean="0"/>
              <a:t>partie</a:t>
            </a:r>
            <a:r>
              <a:rPr lang="en-US" dirty="0" smtClean="0"/>
              <a:t> la plus </a:t>
            </a:r>
            <a:r>
              <a:rPr lang="en-US" dirty="0" err="1" smtClean="0"/>
              <a:t>importante</a:t>
            </a:r>
            <a:r>
              <a:rPr lang="en-US" dirty="0" smtClean="0"/>
              <a:t> </a:t>
            </a:r>
            <a:r>
              <a:rPr lang="en-US" dirty="0" err="1" smtClean="0"/>
              <a:t>dans</a:t>
            </a:r>
            <a:r>
              <a:rPr lang="en-US" dirty="0" smtClean="0"/>
              <a:t> </a:t>
            </a:r>
            <a:r>
              <a:rPr lang="en-US" dirty="0" err="1" smtClean="0"/>
              <a:t>ce</a:t>
            </a:r>
            <a:r>
              <a:rPr lang="en-US" dirty="0" smtClean="0"/>
              <a:t> </a:t>
            </a:r>
            <a:r>
              <a:rPr lang="en-US" dirty="0" err="1" smtClean="0"/>
              <a:t>fichier</a:t>
            </a:r>
            <a:r>
              <a:rPr lang="en-US" dirty="0" smtClean="0"/>
              <a:t> XML et </a:t>
            </a:r>
            <a:r>
              <a:rPr lang="en-US" dirty="0" err="1" smtClean="0"/>
              <a:t>celle</a:t>
            </a:r>
            <a:r>
              <a:rPr lang="en-US" dirty="0" smtClean="0"/>
              <a:t>-ci:</a:t>
            </a:r>
          </a:p>
          <a:p>
            <a:endParaRPr lang="en-US" dirty="0" smtClean="0"/>
          </a:p>
          <a:p>
            <a:r>
              <a:rPr lang="en-US" dirty="0" err="1" smtClean="0"/>
              <a:t>L’attribut</a:t>
            </a:r>
            <a:r>
              <a:rPr lang="en-US" dirty="0" smtClean="0"/>
              <a:t> full-path</a:t>
            </a:r>
            <a:r>
              <a:rPr lang="en-US" baseline="0" dirty="0" smtClean="0"/>
              <a:t>, qui nous </a:t>
            </a:r>
            <a:r>
              <a:rPr lang="en-US" baseline="0" dirty="0" err="1" smtClean="0"/>
              <a:t>dit</a:t>
            </a:r>
            <a:r>
              <a:rPr lang="en-US" baseline="0" dirty="0" smtClean="0"/>
              <a:t> </a:t>
            </a:r>
            <a:r>
              <a:rPr lang="en-US" baseline="0" dirty="0" err="1" smtClean="0"/>
              <a:t>quel</a:t>
            </a:r>
            <a:r>
              <a:rPr lang="en-US" baseline="0" dirty="0" smtClean="0"/>
              <a:t> </a:t>
            </a:r>
            <a:r>
              <a:rPr lang="en-US" baseline="0" dirty="0" err="1" smtClean="0"/>
              <a:t>est</a:t>
            </a:r>
            <a:r>
              <a:rPr lang="en-US" baseline="0" dirty="0" smtClean="0"/>
              <a:t> le </a:t>
            </a:r>
            <a:r>
              <a:rPr lang="en-US" baseline="0" dirty="0" err="1" smtClean="0"/>
              <a:t>chemin</a:t>
            </a:r>
            <a:r>
              <a:rPr lang="en-US" baseline="0" dirty="0" smtClean="0"/>
              <a:t> </a:t>
            </a:r>
            <a:r>
              <a:rPr lang="en-US" baseline="0" dirty="0" err="1" smtClean="0"/>
              <a:t>complet</a:t>
            </a:r>
            <a:r>
              <a:rPr lang="en-US" baseline="0" dirty="0" smtClean="0"/>
              <a:t> </a:t>
            </a:r>
            <a:r>
              <a:rPr lang="en-US" baseline="0" dirty="0" err="1" smtClean="0"/>
              <a:t>vers</a:t>
            </a:r>
            <a:r>
              <a:rPr lang="en-US" baseline="0" dirty="0" smtClean="0"/>
              <a:t> le dossier qui </a:t>
            </a:r>
            <a:r>
              <a:rPr lang="en-US" baseline="0" dirty="0" err="1" smtClean="0"/>
              <a:t>va</a:t>
            </a:r>
            <a:r>
              <a:rPr lang="en-US" baseline="0" dirty="0" smtClean="0"/>
              <a:t> </a:t>
            </a:r>
            <a:r>
              <a:rPr lang="en-US" baseline="0" dirty="0" err="1" smtClean="0"/>
              <a:t>contenir</a:t>
            </a:r>
            <a:r>
              <a:rPr lang="en-US" baseline="0" dirty="0" smtClean="0"/>
              <a:t> </a:t>
            </a:r>
            <a:r>
              <a:rPr lang="en-US" baseline="0" dirty="0" err="1" smtClean="0"/>
              <a:t>toutes</a:t>
            </a:r>
            <a:r>
              <a:rPr lang="en-US" baseline="0" dirty="0" smtClean="0"/>
              <a:t> les resources et en plus </a:t>
            </a:r>
            <a:r>
              <a:rPr lang="en-US" baseline="0" dirty="0" err="1" smtClean="0"/>
              <a:t>vers</a:t>
            </a:r>
            <a:r>
              <a:rPr lang="en-US" baseline="0" dirty="0" smtClean="0"/>
              <a:t> le </a:t>
            </a:r>
            <a:r>
              <a:rPr lang="en-US" baseline="0" dirty="0" err="1" smtClean="0"/>
              <a:t>ficher</a:t>
            </a:r>
            <a:r>
              <a:rPr lang="en-US" baseline="0" dirty="0" smtClean="0"/>
              <a:t> </a:t>
            </a:r>
            <a:r>
              <a:rPr lang="en-US" baseline="0" dirty="0" err="1" smtClean="0"/>
              <a:t>ou</a:t>
            </a:r>
            <a:r>
              <a:rPr lang="en-US" baseline="0" dirty="0" smtClean="0"/>
              <a:t> les </a:t>
            </a:r>
            <a:r>
              <a:rPr lang="en-US" baseline="0" dirty="0" err="1" smtClean="0"/>
              <a:t>metadonnes</a:t>
            </a:r>
            <a:r>
              <a:rPr lang="en-US" baseline="0" dirty="0" smtClean="0"/>
              <a:t> </a:t>
            </a:r>
            <a:r>
              <a:rPr lang="en-US" baseline="0" dirty="0" err="1" smtClean="0"/>
              <a:t>liees</a:t>
            </a:r>
            <a:r>
              <a:rPr lang="en-US" baseline="0" dirty="0" smtClean="0"/>
              <a:t> au </a:t>
            </a:r>
            <a:r>
              <a:rPr lang="en-US" baseline="0" dirty="0" err="1" smtClean="0"/>
              <a:t>paquet</a:t>
            </a:r>
            <a:r>
              <a:rPr lang="en-US" baseline="0" dirty="0" smtClean="0"/>
              <a:t> </a:t>
            </a:r>
            <a:r>
              <a:rPr lang="en-US" baseline="0" dirty="0" err="1" smtClean="0"/>
              <a:t>seront</a:t>
            </a:r>
            <a:r>
              <a:rPr lang="en-US" baseline="0" dirty="0" smtClean="0"/>
              <a:t> </a:t>
            </a:r>
            <a:r>
              <a:rPr lang="en-US" baseline="0" dirty="0" err="1" smtClean="0"/>
              <a:t>enumeres</a:t>
            </a:r>
            <a:r>
              <a:rPr lang="en-US" baseline="0" dirty="0" smtClean="0"/>
              <a:t>.</a:t>
            </a:r>
          </a:p>
          <a:p>
            <a:endParaRPr lang="en-US" baseline="0" dirty="0" smtClean="0"/>
          </a:p>
          <a:p>
            <a:r>
              <a:rPr lang="en-US" baseline="0" dirty="0" err="1" smtClean="0"/>
              <a:t>Observez</a:t>
            </a:r>
            <a:r>
              <a:rPr lang="en-US" baseline="0" dirty="0" smtClean="0"/>
              <a:t> </a:t>
            </a:r>
            <a:r>
              <a:rPr lang="en-US" baseline="0" dirty="0" err="1" smtClean="0"/>
              <a:t>aussi</a:t>
            </a:r>
            <a:r>
              <a:rPr lang="en-US" baseline="0" dirty="0" smtClean="0"/>
              <a:t> </a:t>
            </a:r>
            <a:r>
              <a:rPr lang="en-US" baseline="0" dirty="0" err="1" smtClean="0"/>
              <a:t>l’autre</a:t>
            </a:r>
            <a:r>
              <a:rPr lang="en-US" baseline="0" dirty="0" smtClean="0"/>
              <a:t> </a:t>
            </a:r>
            <a:r>
              <a:rPr lang="en-US" baseline="0" dirty="0" err="1" smtClean="0"/>
              <a:t>attribut</a:t>
            </a:r>
            <a:r>
              <a:rPr lang="en-US" baseline="0" dirty="0" smtClean="0"/>
              <a:t>, media-type, qui </a:t>
            </a:r>
            <a:r>
              <a:rPr lang="en-US" baseline="0" dirty="0" err="1" smtClean="0"/>
              <a:t>doit</a:t>
            </a:r>
            <a:r>
              <a:rPr lang="en-US" baseline="0" dirty="0" smtClean="0"/>
              <a:t> </a:t>
            </a:r>
            <a:r>
              <a:rPr lang="en-US" baseline="0" dirty="0" err="1" smtClean="0"/>
              <a:t>avoir</a:t>
            </a:r>
            <a:r>
              <a:rPr lang="en-US" baseline="0" dirty="0" smtClean="0"/>
              <a:t> le type </a:t>
            </a:r>
            <a:r>
              <a:rPr lang="en-US" baseline="0" dirty="0" err="1" smtClean="0"/>
              <a:t>indique</a:t>
            </a:r>
            <a:r>
              <a:rPr lang="en-US" baseline="0" dirty="0" smtClean="0"/>
              <a:t> </a:t>
            </a:r>
            <a:r>
              <a:rPr lang="en-US" baseline="0" dirty="0" err="1" smtClean="0"/>
              <a:t>dans</a:t>
            </a:r>
            <a:r>
              <a:rPr lang="en-US" baseline="0" dirty="0" smtClean="0"/>
              <a:t> </a:t>
            </a:r>
            <a:r>
              <a:rPr lang="en-US" baseline="0" dirty="0" err="1" smtClean="0"/>
              <a:t>l’exemple</a:t>
            </a:r>
            <a:r>
              <a:rPr lang="en-US" baseline="0" dirty="0" smtClean="0"/>
              <a:t>: application/</a:t>
            </a:r>
            <a:r>
              <a:rPr lang="en-US" baseline="0" dirty="0" err="1" smtClean="0"/>
              <a:t>oebps-package+xml</a:t>
            </a:r>
            <a:r>
              <a:rPr lang="en-US" baseline="0" dirty="0" smtClean="0"/>
              <a:t>.</a:t>
            </a:r>
          </a:p>
          <a:p>
            <a:endParaRPr lang="en-US" baseline="0" dirty="0" smtClean="0"/>
          </a:p>
          <a:p>
            <a:r>
              <a:rPr lang="en-US" baseline="0" dirty="0" err="1" smtClean="0"/>
              <a:t>Regardons</a:t>
            </a:r>
            <a:r>
              <a:rPr lang="en-US" baseline="0" dirty="0" smtClean="0"/>
              <a:t>, </a:t>
            </a:r>
            <a:r>
              <a:rPr lang="en-US" baseline="0" dirty="0" err="1" smtClean="0"/>
              <a:t>alors</a:t>
            </a:r>
            <a:r>
              <a:rPr lang="en-US" baseline="0" dirty="0" smtClean="0"/>
              <a:t> </a:t>
            </a:r>
            <a:r>
              <a:rPr lang="en-US" baseline="0" dirty="0" err="1" smtClean="0"/>
              <a:t>qu’est-ce</a:t>
            </a:r>
            <a:r>
              <a:rPr lang="en-US" baseline="0" dirty="0" smtClean="0"/>
              <a:t> </a:t>
            </a:r>
            <a:r>
              <a:rPr lang="en-US" baseline="0" dirty="0" err="1" smtClean="0"/>
              <a:t>qu’il</a:t>
            </a:r>
            <a:r>
              <a:rPr lang="en-US" baseline="0" dirty="0" smtClean="0"/>
              <a:t> se </a:t>
            </a:r>
            <a:r>
              <a:rPr lang="en-US" baseline="0" dirty="0" err="1" smtClean="0"/>
              <a:t>passe</a:t>
            </a:r>
            <a:r>
              <a:rPr lang="en-US" baseline="0" dirty="0" smtClean="0"/>
              <a:t> </a:t>
            </a:r>
            <a:r>
              <a:rPr lang="en-US" baseline="0" dirty="0" err="1" smtClean="0"/>
              <a:t>dans</a:t>
            </a:r>
            <a:r>
              <a:rPr lang="en-US" baseline="0" dirty="0" smtClean="0"/>
              <a:t> </a:t>
            </a:r>
            <a:r>
              <a:rPr lang="en-US" baseline="0" dirty="0" err="1" smtClean="0"/>
              <a:t>package.opf</a:t>
            </a:r>
            <a:r>
              <a:rPr lang="en-US" baseline="0" dirty="0" smtClean="0"/>
              <a:t>?</a:t>
            </a:r>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10</a:t>
            </a:fld>
            <a:endParaRPr lang="en-US"/>
          </a:p>
        </p:txBody>
      </p:sp>
    </p:spTree>
    <p:extLst>
      <p:ext uri="{BB962C8B-B14F-4D97-AF65-F5344CB8AC3E}">
        <p14:creationId xmlns:p14="http://schemas.microsoft.com/office/powerpoint/2010/main" val="3641989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Si on </a:t>
            </a:r>
            <a:r>
              <a:rPr lang="en-US" dirty="0" err="1" smtClean="0"/>
              <a:t>ouvre</a:t>
            </a:r>
            <a:r>
              <a:rPr lang="en-US" dirty="0" smtClean="0"/>
              <a:t> le dossier</a:t>
            </a:r>
            <a:r>
              <a:rPr lang="en-US" baseline="0" dirty="0" smtClean="0"/>
              <a:t> OEBPS, on </a:t>
            </a:r>
            <a:r>
              <a:rPr lang="en-US" baseline="0" dirty="0" err="1" smtClean="0"/>
              <a:t>trouve</a:t>
            </a:r>
            <a:r>
              <a:rPr lang="en-US" baseline="0" dirty="0" smtClean="0"/>
              <a:t> </a:t>
            </a:r>
            <a:r>
              <a:rPr lang="en-US" baseline="0" dirty="0" err="1" smtClean="0"/>
              <a:t>alors</a:t>
            </a:r>
            <a:r>
              <a:rPr lang="en-US" baseline="0" dirty="0" smtClean="0"/>
              <a:t> le </a:t>
            </a:r>
            <a:r>
              <a:rPr lang="en-US" baseline="0" dirty="0" err="1" smtClean="0"/>
              <a:t>fichier</a:t>
            </a:r>
            <a:r>
              <a:rPr lang="en-US" baseline="0" dirty="0" smtClean="0"/>
              <a:t> </a:t>
            </a:r>
            <a:r>
              <a:rPr lang="en-US" baseline="0" dirty="0" err="1" smtClean="0"/>
              <a:t>package.opf</a:t>
            </a:r>
            <a:r>
              <a:rPr lang="en-US" baseline="0" dirty="0" smtClean="0"/>
              <a:t>.</a:t>
            </a:r>
          </a:p>
          <a:p>
            <a:endParaRPr lang="en-US" baseline="0" dirty="0" smtClean="0"/>
          </a:p>
          <a:p>
            <a:r>
              <a:rPr lang="en-US" baseline="0" dirty="0" smtClean="0"/>
              <a:t>La specification qui </a:t>
            </a:r>
            <a:r>
              <a:rPr lang="en-US" baseline="0" dirty="0" err="1" smtClean="0"/>
              <a:t>gere</a:t>
            </a:r>
            <a:r>
              <a:rPr lang="en-US" baseline="0" dirty="0" smtClean="0"/>
              <a:t> le </a:t>
            </a:r>
            <a:r>
              <a:rPr lang="en-US" baseline="0" dirty="0" err="1" smtClean="0"/>
              <a:t>contenu</a:t>
            </a:r>
            <a:r>
              <a:rPr lang="en-US" baseline="0" dirty="0" smtClean="0"/>
              <a:t> de </a:t>
            </a:r>
            <a:r>
              <a:rPr lang="en-US" baseline="0" dirty="0" err="1" smtClean="0"/>
              <a:t>ce</a:t>
            </a:r>
            <a:r>
              <a:rPr lang="en-US" baseline="0" dirty="0" smtClean="0"/>
              <a:t> </a:t>
            </a:r>
            <a:r>
              <a:rPr lang="en-US" baseline="0" dirty="0" err="1" smtClean="0"/>
              <a:t>fichier</a:t>
            </a:r>
            <a:r>
              <a:rPr lang="en-US" baseline="0" dirty="0" smtClean="0"/>
              <a:t> et </a:t>
            </a:r>
            <a:r>
              <a:rPr lang="en-US" baseline="0" dirty="0" err="1" smtClean="0"/>
              <a:t>explique</a:t>
            </a:r>
            <a:r>
              <a:rPr lang="en-US" baseline="0" dirty="0" smtClean="0"/>
              <a:t> son role </a:t>
            </a:r>
            <a:r>
              <a:rPr lang="en-US" baseline="0" dirty="0" err="1" smtClean="0"/>
              <a:t>est</a:t>
            </a:r>
            <a:r>
              <a:rPr lang="en-US" baseline="0" dirty="0" smtClean="0"/>
              <a:t> la </a:t>
            </a:r>
            <a:r>
              <a:rPr lang="en-US" baseline="0" dirty="0" err="1" smtClean="0"/>
              <a:t>partie</a:t>
            </a:r>
            <a:r>
              <a:rPr lang="en-US" baseline="0" dirty="0" smtClean="0"/>
              <a:t> Publication du standard.</a:t>
            </a:r>
          </a:p>
          <a:p>
            <a:r>
              <a:rPr lang="en-US" baseline="0" dirty="0" smtClean="0"/>
              <a:t>En </a:t>
            </a:r>
            <a:r>
              <a:rPr lang="en-US" baseline="0" dirty="0" err="1" smtClean="0"/>
              <a:t>gros</a:t>
            </a:r>
            <a:r>
              <a:rPr lang="en-US" baseline="0" dirty="0" smtClean="0"/>
              <a:t>, le </a:t>
            </a:r>
            <a:r>
              <a:rPr lang="en-US" baseline="0" dirty="0" err="1" smtClean="0"/>
              <a:t>fichier</a:t>
            </a:r>
            <a:r>
              <a:rPr lang="en-US" baseline="0" dirty="0" smtClean="0"/>
              <a:t> </a:t>
            </a:r>
            <a:r>
              <a:rPr lang="en-US" baseline="0" dirty="0" err="1" smtClean="0"/>
              <a:t>package.opf</a:t>
            </a:r>
            <a:r>
              <a:rPr lang="en-US" baseline="0" dirty="0" smtClean="0"/>
              <a:t> (</a:t>
            </a:r>
            <a:r>
              <a:rPr lang="en-US" baseline="0" dirty="0" err="1" smtClean="0"/>
              <a:t>opf</a:t>
            </a:r>
            <a:r>
              <a:rPr lang="en-US" baseline="0" dirty="0" smtClean="0"/>
              <a:t> = Open Publication Format) </a:t>
            </a:r>
            <a:r>
              <a:rPr lang="en-US" baseline="0" dirty="0" err="1" smtClean="0"/>
              <a:t>contient</a:t>
            </a:r>
            <a:r>
              <a:rPr lang="en-US" baseline="0" dirty="0" smtClean="0"/>
              <a:t> 3 </a:t>
            </a:r>
            <a:r>
              <a:rPr lang="en-US" baseline="0" dirty="0" err="1" smtClean="0"/>
              <a:t>grandes</a:t>
            </a:r>
            <a:r>
              <a:rPr lang="en-US" baseline="0" dirty="0" smtClean="0"/>
              <a:t> parties:</a:t>
            </a:r>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11</a:t>
            </a:fld>
            <a:endParaRPr lang="en-US"/>
          </a:p>
        </p:txBody>
      </p:sp>
    </p:spTree>
    <p:extLst>
      <p:ext uri="{BB962C8B-B14F-4D97-AF65-F5344CB8AC3E}">
        <p14:creationId xmlns:p14="http://schemas.microsoft.com/office/powerpoint/2010/main" val="847121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La</a:t>
            </a:r>
            <a:r>
              <a:rPr lang="en-US" baseline="0" dirty="0" smtClean="0"/>
              <a:t> premiere </a:t>
            </a:r>
            <a:r>
              <a:rPr lang="en-US" baseline="0" dirty="0" err="1" smtClean="0"/>
              <a:t>concerne</a:t>
            </a:r>
            <a:r>
              <a:rPr lang="en-US" baseline="0" dirty="0" smtClean="0"/>
              <a:t> les </a:t>
            </a:r>
            <a:r>
              <a:rPr lang="en-US" baseline="0" dirty="0" err="1" smtClean="0"/>
              <a:t>metadonnees</a:t>
            </a:r>
            <a:r>
              <a:rPr lang="en-US" baseline="0" dirty="0" smtClean="0"/>
              <a:t> </a:t>
            </a:r>
            <a:r>
              <a:rPr lang="en-US" baseline="0" dirty="0" err="1" smtClean="0"/>
              <a:t>liees</a:t>
            </a:r>
            <a:r>
              <a:rPr lang="en-US" baseline="0" dirty="0" smtClean="0"/>
              <a:t> au </a:t>
            </a:r>
            <a:r>
              <a:rPr lang="en-US" baseline="0" dirty="0" err="1" smtClean="0"/>
              <a:t>paquet</a:t>
            </a:r>
            <a:r>
              <a:rPr lang="en-US" baseline="0" dirty="0" smtClean="0"/>
              <a:t> EPUB. La plus-part </a:t>
            </a:r>
            <a:r>
              <a:rPr lang="en-US" baseline="0" dirty="0" err="1" smtClean="0"/>
              <a:t>sont</a:t>
            </a:r>
            <a:r>
              <a:rPr lang="en-US" baseline="0" dirty="0" smtClean="0"/>
              <a:t> specifies a </a:t>
            </a:r>
            <a:r>
              <a:rPr lang="en-US" baseline="0" dirty="0" err="1" smtClean="0"/>
              <a:t>l’aide</a:t>
            </a:r>
            <a:r>
              <a:rPr lang="en-US" baseline="0" dirty="0" smtClean="0"/>
              <a:t> des tags du Dublin Core. Les plus </a:t>
            </a:r>
            <a:r>
              <a:rPr lang="en-US" baseline="0" dirty="0" err="1" smtClean="0"/>
              <a:t>importants</a:t>
            </a:r>
            <a:r>
              <a:rPr lang="en-US" baseline="0" dirty="0" smtClean="0"/>
              <a:t> </a:t>
            </a:r>
            <a:r>
              <a:rPr lang="en-US" baseline="0" dirty="0" err="1" smtClean="0"/>
              <a:t>sont</a:t>
            </a:r>
            <a:endParaRPr lang="en-US" baseline="0" dirty="0" smtClean="0"/>
          </a:p>
          <a:p>
            <a:r>
              <a:rPr lang="en-US" baseline="0" dirty="0" err="1" smtClean="0"/>
              <a:t>dc:identifier</a:t>
            </a:r>
            <a:r>
              <a:rPr lang="en-US" baseline="0" dirty="0" smtClean="0"/>
              <a:t>, qui </a:t>
            </a:r>
            <a:r>
              <a:rPr lang="en-US" baseline="0" dirty="0" err="1" smtClean="0"/>
              <a:t>specifie</a:t>
            </a:r>
            <a:r>
              <a:rPr lang="en-US" baseline="0" dirty="0" smtClean="0"/>
              <a:t> un </a:t>
            </a:r>
            <a:r>
              <a:rPr lang="en-US" baseline="0" dirty="0" err="1" smtClean="0"/>
              <a:t>identificateur</a:t>
            </a:r>
            <a:r>
              <a:rPr lang="en-US" baseline="0" dirty="0" smtClean="0"/>
              <a:t> pour la publication</a:t>
            </a:r>
          </a:p>
          <a:p>
            <a:r>
              <a:rPr lang="en-US" baseline="0" dirty="0" err="1" smtClean="0"/>
              <a:t>dc:title</a:t>
            </a:r>
            <a:r>
              <a:rPr lang="en-US" baseline="0" dirty="0" smtClean="0"/>
              <a:t>, qui </a:t>
            </a:r>
            <a:r>
              <a:rPr lang="en-US" baseline="0" dirty="0" err="1" smtClean="0"/>
              <a:t>specifie</a:t>
            </a:r>
            <a:r>
              <a:rPr lang="en-US" baseline="0" dirty="0" smtClean="0"/>
              <a:t> le </a:t>
            </a:r>
            <a:r>
              <a:rPr lang="en-US" baseline="0" dirty="0" err="1" smtClean="0"/>
              <a:t>titre</a:t>
            </a:r>
            <a:r>
              <a:rPr lang="en-US" baseline="0" dirty="0" smtClean="0"/>
              <a:t> de la publication (</a:t>
            </a:r>
            <a:r>
              <a:rPr lang="en-US" baseline="0" dirty="0" err="1" smtClean="0"/>
              <a:t>il</a:t>
            </a:r>
            <a:r>
              <a:rPr lang="en-US" baseline="0" dirty="0" smtClean="0"/>
              <a:t> </a:t>
            </a:r>
            <a:r>
              <a:rPr lang="en-US" baseline="0" dirty="0" err="1" smtClean="0"/>
              <a:t>est</a:t>
            </a:r>
            <a:r>
              <a:rPr lang="en-US" baseline="0" dirty="0" smtClean="0"/>
              <a:t> possible de </a:t>
            </a:r>
            <a:r>
              <a:rPr lang="en-US" baseline="0" dirty="0" err="1" smtClean="0"/>
              <a:t>raffiner</a:t>
            </a:r>
            <a:r>
              <a:rPr lang="en-US" baseline="0" dirty="0" smtClean="0"/>
              <a:t> </a:t>
            </a:r>
            <a:r>
              <a:rPr lang="en-US" baseline="0" dirty="0" err="1" smtClean="0"/>
              <a:t>ce</a:t>
            </a:r>
            <a:r>
              <a:rPr lang="en-US" baseline="0" dirty="0" smtClean="0"/>
              <a:t> tag pour </a:t>
            </a:r>
            <a:r>
              <a:rPr lang="en-US" baseline="0" dirty="0" err="1" smtClean="0"/>
              <a:t>specifier</a:t>
            </a:r>
            <a:r>
              <a:rPr lang="en-US" baseline="0" dirty="0" smtClean="0"/>
              <a:t> </a:t>
            </a:r>
            <a:r>
              <a:rPr lang="en-US" baseline="0" dirty="0" err="1" smtClean="0"/>
              <a:t>plusieurs</a:t>
            </a:r>
            <a:r>
              <a:rPr lang="en-US" baseline="0" dirty="0" smtClean="0"/>
              <a:t> </a:t>
            </a:r>
            <a:r>
              <a:rPr lang="en-US" baseline="0" dirty="0" err="1" smtClean="0"/>
              <a:t>titres</a:t>
            </a:r>
            <a:r>
              <a:rPr lang="en-US" baseline="0" dirty="0" smtClean="0"/>
              <a:t>)</a:t>
            </a:r>
          </a:p>
          <a:p>
            <a:r>
              <a:rPr lang="en-US" baseline="0" dirty="0" err="1" smtClean="0"/>
              <a:t>dc:language</a:t>
            </a:r>
            <a:r>
              <a:rPr lang="en-US" baseline="0" dirty="0" smtClean="0"/>
              <a:t>, pour </a:t>
            </a:r>
            <a:r>
              <a:rPr lang="en-US" baseline="0" dirty="0" err="1" smtClean="0"/>
              <a:t>definir</a:t>
            </a:r>
            <a:r>
              <a:rPr lang="en-US" baseline="0" dirty="0" smtClean="0"/>
              <a:t> la langue de la publication</a:t>
            </a:r>
          </a:p>
          <a:p>
            <a:r>
              <a:rPr lang="en-US" baseline="0" dirty="0" err="1" smtClean="0"/>
              <a:t>dc:date</a:t>
            </a:r>
            <a:r>
              <a:rPr lang="en-US" baseline="0" dirty="0" smtClean="0"/>
              <a:t>, qui </a:t>
            </a:r>
            <a:r>
              <a:rPr lang="en-US" baseline="0" dirty="0" err="1" smtClean="0"/>
              <a:t>dans</a:t>
            </a:r>
            <a:r>
              <a:rPr lang="en-US" baseline="0" dirty="0" smtClean="0"/>
              <a:t> </a:t>
            </a:r>
            <a:r>
              <a:rPr lang="en-US" baseline="0" dirty="0" err="1" smtClean="0"/>
              <a:t>notre</a:t>
            </a:r>
            <a:r>
              <a:rPr lang="en-US" baseline="0" dirty="0" smtClean="0"/>
              <a:t> </a:t>
            </a:r>
            <a:r>
              <a:rPr lang="en-US" baseline="0" dirty="0" err="1" smtClean="0"/>
              <a:t>cas</a:t>
            </a:r>
            <a:r>
              <a:rPr lang="en-US" baseline="0" dirty="0" smtClean="0"/>
              <a:t> </a:t>
            </a:r>
            <a:r>
              <a:rPr lang="en-US" baseline="0" dirty="0" err="1" smtClean="0"/>
              <a:t>est</a:t>
            </a:r>
            <a:r>
              <a:rPr lang="en-US" baseline="0" dirty="0" smtClean="0"/>
              <a:t> encore plus </a:t>
            </a:r>
            <a:r>
              <a:rPr lang="en-US" baseline="0" dirty="0" err="1" smtClean="0"/>
              <a:t>raffine</a:t>
            </a:r>
            <a:r>
              <a:rPr lang="en-US" baseline="0" dirty="0" smtClean="0"/>
              <a:t> pour </a:t>
            </a:r>
            <a:r>
              <a:rPr lang="en-US" baseline="0" dirty="0" err="1" smtClean="0"/>
              <a:t>specifier</a:t>
            </a:r>
            <a:r>
              <a:rPr lang="en-US" baseline="0" dirty="0" smtClean="0"/>
              <a:t> la date des </a:t>
            </a:r>
            <a:r>
              <a:rPr lang="en-US" baseline="0" dirty="0" err="1" smtClean="0"/>
              <a:t>derniere</a:t>
            </a:r>
            <a:r>
              <a:rPr lang="en-US" baseline="0" dirty="0" smtClean="0"/>
              <a:t> modifications</a:t>
            </a:r>
          </a:p>
          <a:p>
            <a:r>
              <a:rPr lang="en-US" baseline="0" dirty="0" smtClean="0"/>
              <a:t>et des </a:t>
            </a:r>
            <a:r>
              <a:rPr lang="en-US" baseline="0" dirty="0" err="1" smtClean="0"/>
              <a:t>informations</a:t>
            </a:r>
            <a:r>
              <a:rPr lang="en-US" baseline="0" dirty="0" smtClean="0"/>
              <a:t> </a:t>
            </a:r>
            <a:r>
              <a:rPr lang="en-US" baseline="0" dirty="0" err="1" smtClean="0"/>
              <a:t>editoriels</a:t>
            </a:r>
            <a:r>
              <a:rPr lang="en-US" baseline="0" dirty="0" smtClean="0"/>
              <a:t>: le </a:t>
            </a:r>
            <a:r>
              <a:rPr lang="en-US" baseline="0" dirty="0" err="1" smtClean="0"/>
              <a:t>createur</a:t>
            </a:r>
            <a:r>
              <a:rPr lang="en-US" baseline="0" dirty="0" smtClean="0"/>
              <a:t>, les </a:t>
            </a:r>
            <a:r>
              <a:rPr lang="en-US" baseline="0" dirty="0" err="1" smtClean="0"/>
              <a:t>contributeurs</a:t>
            </a:r>
            <a:r>
              <a:rPr lang="en-US" baseline="0" dirty="0" smtClean="0"/>
              <a:t>, </a:t>
            </a:r>
            <a:r>
              <a:rPr lang="en-US" baseline="0" dirty="0" err="1" smtClean="0"/>
              <a:t>l’editeur</a:t>
            </a:r>
            <a:r>
              <a:rPr lang="en-US" baseline="0" dirty="0" smtClean="0"/>
              <a:t>. Il </a:t>
            </a:r>
            <a:r>
              <a:rPr lang="en-US" baseline="0" dirty="0" err="1" smtClean="0"/>
              <a:t>est</a:t>
            </a:r>
            <a:r>
              <a:rPr lang="en-US" baseline="0" dirty="0" smtClean="0"/>
              <a:t> </a:t>
            </a:r>
            <a:r>
              <a:rPr lang="en-US" baseline="0" dirty="0" err="1" smtClean="0"/>
              <a:t>aussi</a:t>
            </a:r>
            <a:r>
              <a:rPr lang="en-US" baseline="0" dirty="0" smtClean="0"/>
              <a:t> possible de </a:t>
            </a:r>
            <a:r>
              <a:rPr lang="en-US" baseline="0" dirty="0" err="1" smtClean="0"/>
              <a:t>specifier</a:t>
            </a:r>
            <a:r>
              <a:rPr lang="en-US" baseline="0" dirty="0" smtClean="0"/>
              <a:t> des roles pour les </a:t>
            </a:r>
            <a:r>
              <a:rPr lang="en-US" baseline="0" dirty="0" err="1" smtClean="0"/>
              <a:t>contributeurs</a:t>
            </a:r>
            <a:r>
              <a:rPr lang="en-US" baseline="0" dirty="0" smtClean="0"/>
              <a:t>: auteur principal, </a:t>
            </a:r>
            <a:r>
              <a:rPr lang="en-US" baseline="0" dirty="0" err="1" smtClean="0"/>
              <a:t>dessinateur</a:t>
            </a:r>
            <a:r>
              <a:rPr lang="en-US" baseline="0" dirty="0" smtClean="0"/>
              <a:t>, </a:t>
            </a:r>
            <a:r>
              <a:rPr lang="en-US" baseline="0" dirty="0" err="1" smtClean="0"/>
              <a:t>traducteur</a:t>
            </a:r>
            <a:r>
              <a:rPr lang="en-US" baseline="0" dirty="0" smtClean="0"/>
              <a:t> etc.</a:t>
            </a:r>
          </a:p>
          <a:p>
            <a:endParaRPr lang="en-US" baseline="0" dirty="0" smtClean="0"/>
          </a:p>
          <a:p>
            <a:r>
              <a:rPr lang="en-US" baseline="0" dirty="0" err="1" smtClean="0"/>
              <a:t>Vous</a:t>
            </a:r>
            <a:r>
              <a:rPr lang="en-US" baseline="0" dirty="0" smtClean="0"/>
              <a:t> </a:t>
            </a:r>
            <a:r>
              <a:rPr lang="en-US" baseline="0" dirty="0" err="1" smtClean="0"/>
              <a:t>trouverez</a:t>
            </a:r>
            <a:r>
              <a:rPr lang="en-US" baseline="0" dirty="0" smtClean="0"/>
              <a:t> encore plus de details en consultant la </a:t>
            </a:r>
            <a:r>
              <a:rPr lang="en-US" baseline="0" dirty="0" err="1" smtClean="0"/>
              <a:t>partie</a:t>
            </a:r>
            <a:r>
              <a:rPr lang="en-US" baseline="0" dirty="0" smtClean="0"/>
              <a:t> Publications du standard.</a:t>
            </a:r>
            <a:endParaRPr lang="en-US" dirty="0"/>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12</a:t>
            </a:fld>
            <a:endParaRPr lang="en-US"/>
          </a:p>
        </p:txBody>
      </p:sp>
    </p:spTree>
    <p:extLst>
      <p:ext uri="{BB962C8B-B14F-4D97-AF65-F5344CB8AC3E}">
        <p14:creationId xmlns:p14="http://schemas.microsoft.com/office/powerpoint/2010/main" val="3534289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La </a:t>
            </a:r>
            <a:r>
              <a:rPr lang="en-US" dirty="0" err="1" smtClean="0"/>
              <a:t>deuxieme</a:t>
            </a:r>
            <a:r>
              <a:rPr lang="en-US" baseline="0" dirty="0" smtClean="0"/>
              <a:t> section du </a:t>
            </a:r>
            <a:r>
              <a:rPr lang="en-US" baseline="0" dirty="0" err="1" smtClean="0"/>
              <a:t>fichier</a:t>
            </a:r>
            <a:r>
              <a:rPr lang="en-US" baseline="0" dirty="0" smtClean="0"/>
              <a:t> </a:t>
            </a:r>
            <a:r>
              <a:rPr lang="en-US" baseline="0" dirty="0" err="1" smtClean="0"/>
              <a:t>package.opf</a:t>
            </a:r>
            <a:r>
              <a:rPr lang="en-US" baseline="0" dirty="0" smtClean="0"/>
              <a:t> </a:t>
            </a:r>
            <a:r>
              <a:rPr lang="en-US" baseline="0" dirty="0" err="1" smtClean="0"/>
              <a:t>est</a:t>
            </a:r>
            <a:r>
              <a:rPr lang="en-US" baseline="0" dirty="0" smtClean="0"/>
              <a:t> le manifest.</a:t>
            </a:r>
          </a:p>
          <a:p>
            <a:r>
              <a:rPr lang="en-US" baseline="0" dirty="0" smtClean="0"/>
              <a:t>Le manifest </a:t>
            </a:r>
            <a:r>
              <a:rPr lang="en-US" baseline="0" dirty="0" err="1" smtClean="0"/>
              <a:t>est</a:t>
            </a:r>
            <a:r>
              <a:rPr lang="en-US" baseline="0" dirty="0" smtClean="0"/>
              <a:t> en fait </a:t>
            </a:r>
            <a:r>
              <a:rPr lang="en-US" baseline="0" dirty="0" err="1" smtClean="0"/>
              <a:t>une</a:t>
            </a:r>
            <a:r>
              <a:rPr lang="en-US" baseline="0" dirty="0" smtClean="0"/>
              <a:t> declaration de </a:t>
            </a:r>
            <a:r>
              <a:rPr lang="en-US" baseline="0" dirty="0" err="1" smtClean="0"/>
              <a:t>toutes</a:t>
            </a:r>
            <a:r>
              <a:rPr lang="en-US" baseline="0" dirty="0" smtClean="0"/>
              <a:t> les resources </a:t>
            </a:r>
            <a:r>
              <a:rPr lang="en-US" baseline="0" dirty="0" err="1" smtClean="0"/>
              <a:t>qu’on</a:t>
            </a:r>
            <a:r>
              <a:rPr lang="en-US" baseline="0" dirty="0" smtClean="0"/>
              <a:t> </a:t>
            </a:r>
            <a:r>
              <a:rPr lang="en-US" baseline="0" dirty="0" err="1" smtClean="0"/>
              <a:t>va</a:t>
            </a:r>
            <a:r>
              <a:rPr lang="en-US" baseline="0" dirty="0" smtClean="0"/>
              <a:t> </a:t>
            </a:r>
            <a:r>
              <a:rPr lang="en-US" baseline="0" dirty="0" err="1" smtClean="0"/>
              <a:t>emplyer</a:t>
            </a:r>
            <a:r>
              <a:rPr lang="en-US" baseline="0" dirty="0" smtClean="0"/>
              <a:t> pour </a:t>
            </a:r>
            <a:r>
              <a:rPr lang="en-US" baseline="0" dirty="0" err="1" smtClean="0"/>
              <a:t>rendre</a:t>
            </a:r>
            <a:r>
              <a:rPr lang="en-US" baseline="0" dirty="0" smtClean="0"/>
              <a:t> le </a:t>
            </a:r>
            <a:r>
              <a:rPr lang="en-US" baseline="0" dirty="0" err="1" smtClean="0"/>
              <a:t>contenu</a:t>
            </a:r>
            <a:r>
              <a:rPr lang="en-US" baseline="0" dirty="0" smtClean="0"/>
              <a:t> visible au </a:t>
            </a:r>
            <a:r>
              <a:rPr lang="en-US" baseline="0" dirty="0" err="1" smtClean="0"/>
              <a:t>lecteur</a:t>
            </a:r>
            <a:r>
              <a:rPr lang="en-US" baseline="0" dirty="0" smtClean="0"/>
              <a:t>. Pour </a:t>
            </a:r>
            <a:r>
              <a:rPr lang="en-US" baseline="0" dirty="0" err="1" smtClean="0"/>
              <a:t>chaque</a:t>
            </a:r>
            <a:r>
              <a:rPr lang="en-US" baseline="0" dirty="0" smtClean="0"/>
              <a:t> item du manifest, les </a:t>
            </a:r>
            <a:r>
              <a:rPr lang="en-US" baseline="0" dirty="0" err="1" smtClean="0"/>
              <a:t>proprietes</a:t>
            </a:r>
            <a:r>
              <a:rPr lang="en-US" baseline="0" dirty="0" smtClean="0"/>
              <a:t> les plus important </a:t>
            </a:r>
            <a:r>
              <a:rPr lang="en-US" baseline="0" dirty="0" err="1" smtClean="0"/>
              <a:t>sont</a:t>
            </a:r>
            <a:r>
              <a:rPr lang="en-US" baseline="0" dirty="0" smtClean="0"/>
              <a:t> son </a:t>
            </a:r>
            <a:r>
              <a:rPr lang="en-US" baseline="0" dirty="0" err="1" smtClean="0"/>
              <a:t>identificateur</a:t>
            </a:r>
            <a:r>
              <a:rPr lang="en-US" baseline="0" dirty="0" smtClean="0"/>
              <a:t> (id), le </a:t>
            </a:r>
            <a:r>
              <a:rPr lang="en-US" baseline="0" dirty="0" err="1" smtClean="0"/>
              <a:t>chemin</a:t>
            </a:r>
            <a:r>
              <a:rPr lang="en-US" baseline="0" dirty="0" smtClean="0"/>
              <a:t> </a:t>
            </a:r>
            <a:r>
              <a:rPr lang="en-US" baseline="0" dirty="0" err="1" smtClean="0"/>
              <a:t>vers</a:t>
            </a:r>
            <a:r>
              <a:rPr lang="en-US" baseline="0" dirty="0" smtClean="0"/>
              <a:t> la resource, </a:t>
            </a:r>
            <a:r>
              <a:rPr lang="en-US" baseline="0" dirty="0" err="1" smtClean="0"/>
              <a:t>relatif</a:t>
            </a:r>
            <a:r>
              <a:rPr lang="en-US" baseline="0" dirty="0" smtClean="0"/>
              <a:t> au dossier courant (</a:t>
            </a:r>
            <a:r>
              <a:rPr lang="en-US" baseline="0" dirty="0" err="1" smtClean="0"/>
              <a:t>href</a:t>
            </a:r>
            <a:r>
              <a:rPr lang="en-US" baseline="0" dirty="0" smtClean="0"/>
              <a:t>) et le type de la resource (media-type).</a:t>
            </a:r>
          </a:p>
          <a:p>
            <a:endParaRPr lang="en-US" baseline="0" dirty="0" smtClean="0"/>
          </a:p>
          <a:p>
            <a:r>
              <a:rPr lang="en-US" baseline="0" dirty="0" smtClean="0"/>
              <a:t>Ne </a:t>
            </a:r>
            <a:r>
              <a:rPr lang="en-US" baseline="0" dirty="0" err="1" smtClean="0"/>
              <a:t>vous</a:t>
            </a:r>
            <a:r>
              <a:rPr lang="en-US" baseline="0" dirty="0" smtClean="0"/>
              <a:t> laissez pas </a:t>
            </a:r>
            <a:r>
              <a:rPr lang="en-US" baseline="0" dirty="0" err="1" smtClean="0"/>
              <a:t>intimide</a:t>
            </a:r>
            <a:r>
              <a:rPr lang="en-US" baseline="0" dirty="0" smtClean="0"/>
              <a:t> par la </a:t>
            </a:r>
            <a:r>
              <a:rPr lang="en-US" baseline="0" dirty="0" err="1" smtClean="0"/>
              <a:t>longeur</a:t>
            </a:r>
            <a:r>
              <a:rPr lang="en-US" baseline="0" dirty="0" smtClean="0"/>
              <a:t> et </a:t>
            </a:r>
            <a:r>
              <a:rPr lang="en-US" baseline="0" dirty="0" err="1" smtClean="0"/>
              <a:t>complexite</a:t>
            </a:r>
            <a:r>
              <a:rPr lang="en-US" baseline="0" dirty="0" smtClean="0"/>
              <a:t> </a:t>
            </a:r>
            <a:r>
              <a:rPr lang="en-US" baseline="0" dirty="0" err="1" smtClean="0"/>
              <a:t>apparante</a:t>
            </a:r>
            <a:r>
              <a:rPr lang="en-US" baseline="0" dirty="0" smtClean="0"/>
              <a:t> de </a:t>
            </a:r>
            <a:r>
              <a:rPr lang="en-US" baseline="0" dirty="0" err="1" smtClean="0"/>
              <a:t>cette</a:t>
            </a:r>
            <a:r>
              <a:rPr lang="en-US" baseline="0" dirty="0" smtClean="0"/>
              <a:t> </a:t>
            </a:r>
            <a:r>
              <a:rPr lang="en-US" baseline="0" dirty="0" err="1" smtClean="0"/>
              <a:t>partie</a:t>
            </a:r>
            <a:r>
              <a:rPr lang="en-US" baseline="0" dirty="0" smtClean="0"/>
              <a:t>. </a:t>
            </a:r>
            <a:r>
              <a:rPr lang="en-US" baseline="0" dirty="0" err="1" smtClean="0"/>
              <a:t>Regardez</a:t>
            </a:r>
            <a:r>
              <a:rPr lang="en-US" baseline="0" dirty="0" smtClean="0"/>
              <a:t> la, </a:t>
            </a:r>
            <a:r>
              <a:rPr lang="en-US" baseline="0" dirty="0" err="1" smtClean="0"/>
              <a:t>juste</a:t>
            </a:r>
            <a:r>
              <a:rPr lang="en-US" baseline="0" dirty="0" smtClean="0"/>
              <a:t> </a:t>
            </a:r>
            <a:r>
              <a:rPr lang="en-US" baseline="0" dirty="0" err="1" smtClean="0"/>
              <a:t>comme</a:t>
            </a:r>
            <a:r>
              <a:rPr lang="en-US" baseline="0" dirty="0" smtClean="0"/>
              <a:t> </a:t>
            </a:r>
            <a:r>
              <a:rPr lang="en-US" baseline="0" dirty="0" err="1" smtClean="0"/>
              <a:t>une</a:t>
            </a:r>
            <a:r>
              <a:rPr lang="en-US" baseline="0" dirty="0" smtClean="0"/>
              <a:t> </a:t>
            </a:r>
            <a:r>
              <a:rPr lang="en-US" baseline="0" dirty="0" err="1" smtClean="0"/>
              <a:t>liste</a:t>
            </a:r>
            <a:r>
              <a:rPr lang="en-US" baseline="0" dirty="0" smtClean="0"/>
              <a:t> qui </a:t>
            </a:r>
            <a:r>
              <a:rPr lang="en-US" baseline="0" dirty="0" err="1" smtClean="0"/>
              <a:t>identifie</a:t>
            </a:r>
            <a:r>
              <a:rPr lang="en-US" baseline="0" dirty="0" smtClean="0"/>
              <a:t> </a:t>
            </a:r>
            <a:r>
              <a:rPr lang="en-US" baseline="0" dirty="0" err="1" smtClean="0"/>
              <a:t>chaque</a:t>
            </a:r>
            <a:r>
              <a:rPr lang="en-US" baseline="0" dirty="0" smtClean="0"/>
              <a:t> resource </a:t>
            </a:r>
            <a:r>
              <a:rPr lang="en-US" baseline="0" dirty="0" err="1" smtClean="0"/>
              <a:t>que</a:t>
            </a:r>
            <a:r>
              <a:rPr lang="en-US" baseline="0" dirty="0" smtClean="0"/>
              <a:t> </a:t>
            </a:r>
            <a:r>
              <a:rPr lang="en-US" baseline="0" dirty="0" err="1" smtClean="0"/>
              <a:t>vous</a:t>
            </a:r>
            <a:r>
              <a:rPr lang="en-US" baseline="0" dirty="0" smtClean="0"/>
              <a:t> </a:t>
            </a:r>
            <a:r>
              <a:rPr lang="en-US" baseline="0" dirty="0" err="1" smtClean="0"/>
              <a:t>allez</a:t>
            </a:r>
            <a:r>
              <a:rPr lang="en-US" baseline="0" dirty="0" smtClean="0"/>
              <a:t> employer!</a:t>
            </a:r>
            <a:endParaRPr lang="en-US" dirty="0"/>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13</a:t>
            </a:fld>
            <a:endParaRPr lang="en-US"/>
          </a:p>
        </p:txBody>
      </p:sp>
    </p:spTree>
    <p:extLst>
      <p:ext uri="{BB962C8B-B14F-4D97-AF65-F5344CB8AC3E}">
        <p14:creationId xmlns:p14="http://schemas.microsoft.com/office/powerpoint/2010/main" val="3690535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La </a:t>
            </a:r>
            <a:r>
              <a:rPr lang="en-US" dirty="0" err="1" smtClean="0"/>
              <a:t>troisieme</a:t>
            </a:r>
            <a:r>
              <a:rPr lang="en-US" baseline="0" dirty="0" smtClean="0"/>
              <a:t> section du </a:t>
            </a:r>
            <a:r>
              <a:rPr lang="en-US" baseline="0" dirty="0" err="1" smtClean="0"/>
              <a:t>fichier</a:t>
            </a:r>
            <a:r>
              <a:rPr lang="en-US" baseline="0" dirty="0" smtClean="0"/>
              <a:t> </a:t>
            </a:r>
            <a:r>
              <a:rPr lang="en-US" baseline="0" dirty="0" err="1" smtClean="0"/>
              <a:t>package.opf</a:t>
            </a:r>
            <a:r>
              <a:rPr lang="en-US" baseline="0" dirty="0" smtClean="0"/>
              <a:t> </a:t>
            </a:r>
            <a:r>
              <a:rPr lang="en-US" baseline="0" dirty="0" err="1" smtClean="0"/>
              <a:t>est</a:t>
            </a:r>
            <a:r>
              <a:rPr lang="en-US" baseline="0" dirty="0" smtClean="0"/>
              <a:t> le spine.</a:t>
            </a:r>
          </a:p>
          <a:p>
            <a:endParaRPr lang="en-US" baseline="0" dirty="0" smtClean="0"/>
          </a:p>
          <a:p>
            <a:r>
              <a:rPr lang="en-US" baseline="0" dirty="0" err="1" smtClean="0"/>
              <a:t>C’est</a:t>
            </a:r>
            <a:r>
              <a:rPr lang="en-US" baseline="0" dirty="0" smtClean="0"/>
              <a:t> </a:t>
            </a:r>
            <a:r>
              <a:rPr lang="en-US" baseline="0" dirty="0" err="1" smtClean="0"/>
              <a:t>toujours</a:t>
            </a:r>
            <a:r>
              <a:rPr lang="en-US" baseline="0" dirty="0" smtClean="0"/>
              <a:t> </a:t>
            </a:r>
            <a:r>
              <a:rPr lang="en-US" baseline="0" dirty="0" err="1" smtClean="0"/>
              <a:t>une</a:t>
            </a:r>
            <a:r>
              <a:rPr lang="en-US" baseline="0" dirty="0" smtClean="0"/>
              <a:t> enumeration des </a:t>
            </a:r>
            <a:r>
              <a:rPr lang="en-US" baseline="0" dirty="0" err="1" smtClean="0"/>
              <a:t>ressources</a:t>
            </a:r>
            <a:r>
              <a:rPr lang="en-US" baseline="0" dirty="0" smtClean="0"/>
              <a:t> </a:t>
            </a:r>
            <a:r>
              <a:rPr lang="en-US" baseline="0" dirty="0" err="1" smtClean="0"/>
              <a:t>que</a:t>
            </a:r>
            <a:r>
              <a:rPr lang="en-US" baseline="0" dirty="0" smtClean="0"/>
              <a:t> </a:t>
            </a:r>
            <a:r>
              <a:rPr lang="en-US" baseline="0" dirty="0" err="1" smtClean="0"/>
              <a:t>vous</a:t>
            </a:r>
            <a:r>
              <a:rPr lang="en-US" baseline="0" dirty="0" smtClean="0"/>
              <a:t> </a:t>
            </a:r>
            <a:r>
              <a:rPr lang="en-US" baseline="0" dirty="0" err="1" smtClean="0"/>
              <a:t>venez</a:t>
            </a:r>
            <a:r>
              <a:rPr lang="en-US" baseline="0" dirty="0" smtClean="0"/>
              <a:t> </a:t>
            </a:r>
            <a:r>
              <a:rPr lang="en-US" baseline="0" dirty="0" err="1" smtClean="0"/>
              <a:t>d’identifier</a:t>
            </a:r>
            <a:r>
              <a:rPr lang="en-US" baseline="0" dirty="0" smtClean="0"/>
              <a:t> </a:t>
            </a:r>
            <a:r>
              <a:rPr lang="en-US" baseline="0" dirty="0" err="1" smtClean="0"/>
              <a:t>dans</a:t>
            </a:r>
            <a:r>
              <a:rPr lang="en-US" baseline="0" dirty="0" smtClean="0"/>
              <a:t> la section manifest, </a:t>
            </a:r>
            <a:r>
              <a:rPr lang="en-US" baseline="0" dirty="0" err="1" smtClean="0"/>
              <a:t>mais</a:t>
            </a:r>
            <a:r>
              <a:rPr lang="en-US" baseline="0" dirty="0" smtClean="0"/>
              <a:t> qui </a:t>
            </a:r>
            <a:r>
              <a:rPr lang="en-US" baseline="0" dirty="0" err="1" smtClean="0"/>
              <a:t>sont</a:t>
            </a:r>
            <a:r>
              <a:rPr lang="en-US" baseline="0" dirty="0" smtClean="0"/>
              <a:t> </a:t>
            </a:r>
            <a:r>
              <a:rPr lang="en-US" baseline="0" dirty="0" err="1" smtClean="0"/>
              <a:t>cette</a:t>
            </a:r>
            <a:r>
              <a:rPr lang="en-US" baseline="0" dirty="0" smtClean="0"/>
              <a:t>-</a:t>
            </a:r>
            <a:r>
              <a:rPr lang="en-US" baseline="0" dirty="0" err="1" smtClean="0"/>
              <a:t>fois</a:t>
            </a:r>
            <a:r>
              <a:rPr lang="en-US" baseline="0" dirty="0" smtClean="0"/>
              <a:t>-ci </a:t>
            </a:r>
            <a:r>
              <a:rPr lang="en-US" baseline="0" dirty="0" err="1" smtClean="0"/>
              <a:t>referencees</a:t>
            </a:r>
            <a:r>
              <a:rPr lang="en-US" baseline="0" dirty="0" smtClean="0"/>
              <a:t> par </a:t>
            </a:r>
            <a:r>
              <a:rPr lang="en-US" baseline="0" dirty="0" err="1" smtClean="0"/>
              <a:t>leurs</a:t>
            </a:r>
            <a:r>
              <a:rPr lang="en-US" baseline="0" dirty="0" smtClean="0"/>
              <a:t> </a:t>
            </a:r>
            <a:r>
              <a:rPr lang="en-US" baseline="0" dirty="0" err="1" smtClean="0"/>
              <a:t>identifiants</a:t>
            </a:r>
            <a:r>
              <a:rPr lang="en-US" baseline="0" dirty="0" smtClean="0"/>
              <a:t> et </a:t>
            </a:r>
            <a:r>
              <a:rPr lang="en-US" baseline="0" dirty="0" err="1" smtClean="0"/>
              <a:t>enumerees</a:t>
            </a:r>
            <a:r>
              <a:rPr lang="en-US" baseline="0" dirty="0" smtClean="0"/>
              <a:t> </a:t>
            </a:r>
            <a:r>
              <a:rPr lang="en-US" baseline="0" dirty="0" err="1" smtClean="0"/>
              <a:t>dans</a:t>
            </a:r>
            <a:r>
              <a:rPr lang="en-US" baseline="0" dirty="0" smtClean="0"/>
              <a:t> </a:t>
            </a:r>
            <a:r>
              <a:rPr lang="en-US" baseline="0" dirty="0" err="1" smtClean="0"/>
              <a:t>l’ordre</a:t>
            </a:r>
            <a:r>
              <a:rPr lang="en-US" baseline="0" dirty="0" smtClean="0"/>
              <a:t> </a:t>
            </a:r>
            <a:r>
              <a:rPr lang="en-US" baseline="0" dirty="0" err="1" smtClean="0"/>
              <a:t>laquelle</a:t>
            </a:r>
            <a:r>
              <a:rPr lang="en-US" baseline="0" dirty="0" smtClean="0"/>
              <a:t> on </a:t>
            </a:r>
            <a:r>
              <a:rPr lang="en-US" baseline="0" dirty="0" err="1" smtClean="0"/>
              <a:t>voudrait</a:t>
            </a:r>
            <a:r>
              <a:rPr lang="en-US" baseline="0" dirty="0" smtClean="0"/>
              <a:t> les </a:t>
            </a:r>
            <a:r>
              <a:rPr lang="en-US" baseline="0" dirty="0" err="1" smtClean="0"/>
              <a:t>avoir</a:t>
            </a:r>
            <a:r>
              <a:rPr lang="en-US" baseline="0" dirty="0" smtClean="0"/>
              <a:t> </a:t>
            </a:r>
            <a:r>
              <a:rPr lang="en-US" baseline="0" dirty="0" err="1" smtClean="0"/>
              <a:t>rendues</a:t>
            </a:r>
            <a:r>
              <a:rPr lang="en-US" baseline="0" dirty="0" smtClean="0"/>
              <a:t> au </a:t>
            </a:r>
            <a:r>
              <a:rPr lang="en-US" baseline="0" dirty="0" err="1" smtClean="0"/>
              <a:t>lecteur</a:t>
            </a:r>
            <a:r>
              <a:rPr lang="en-US" baseline="0" dirty="0" smtClean="0"/>
              <a:t>.</a:t>
            </a:r>
            <a:endParaRPr lang="en-US" dirty="0"/>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14</a:t>
            </a:fld>
            <a:endParaRPr lang="en-US"/>
          </a:p>
        </p:txBody>
      </p:sp>
    </p:spTree>
    <p:extLst>
      <p:ext uri="{BB962C8B-B14F-4D97-AF65-F5344CB8AC3E}">
        <p14:creationId xmlns:p14="http://schemas.microsoft.com/office/powerpoint/2010/main" val="1079841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smtClean="0"/>
              <a:t>Jusqu’au</a:t>
            </a:r>
            <a:r>
              <a:rPr lang="en-US" baseline="0" dirty="0" smtClean="0"/>
              <a:t> </a:t>
            </a:r>
            <a:r>
              <a:rPr lang="en-US" baseline="0" dirty="0" err="1" smtClean="0"/>
              <a:t>ce</a:t>
            </a:r>
            <a:r>
              <a:rPr lang="en-US" baseline="0" dirty="0" smtClean="0"/>
              <a:t> moment nous </a:t>
            </a:r>
            <a:r>
              <a:rPr lang="en-US" baseline="0" dirty="0" err="1" smtClean="0"/>
              <a:t>avons</a:t>
            </a:r>
            <a:r>
              <a:rPr lang="en-US" baseline="0" dirty="0" smtClean="0"/>
              <a:t> examine la structure de </a:t>
            </a:r>
            <a:r>
              <a:rPr lang="en-US" baseline="0" dirty="0" err="1" smtClean="0"/>
              <a:t>l’archive</a:t>
            </a:r>
            <a:r>
              <a:rPr lang="en-US" baseline="0" dirty="0" smtClean="0"/>
              <a:t> et la </a:t>
            </a:r>
            <a:r>
              <a:rPr lang="en-US" baseline="0" dirty="0" err="1" smtClean="0"/>
              <a:t>facon</a:t>
            </a:r>
            <a:r>
              <a:rPr lang="en-US" baseline="0" dirty="0" smtClean="0"/>
              <a:t> don</a:t>
            </a:r>
            <a:r>
              <a:rPr lang="fr-FR" baseline="0" dirty="0" err="1" smtClean="0"/>
              <a:t>t</a:t>
            </a:r>
            <a:r>
              <a:rPr lang="fr-FR" baseline="0" dirty="0" smtClean="0"/>
              <a:t> les ressources sont </a:t>
            </a:r>
            <a:r>
              <a:rPr lang="fr-FR" baseline="0" dirty="0" err="1" smtClean="0"/>
              <a:t>assemblees</a:t>
            </a:r>
            <a:r>
              <a:rPr lang="fr-FR" baseline="0" dirty="0" smtClean="0"/>
              <a:t> pour </a:t>
            </a:r>
            <a:r>
              <a:rPr lang="fr-FR" baseline="0" dirty="0" err="1" smtClean="0"/>
              <a:t>etre</a:t>
            </a:r>
            <a:r>
              <a:rPr lang="fr-FR" baseline="0" dirty="0" smtClean="0"/>
              <a:t> </a:t>
            </a:r>
            <a:r>
              <a:rPr lang="fr-FR" baseline="0" dirty="0" err="1" smtClean="0"/>
              <a:t>presentees</a:t>
            </a:r>
            <a:r>
              <a:rPr lang="fr-FR" baseline="0" dirty="0" smtClean="0"/>
              <a:t>. Mais ou est-ce qu’on trouve toutes les ressources?</a:t>
            </a:r>
          </a:p>
          <a:p>
            <a:endParaRPr lang="fr-FR" baseline="0" dirty="0" smtClean="0"/>
          </a:p>
          <a:p>
            <a:r>
              <a:rPr lang="fr-FR" baseline="0" dirty="0" smtClean="0"/>
              <a:t>Dans le dernier dossier qu’on n’a pas </a:t>
            </a:r>
            <a:r>
              <a:rPr lang="fr-FR" baseline="0" dirty="0" err="1" smtClean="0"/>
              <a:t>completement</a:t>
            </a:r>
            <a:r>
              <a:rPr lang="fr-FR" baseline="0" dirty="0" smtClean="0"/>
              <a:t> explore: OEBPS, dans notre cas (le nom peut </a:t>
            </a:r>
            <a:r>
              <a:rPr lang="fr-FR" baseline="0" dirty="0" err="1" smtClean="0"/>
              <a:t>etre</a:t>
            </a:r>
            <a:r>
              <a:rPr lang="fr-FR" baseline="0" dirty="0" smtClean="0"/>
              <a:t> n’importe quoi).</a:t>
            </a:r>
          </a:p>
          <a:p>
            <a:r>
              <a:rPr lang="fr-FR" baseline="0" dirty="0" smtClean="0"/>
              <a:t>Comme vous le voyez, c’est ici ou on met toutes les ressources (fichiers HTML, XHTML) et les autres dossiers avec les images (SVG, JPEG etc.), les fichiers de style (CSS), et beaucoup d’autres…</a:t>
            </a:r>
          </a:p>
          <a:p>
            <a:endParaRPr lang="fr-FR" baseline="0" dirty="0" smtClean="0"/>
          </a:p>
          <a:p>
            <a:r>
              <a:rPr lang="fr-FR" baseline="0" dirty="0" smtClean="0"/>
              <a:t>Vous trouverez beaucoup plus de </a:t>
            </a:r>
            <a:r>
              <a:rPr lang="fr-FR" baseline="0" dirty="0" err="1" smtClean="0"/>
              <a:t>details</a:t>
            </a:r>
            <a:r>
              <a:rPr lang="fr-FR" baseline="0" dirty="0" smtClean="0"/>
              <a:t> sur les </a:t>
            </a:r>
            <a:r>
              <a:rPr lang="fr-FR" baseline="0" dirty="0" err="1" smtClean="0"/>
              <a:t>differents</a:t>
            </a:r>
            <a:r>
              <a:rPr lang="fr-FR" baseline="0" dirty="0" smtClean="0"/>
              <a:t> types de documents de contenu acceptes par EPUB en consultant la partie Content Documents du standard.</a:t>
            </a:r>
          </a:p>
          <a:p>
            <a:endParaRPr lang="fr-FR" baseline="0" dirty="0" smtClean="0"/>
          </a:p>
          <a:p>
            <a:r>
              <a:rPr lang="fr-FR" baseline="0" dirty="0" smtClean="0"/>
              <a:t>Dans la pluparts des cas, le contenu va </a:t>
            </a:r>
            <a:r>
              <a:rPr lang="fr-FR" baseline="0" dirty="0" err="1" smtClean="0"/>
              <a:t>etre</a:t>
            </a:r>
            <a:r>
              <a:rPr lang="fr-FR" baseline="0" dirty="0" smtClean="0"/>
              <a:t> place dans des fichiers XHTML…</a:t>
            </a:r>
            <a:endParaRPr lang="en-US" dirty="0"/>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15</a:t>
            </a:fld>
            <a:endParaRPr lang="en-US"/>
          </a:p>
        </p:txBody>
      </p:sp>
    </p:spTree>
    <p:extLst>
      <p:ext uri="{BB962C8B-B14F-4D97-AF65-F5344CB8AC3E}">
        <p14:creationId xmlns:p14="http://schemas.microsoft.com/office/powerpoint/2010/main" val="1861908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et </a:t>
            </a:r>
            <a:r>
              <a:rPr lang="en-US" dirty="0" err="1" smtClean="0"/>
              <a:t>rendu</a:t>
            </a:r>
            <a:r>
              <a:rPr lang="en-US" dirty="0" smtClean="0"/>
              <a:t> au </a:t>
            </a:r>
            <a:r>
              <a:rPr lang="en-US" dirty="0" err="1" smtClean="0"/>
              <a:t>lecteur</a:t>
            </a:r>
            <a:r>
              <a:rPr lang="en-US" dirty="0" smtClean="0"/>
              <a:t> </a:t>
            </a:r>
            <a:r>
              <a:rPr lang="en-US" dirty="0" err="1" smtClean="0"/>
              <a:t>comme</a:t>
            </a:r>
            <a:r>
              <a:rPr lang="en-US" dirty="0" smtClean="0"/>
              <a:t>...</a:t>
            </a:r>
            <a:r>
              <a:rPr lang="en-US" baseline="0" dirty="0" smtClean="0"/>
              <a:t> </a:t>
            </a:r>
            <a:r>
              <a:rPr lang="en-US" baseline="0" dirty="0" err="1" smtClean="0"/>
              <a:t>ici</a:t>
            </a:r>
            <a:endParaRPr lang="en-US" dirty="0" smtClean="0"/>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16</a:t>
            </a:fld>
            <a:endParaRPr lang="en-US"/>
          </a:p>
        </p:txBody>
      </p:sp>
    </p:spTree>
    <p:extLst>
      <p:ext uri="{BB962C8B-B14F-4D97-AF65-F5344CB8AC3E}">
        <p14:creationId xmlns:p14="http://schemas.microsoft.com/office/powerpoint/2010/main" val="1507599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Et</a:t>
            </a:r>
            <a:r>
              <a:rPr lang="en-US" baseline="0" dirty="0" smtClean="0"/>
              <a:t> un </a:t>
            </a:r>
            <a:r>
              <a:rPr lang="en-US" baseline="0" dirty="0" err="1" smtClean="0"/>
              <a:t>fichier</a:t>
            </a:r>
            <a:r>
              <a:rPr lang="en-US" baseline="0" dirty="0" smtClean="0"/>
              <a:t> XHTML </a:t>
            </a:r>
            <a:r>
              <a:rPr lang="en-US" baseline="0" dirty="0" err="1" smtClean="0"/>
              <a:t>n’a</a:t>
            </a:r>
            <a:r>
              <a:rPr lang="en-US" baseline="0" dirty="0" smtClean="0"/>
              <a:t> pas de secrets pour </a:t>
            </a:r>
            <a:r>
              <a:rPr lang="en-US" baseline="0" dirty="0" err="1" smtClean="0"/>
              <a:t>ceux</a:t>
            </a:r>
            <a:r>
              <a:rPr lang="en-US" baseline="0" dirty="0" smtClean="0"/>
              <a:t> </a:t>
            </a:r>
            <a:r>
              <a:rPr lang="en-US" baseline="0" dirty="0" err="1" smtClean="0"/>
              <a:t>d’entre</a:t>
            </a:r>
            <a:r>
              <a:rPr lang="en-US" baseline="0" dirty="0" smtClean="0"/>
              <a:t> </a:t>
            </a:r>
            <a:r>
              <a:rPr lang="en-US" baseline="0" dirty="0" err="1" smtClean="0"/>
              <a:t>vous</a:t>
            </a:r>
            <a:r>
              <a:rPr lang="en-US" baseline="0" dirty="0" smtClean="0"/>
              <a:t> qui </a:t>
            </a:r>
            <a:r>
              <a:rPr lang="en-US" baseline="0" dirty="0" err="1" smtClean="0"/>
              <a:t>ont</a:t>
            </a:r>
            <a:r>
              <a:rPr lang="en-US" baseline="0" dirty="0" smtClean="0"/>
              <a:t> </a:t>
            </a:r>
            <a:r>
              <a:rPr lang="en-US" baseline="0" dirty="0" err="1" smtClean="0"/>
              <a:t>deja</a:t>
            </a:r>
            <a:r>
              <a:rPr lang="en-US" baseline="0" dirty="0" smtClean="0"/>
              <a:t> </a:t>
            </a:r>
            <a:r>
              <a:rPr lang="en-US" baseline="0" dirty="0" err="1" smtClean="0"/>
              <a:t>travaille</a:t>
            </a:r>
            <a:r>
              <a:rPr lang="en-US" baseline="0" dirty="0" smtClean="0"/>
              <a:t> avec.</a:t>
            </a:r>
            <a:endParaRPr lang="en-US" dirty="0" smtClean="0"/>
          </a:p>
          <a:p>
            <a:endParaRPr lang="en-US" dirty="0" smtClean="0"/>
          </a:p>
          <a:p>
            <a:r>
              <a:rPr lang="en-US" dirty="0" err="1" smtClean="0"/>
              <a:t>Alors</a:t>
            </a:r>
            <a:r>
              <a:rPr lang="en-US" dirty="0" smtClean="0"/>
              <a:t>, je </a:t>
            </a:r>
            <a:r>
              <a:rPr lang="en-US" dirty="0" err="1" smtClean="0"/>
              <a:t>n’insiste</a:t>
            </a:r>
            <a:r>
              <a:rPr lang="en-US" dirty="0" smtClean="0"/>
              <a:t> plus.</a:t>
            </a:r>
            <a:endParaRPr lang="en-US" dirty="0"/>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17</a:t>
            </a:fld>
            <a:endParaRPr lang="en-US"/>
          </a:p>
        </p:txBody>
      </p:sp>
    </p:spTree>
    <p:extLst>
      <p:ext uri="{BB962C8B-B14F-4D97-AF65-F5344CB8AC3E}">
        <p14:creationId xmlns:p14="http://schemas.microsoft.com/office/powerpoint/2010/main" val="1138406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Et EPUB </a:t>
            </a:r>
            <a:r>
              <a:rPr lang="en-US" dirty="0" err="1" smtClean="0"/>
              <a:t>vous</a:t>
            </a:r>
            <a:r>
              <a:rPr lang="en-US" baseline="0" dirty="0" smtClean="0"/>
              <a:t> aide a faire beaucoup plus!</a:t>
            </a:r>
          </a:p>
          <a:p>
            <a:endParaRPr lang="en-US" baseline="0" dirty="0" smtClean="0"/>
          </a:p>
          <a:p>
            <a:r>
              <a:rPr lang="en-US" baseline="0" dirty="0" smtClean="0"/>
              <a:t>Des publications </a:t>
            </a:r>
            <a:r>
              <a:rPr lang="en-US" baseline="0" dirty="0" err="1" smtClean="0"/>
              <a:t>basees</a:t>
            </a:r>
            <a:r>
              <a:rPr lang="en-US" baseline="0" dirty="0" smtClean="0"/>
              <a:t> </a:t>
            </a:r>
            <a:r>
              <a:rPr lang="en-US" baseline="0" dirty="0" err="1" smtClean="0"/>
              <a:t>sur</a:t>
            </a:r>
            <a:r>
              <a:rPr lang="en-US" baseline="0" dirty="0" smtClean="0"/>
              <a:t> des images</a:t>
            </a:r>
          </a:p>
          <a:p>
            <a:endParaRPr lang="en-US" baseline="0" dirty="0" smtClean="0"/>
          </a:p>
          <a:p>
            <a:r>
              <a:rPr lang="en-US" baseline="0" dirty="0" err="1" smtClean="0"/>
              <a:t>vous</a:t>
            </a:r>
            <a:r>
              <a:rPr lang="en-US" baseline="0" dirty="0" smtClean="0"/>
              <a:t> </a:t>
            </a:r>
            <a:r>
              <a:rPr lang="en-US" baseline="0" dirty="0" err="1" smtClean="0"/>
              <a:t>pouvez</a:t>
            </a:r>
            <a:r>
              <a:rPr lang="en-US" baseline="0" dirty="0" smtClean="0"/>
              <a:t> </a:t>
            </a:r>
            <a:r>
              <a:rPr lang="en-US" baseline="0" dirty="0" err="1" smtClean="0"/>
              <a:t>ajouter</a:t>
            </a:r>
            <a:r>
              <a:rPr lang="en-US" baseline="0" dirty="0" smtClean="0"/>
              <a:t> des video</a:t>
            </a:r>
          </a:p>
          <a:p>
            <a:endParaRPr lang="en-US" baseline="0" dirty="0" smtClean="0"/>
          </a:p>
          <a:p>
            <a:r>
              <a:rPr lang="en-US" baseline="0" dirty="0" smtClean="0"/>
              <a:t>du </a:t>
            </a:r>
            <a:r>
              <a:rPr lang="en-US" baseline="0" dirty="0" err="1" smtClean="0"/>
              <a:t>contenu</a:t>
            </a:r>
            <a:r>
              <a:rPr lang="en-US" baseline="0" dirty="0" smtClean="0"/>
              <a:t> audio... </a:t>
            </a:r>
            <a:r>
              <a:rPr lang="en-US" baseline="0" dirty="0" err="1" smtClean="0"/>
              <a:t>ou</a:t>
            </a:r>
            <a:r>
              <a:rPr lang="en-US" baseline="0" dirty="0" smtClean="0"/>
              <a:t> </a:t>
            </a:r>
            <a:r>
              <a:rPr lang="en-US" baseline="0" dirty="0" err="1" smtClean="0"/>
              <a:t>bien</a:t>
            </a:r>
            <a:r>
              <a:rPr lang="en-US" baseline="0" dirty="0" smtClean="0"/>
              <a:t> </a:t>
            </a:r>
            <a:r>
              <a:rPr lang="en-US" baseline="0" dirty="0" err="1" smtClean="0"/>
              <a:t>synchroniser</a:t>
            </a:r>
            <a:r>
              <a:rPr lang="en-US" baseline="0" dirty="0" smtClean="0"/>
              <a:t> le </a:t>
            </a:r>
            <a:r>
              <a:rPr lang="en-US" baseline="0" dirty="0" err="1" smtClean="0"/>
              <a:t>texte</a:t>
            </a:r>
            <a:r>
              <a:rPr lang="en-US" baseline="0" dirty="0" smtClean="0"/>
              <a:t> </a:t>
            </a:r>
            <a:r>
              <a:rPr lang="en-US" baseline="0" dirty="0" err="1" smtClean="0"/>
              <a:t>ou</a:t>
            </a:r>
            <a:r>
              <a:rPr lang="en-US" baseline="0" dirty="0" smtClean="0"/>
              <a:t> les images avec </a:t>
            </a:r>
            <a:r>
              <a:rPr lang="en-US" baseline="0" dirty="0" err="1" smtClean="0"/>
              <a:t>l’audio</a:t>
            </a:r>
            <a:r>
              <a:rPr lang="en-US" baseline="0" dirty="0" smtClean="0"/>
              <a:t>. Tout </a:t>
            </a:r>
            <a:r>
              <a:rPr lang="en-US" baseline="0" dirty="0" err="1" smtClean="0"/>
              <a:t>ca</a:t>
            </a:r>
            <a:r>
              <a:rPr lang="en-US" baseline="0" dirty="0" smtClean="0"/>
              <a:t> </a:t>
            </a:r>
            <a:r>
              <a:rPr lang="en-US" baseline="0" dirty="0" err="1" smtClean="0"/>
              <a:t>est</a:t>
            </a:r>
            <a:r>
              <a:rPr lang="en-US" baseline="0" dirty="0" smtClean="0"/>
              <a:t> </a:t>
            </a:r>
            <a:r>
              <a:rPr lang="en-US" baseline="0" dirty="0" err="1" smtClean="0"/>
              <a:t>specifie</a:t>
            </a:r>
            <a:r>
              <a:rPr lang="en-US" baseline="0" dirty="0" smtClean="0"/>
              <a:t> </a:t>
            </a:r>
            <a:r>
              <a:rPr lang="en-US" baseline="0" dirty="0" err="1" smtClean="0"/>
              <a:t>dans</a:t>
            </a:r>
            <a:r>
              <a:rPr lang="en-US" baseline="0" dirty="0" smtClean="0"/>
              <a:t> la </a:t>
            </a:r>
            <a:r>
              <a:rPr lang="en-US" baseline="0" dirty="0" err="1" smtClean="0"/>
              <a:t>partie</a:t>
            </a:r>
            <a:r>
              <a:rPr lang="en-US" baseline="0" dirty="0" smtClean="0"/>
              <a:t> Media Overlays du standard.</a:t>
            </a:r>
          </a:p>
          <a:p>
            <a:endParaRPr lang="en-US" baseline="0" dirty="0" smtClean="0"/>
          </a:p>
          <a:p>
            <a:r>
              <a:rPr lang="en-US" baseline="0" dirty="0" err="1" smtClean="0"/>
              <a:t>vous</a:t>
            </a:r>
            <a:r>
              <a:rPr lang="en-US" baseline="0" dirty="0" smtClean="0"/>
              <a:t> </a:t>
            </a:r>
            <a:r>
              <a:rPr lang="en-US" baseline="0" dirty="0" err="1" smtClean="0"/>
              <a:t>pouvez</a:t>
            </a:r>
            <a:r>
              <a:rPr lang="en-US" baseline="0" dirty="0" smtClean="0"/>
              <a:t> </a:t>
            </a:r>
            <a:r>
              <a:rPr lang="en-US" baseline="0" dirty="0" err="1" smtClean="0"/>
              <a:t>aussi</a:t>
            </a:r>
            <a:r>
              <a:rPr lang="en-US" baseline="0" dirty="0" smtClean="0"/>
              <a:t> </a:t>
            </a:r>
            <a:r>
              <a:rPr lang="en-US" baseline="0" dirty="0" err="1" smtClean="0"/>
              <a:t>referencer</a:t>
            </a:r>
            <a:r>
              <a:rPr lang="en-US" baseline="0" dirty="0" smtClean="0"/>
              <a:t> du </a:t>
            </a:r>
            <a:r>
              <a:rPr lang="en-US" baseline="0" dirty="0" err="1" smtClean="0"/>
              <a:t>contenu</a:t>
            </a:r>
            <a:r>
              <a:rPr lang="en-US" baseline="0" dirty="0" smtClean="0"/>
              <a:t> </a:t>
            </a:r>
            <a:r>
              <a:rPr lang="en-US" baseline="0" dirty="0" err="1" smtClean="0"/>
              <a:t>aleatoire</a:t>
            </a:r>
            <a:r>
              <a:rPr lang="en-US" baseline="0" dirty="0" smtClean="0"/>
              <a:t> </a:t>
            </a:r>
            <a:r>
              <a:rPr lang="en-US" baseline="0" dirty="0" err="1" smtClean="0"/>
              <a:t>dans</a:t>
            </a:r>
            <a:r>
              <a:rPr lang="en-US" baseline="0" dirty="0" smtClean="0"/>
              <a:t> la publication et </a:t>
            </a:r>
            <a:r>
              <a:rPr lang="en-US" baseline="0" dirty="0" err="1" smtClean="0"/>
              <a:t>l’identifier</a:t>
            </a:r>
            <a:r>
              <a:rPr lang="en-US" baseline="0" dirty="0" smtClean="0"/>
              <a:t> a </a:t>
            </a:r>
            <a:r>
              <a:rPr lang="en-US" baseline="0" dirty="0" err="1" smtClean="0"/>
              <a:t>l’aide</a:t>
            </a:r>
            <a:r>
              <a:rPr lang="en-US" baseline="0" dirty="0" smtClean="0"/>
              <a:t> des EPUB Canonic Fragment Identifiers</a:t>
            </a:r>
          </a:p>
          <a:p>
            <a:endParaRPr lang="en-US" baseline="0" dirty="0" smtClean="0"/>
          </a:p>
          <a:p>
            <a:r>
              <a:rPr lang="en-US" baseline="0" dirty="0" err="1" smtClean="0"/>
              <a:t>enfin</a:t>
            </a:r>
            <a:r>
              <a:rPr lang="en-US" baseline="0" dirty="0" smtClean="0"/>
              <a:t>, le </a:t>
            </a:r>
            <a:r>
              <a:rPr lang="en-US" baseline="0" dirty="0" err="1" smtClean="0"/>
              <a:t>langage</a:t>
            </a:r>
            <a:r>
              <a:rPr lang="en-US" baseline="0" dirty="0" smtClean="0"/>
              <a:t> de scripting agree par EPUB </a:t>
            </a:r>
            <a:r>
              <a:rPr lang="en-US" baseline="0" dirty="0" err="1" smtClean="0"/>
              <a:t>est</a:t>
            </a:r>
            <a:r>
              <a:rPr lang="en-US" baseline="0" dirty="0" smtClean="0"/>
              <a:t> </a:t>
            </a:r>
            <a:r>
              <a:rPr lang="en-US" baseline="0" dirty="0" err="1" smtClean="0"/>
              <a:t>Javascript</a:t>
            </a:r>
            <a:r>
              <a:rPr lang="en-US" baseline="0" dirty="0" smtClean="0"/>
              <a:t>, meme </a:t>
            </a:r>
            <a:r>
              <a:rPr lang="en-US" baseline="0" dirty="0" err="1" smtClean="0"/>
              <a:t>si</a:t>
            </a:r>
            <a:r>
              <a:rPr lang="en-US" baseline="0" dirty="0" smtClean="0"/>
              <a:t> pour </a:t>
            </a:r>
            <a:r>
              <a:rPr lang="en-US" baseline="0" dirty="0" err="1" smtClean="0"/>
              <a:t>l’instant</a:t>
            </a:r>
            <a:r>
              <a:rPr lang="en-US" baseline="0" dirty="0" smtClean="0"/>
              <a:t> </a:t>
            </a:r>
            <a:r>
              <a:rPr lang="en-US" baseline="0" dirty="0" err="1" smtClean="0"/>
              <a:t>il</a:t>
            </a:r>
            <a:r>
              <a:rPr lang="en-US" baseline="0" dirty="0" smtClean="0"/>
              <a:t> </a:t>
            </a:r>
            <a:r>
              <a:rPr lang="en-US" baseline="0" dirty="0" err="1" smtClean="0"/>
              <a:t>existe</a:t>
            </a:r>
            <a:r>
              <a:rPr lang="en-US" baseline="0" dirty="0" smtClean="0"/>
              <a:t> pas mal de </a:t>
            </a:r>
            <a:r>
              <a:rPr lang="en-US" baseline="0" dirty="0" err="1" smtClean="0"/>
              <a:t>soucis</a:t>
            </a:r>
            <a:r>
              <a:rPr lang="en-US" baseline="0" dirty="0" smtClean="0"/>
              <a:t> </a:t>
            </a:r>
            <a:r>
              <a:rPr lang="en-US" baseline="0" dirty="0" err="1" smtClean="0"/>
              <a:t>concernant</a:t>
            </a:r>
            <a:r>
              <a:rPr lang="en-US" baseline="0" dirty="0" smtClean="0"/>
              <a:t> la </a:t>
            </a:r>
            <a:r>
              <a:rPr lang="en-US" baseline="0" dirty="0" err="1" smtClean="0"/>
              <a:t>securite</a:t>
            </a:r>
            <a:r>
              <a:rPr lang="en-US" baseline="0" dirty="0" smtClean="0"/>
              <a:t> des scripts a </a:t>
            </a:r>
            <a:r>
              <a:rPr lang="en-US" baseline="0" dirty="0" err="1" smtClean="0"/>
              <a:t>l’interieur</a:t>
            </a:r>
            <a:r>
              <a:rPr lang="en-US" baseline="0" dirty="0" smtClean="0"/>
              <a:t> des pages</a:t>
            </a:r>
            <a:endParaRPr lang="en-US" dirty="0"/>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18</a:t>
            </a:fld>
            <a:endParaRPr lang="en-US"/>
          </a:p>
        </p:txBody>
      </p:sp>
    </p:spTree>
    <p:extLst>
      <p:ext uri="{BB962C8B-B14F-4D97-AF65-F5344CB8AC3E}">
        <p14:creationId xmlns:p14="http://schemas.microsoft.com/office/powerpoint/2010/main" val="1209076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smtClean="0"/>
              <a:t>Uf</a:t>
            </a:r>
            <a:r>
              <a:rPr lang="en-US" dirty="0" smtClean="0"/>
              <a:t>, on a </a:t>
            </a:r>
            <a:r>
              <a:rPr lang="en-US" dirty="0" err="1" smtClean="0"/>
              <a:t>bien</a:t>
            </a:r>
            <a:r>
              <a:rPr lang="en-US" dirty="0" smtClean="0"/>
              <a:t> </a:t>
            </a:r>
            <a:r>
              <a:rPr lang="en-US" dirty="0" err="1" smtClean="0"/>
              <a:t>fini</a:t>
            </a:r>
            <a:r>
              <a:rPr lang="en-US" dirty="0" smtClean="0"/>
              <a:t> avec EPUB!</a:t>
            </a:r>
            <a:r>
              <a:rPr lang="en-US" baseline="0" dirty="0" smtClean="0"/>
              <a:t> Presque...</a:t>
            </a:r>
          </a:p>
          <a:p>
            <a:endParaRPr lang="en-US" baseline="0" dirty="0" smtClean="0"/>
          </a:p>
          <a:p>
            <a:r>
              <a:rPr lang="en-US" baseline="0" dirty="0" err="1" smtClean="0"/>
              <a:t>Tournons</a:t>
            </a:r>
            <a:r>
              <a:rPr lang="en-US" baseline="0" dirty="0" smtClean="0"/>
              <a:t> </a:t>
            </a:r>
            <a:r>
              <a:rPr lang="en-US" baseline="0" dirty="0" err="1" smtClean="0"/>
              <a:t>alors</a:t>
            </a:r>
            <a:r>
              <a:rPr lang="en-US" baseline="0" dirty="0" smtClean="0"/>
              <a:t> la page et </a:t>
            </a:r>
            <a:r>
              <a:rPr lang="en-US" baseline="0" dirty="0" err="1" smtClean="0"/>
              <a:t>voyons</a:t>
            </a:r>
            <a:r>
              <a:rPr lang="en-US" baseline="0" dirty="0" smtClean="0"/>
              <a:t> </a:t>
            </a:r>
            <a:r>
              <a:rPr lang="en-US" baseline="0" dirty="0" err="1" smtClean="0"/>
              <a:t>ce</a:t>
            </a:r>
            <a:r>
              <a:rPr lang="en-US" baseline="0" dirty="0" smtClean="0"/>
              <a:t> </a:t>
            </a:r>
            <a:r>
              <a:rPr lang="en-US" baseline="0" dirty="0" err="1" smtClean="0"/>
              <a:t>que</a:t>
            </a:r>
            <a:r>
              <a:rPr lang="en-US" baseline="0" dirty="0" smtClean="0"/>
              <a:t> </a:t>
            </a:r>
            <a:r>
              <a:rPr lang="en-US" baseline="0" dirty="0" err="1" smtClean="0"/>
              <a:t>l’EPUB</a:t>
            </a:r>
            <a:r>
              <a:rPr lang="en-US" baseline="0" dirty="0" smtClean="0"/>
              <a:t> du </a:t>
            </a:r>
            <a:r>
              <a:rPr lang="en-US" baseline="0" dirty="0" err="1" smtClean="0"/>
              <a:t>futur</a:t>
            </a:r>
            <a:r>
              <a:rPr lang="en-US" baseline="0" dirty="0" smtClean="0"/>
              <a:t> </a:t>
            </a:r>
            <a:r>
              <a:rPr lang="en-US" baseline="0" dirty="0" err="1" smtClean="0"/>
              <a:t>pourrait</a:t>
            </a:r>
            <a:r>
              <a:rPr lang="en-US" baseline="0" dirty="0" smtClean="0"/>
              <a:t> faire pour les publications </a:t>
            </a:r>
            <a:r>
              <a:rPr lang="en-US" baseline="0" dirty="0" err="1" smtClean="0"/>
              <a:t>basees</a:t>
            </a:r>
            <a:r>
              <a:rPr lang="en-US" baseline="0" dirty="0" smtClean="0"/>
              <a:t> </a:t>
            </a:r>
            <a:r>
              <a:rPr lang="en-US" baseline="0" dirty="0" err="1" smtClean="0"/>
              <a:t>sur</a:t>
            </a:r>
            <a:r>
              <a:rPr lang="en-US" baseline="0" dirty="0" smtClean="0"/>
              <a:t> des images...</a:t>
            </a:r>
            <a:endParaRPr lang="en-US" dirty="0"/>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19</a:t>
            </a:fld>
            <a:endParaRPr lang="en-US"/>
          </a:p>
        </p:txBody>
      </p:sp>
    </p:spTree>
    <p:extLst>
      <p:ext uri="{BB962C8B-B14F-4D97-AF65-F5344CB8AC3E}">
        <p14:creationId xmlns:p14="http://schemas.microsoft.com/office/powerpoint/2010/main" val="2790668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Avant de commencer, je </a:t>
            </a:r>
            <a:r>
              <a:rPr lang="en-US" dirty="0" err="1" smtClean="0"/>
              <a:t>voudrais</a:t>
            </a:r>
            <a:r>
              <a:rPr lang="en-US" dirty="0" smtClean="0"/>
              <a:t> </a:t>
            </a:r>
            <a:r>
              <a:rPr lang="en-US" dirty="0" err="1" smtClean="0"/>
              <a:t>aussi</a:t>
            </a:r>
            <a:r>
              <a:rPr lang="en-US" dirty="0" smtClean="0"/>
              <a:t> </a:t>
            </a:r>
            <a:r>
              <a:rPr lang="en-US" dirty="0" err="1" smtClean="0"/>
              <a:t>vous</a:t>
            </a:r>
            <a:r>
              <a:rPr lang="en-US" dirty="0" smtClean="0"/>
              <a:t> </a:t>
            </a:r>
            <a:r>
              <a:rPr lang="en-US" dirty="0" err="1" smtClean="0"/>
              <a:t>souhaiter</a:t>
            </a:r>
            <a:r>
              <a:rPr lang="en-US" baseline="0" dirty="0" smtClean="0"/>
              <a:t> la </a:t>
            </a:r>
            <a:r>
              <a:rPr lang="en-US" baseline="0" dirty="0" err="1" smtClean="0"/>
              <a:t>bienvenue</a:t>
            </a:r>
            <a:r>
              <a:rPr lang="en-US" baseline="0" dirty="0" smtClean="0"/>
              <a:t> </a:t>
            </a:r>
            <a:r>
              <a:rPr lang="en-US" baseline="0" dirty="0" smtClean="0"/>
              <a:t>au </a:t>
            </a:r>
            <a:r>
              <a:rPr lang="en-US" baseline="0" dirty="0" err="1" smtClean="0"/>
              <a:t>Hackathon</a:t>
            </a:r>
            <a:r>
              <a:rPr lang="en-US" baseline="0" dirty="0" smtClean="0"/>
              <a:t> BD </a:t>
            </a:r>
            <a:r>
              <a:rPr lang="en-US" baseline="0" dirty="0" err="1" smtClean="0"/>
              <a:t>numerique</a:t>
            </a:r>
            <a:r>
              <a:rPr lang="en-US" baseline="0" dirty="0" smtClean="0"/>
              <a:t>, </a:t>
            </a:r>
            <a:r>
              <a:rPr lang="en-US" baseline="0" dirty="0" err="1" smtClean="0"/>
              <a:t>organise</a:t>
            </a:r>
            <a:r>
              <a:rPr lang="en-US" baseline="0" dirty="0" smtClean="0"/>
              <a:t> par le </a:t>
            </a:r>
            <a:r>
              <a:rPr lang="en-US" baseline="0" dirty="0" err="1" smtClean="0"/>
              <a:t>Labo</a:t>
            </a:r>
            <a:r>
              <a:rPr lang="en-US" baseline="0" dirty="0" smtClean="0"/>
              <a:t> de </a:t>
            </a:r>
            <a:r>
              <a:rPr lang="en-US" baseline="0" dirty="0" err="1" smtClean="0"/>
              <a:t>l’edition</a:t>
            </a:r>
            <a:r>
              <a:rPr lang="en-US" baseline="0" dirty="0" smtClean="0"/>
              <a:t> de Paris, </a:t>
            </a:r>
            <a:r>
              <a:rPr lang="en-US" baseline="0" dirty="0" err="1" smtClean="0"/>
              <a:t>Actialuna</a:t>
            </a:r>
            <a:r>
              <a:rPr lang="en-US" baseline="0" dirty="0" smtClean="0"/>
              <a:t> et </a:t>
            </a:r>
            <a:r>
              <a:rPr lang="en-US" baseline="0" dirty="0" err="1" smtClean="0"/>
              <a:t>Sequencity</a:t>
            </a:r>
            <a:r>
              <a:rPr lang="en-US" baseline="0" dirty="0" smtClean="0"/>
              <a:t> et tout les </a:t>
            </a:r>
            <a:r>
              <a:rPr lang="en-US" baseline="0" dirty="0" err="1" smtClean="0"/>
              <a:t>autres</a:t>
            </a:r>
            <a:r>
              <a:rPr lang="en-US" baseline="0" dirty="0" smtClean="0"/>
              <a:t> </a:t>
            </a:r>
            <a:r>
              <a:rPr lang="en-US" baseline="0" dirty="0" err="1" smtClean="0"/>
              <a:t>partenaires</a:t>
            </a:r>
            <a:r>
              <a:rPr lang="en-US" baseline="0" dirty="0" smtClean="0"/>
              <a:t>.</a:t>
            </a:r>
          </a:p>
          <a:p>
            <a:r>
              <a:rPr lang="en-US" baseline="0" dirty="0" smtClean="0"/>
              <a:t>Nous </a:t>
            </a:r>
            <a:r>
              <a:rPr lang="en-US" baseline="0" dirty="0" err="1" smtClean="0"/>
              <a:t>sommes</a:t>
            </a:r>
            <a:r>
              <a:rPr lang="en-US" baseline="0" dirty="0" smtClean="0"/>
              <a:t> </a:t>
            </a:r>
            <a:r>
              <a:rPr lang="en-US" baseline="0" dirty="0" err="1" smtClean="0"/>
              <a:t>tres</a:t>
            </a:r>
            <a:r>
              <a:rPr lang="en-US" baseline="0" dirty="0" smtClean="0"/>
              <a:t> contents de </a:t>
            </a:r>
            <a:r>
              <a:rPr lang="en-US" baseline="0" dirty="0" err="1" smtClean="0"/>
              <a:t>vous</a:t>
            </a:r>
            <a:r>
              <a:rPr lang="en-US" baseline="0" dirty="0" smtClean="0"/>
              <a:t> </a:t>
            </a:r>
            <a:r>
              <a:rPr lang="en-US" baseline="0" dirty="0" err="1" smtClean="0"/>
              <a:t>accueillir</a:t>
            </a:r>
            <a:r>
              <a:rPr lang="en-US" baseline="0" dirty="0" smtClean="0"/>
              <a:t>. Nous </a:t>
            </a:r>
            <a:r>
              <a:rPr lang="en-US" baseline="0" dirty="0" err="1" smtClean="0"/>
              <a:t>sommes</a:t>
            </a:r>
            <a:r>
              <a:rPr lang="en-US" baseline="0" dirty="0" smtClean="0"/>
              <a:t> </a:t>
            </a:r>
            <a:r>
              <a:rPr lang="en-US" baseline="0" dirty="0" err="1" smtClean="0"/>
              <a:t>egalement</a:t>
            </a:r>
            <a:r>
              <a:rPr lang="en-US" baseline="0" dirty="0" smtClean="0"/>
              <a:t> content de </a:t>
            </a:r>
            <a:r>
              <a:rPr lang="en-US" baseline="0" dirty="0" err="1" smtClean="0"/>
              <a:t>votre</a:t>
            </a:r>
            <a:r>
              <a:rPr lang="en-US" baseline="0" dirty="0" smtClean="0"/>
              <a:t> </a:t>
            </a:r>
            <a:r>
              <a:rPr lang="en-US" baseline="0" dirty="0" err="1" smtClean="0"/>
              <a:t>reponse</a:t>
            </a:r>
            <a:r>
              <a:rPr lang="en-US" baseline="0" dirty="0" smtClean="0"/>
              <a:t> au </a:t>
            </a:r>
            <a:r>
              <a:rPr lang="en-US" baseline="0" dirty="0" err="1" smtClean="0"/>
              <a:t>defi</a:t>
            </a:r>
            <a:r>
              <a:rPr lang="en-US" baseline="0" dirty="0" smtClean="0"/>
              <a:t> qui </a:t>
            </a:r>
            <a:r>
              <a:rPr lang="en-US" baseline="0" dirty="0" err="1" smtClean="0"/>
              <a:t>vous</a:t>
            </a:r>
            <a:r>
              <a:rPr lang="en-US" baseline="0" dirty="0" smtClean="0"/>
              <a:t> a </a:t>
            </a:r>
            <a:r>
              <a:rPr lang="en-US" baseline="0" dirty="0" err="1" smtClean="0"/>
              <a:t>ete</a:t>
            </a:r>
            <a:r>
              <a:rPr lang="en-US" baseline="0" dirty="0" smtClean="0"/>
              <a:t> lance et on </a:t>
            </a:r>
            <a:r>
              <a:rPr lang="en-US" baseline="0" dirty="0" err="1" smtClean="0"/>
              <a:t>espere</a:t>
            </a:r>
            <a:r>
              <a:rPr lang="en-US" baseline="0" dirty="0" smtClean="0"/>
              <a:t> </a:t>
            </a:r>
            <a:r>
              <a:rPr lang="en-US" baseline="0" dirty="0" err="1" smtClean="0"/>
              <a:t>qu’a</a:t>
            </a:r>
            <a:r>
              <a:rPr lang="en-US" baseline="0" dirty="0" smtClean="0"/>
              <a:t> </a:t>
            </a:r>
            <a:r>
              <a:rPr lang="en-US" baseline="0" dirty="0" err="1" smtClean="0"/>
              <a:t>l’issu</a:t>
            </a:r>
            <a:r>
              <a:rPr lang="en-US" baseline="0" dirty="0" smtClean="0"/>
              <a:t> de </a:t>
            </a:r>
            <a:r>
              <a:rPr lang="en-US" baseline="0" dirty="0" err="1" smtClean="0"/>
              <a:t>ce</a:t>
            </a:r>
            <a:r>
              <a:rPr lang="en-US" baseline="0" dirty="0" smtClean="0"/>
              <a:t> weekend on aura </a:t>
            </a:r>
            <a:r>
              <a:rPr lang="en-US" baseline="0" dirty="0" err="1" smtClean="0"/>
              <a:t>tous</a:t>
            </a:r>
            <a:r>
              <a:rPr lang="en-US" baseline="0" dirty="0" smtClean="0"/>
              <a:t> </a:t>
            </a:r>
            <a:r>
              <a:rPr lang="en-US" baseline="0" dirty="0" err="1" smtClean="0"/>
              <a:t>enrichi</a:t>
            </a:r>
            <a:r>
              <a:rPr lang="en-US" baseline="0" dirty="0" smtClean="0"/>
              <a:t> </a:t>
            </a:r>
            <a:r>
              <a:rPr lang="en-US" baseline="0" dirty="0" err="1" smtClean="0"/>
              <a:t>notre</a:t>
            </a:r>
            <a:r>
              <a:rPr lang="en-US" baseline="0" dirty="0" smtClean="0"/>
              <a:t> baggage </a:t>
            </a:r>
            <a:r>
              <a:rPr lang="en-US" baseline="0" dirty="0" err="1" smtClean="0"/>
              <a:t>d’experience</a:t>
            </a:r>
            <a:r>
              <a:rPr lang="en-US" baseline="0" dirty="0" smtClean="0"/>
              <a:t> </a:t>
            </a:r>
            <a:r>
              <a:rPr lang="en-US" baseline="0" dirty="0" err="1" smtClean="0"/>
              <a:t>concernant</a:t>
            </a:r>
            <a:r>
              <a:rPr lang="en-US" baseline="0" dirty="0" smtClean="0"/>
              <a:t> </a:t>
            </a:r>
            <a:r>
              <a:rPr lang="en-US" baseline="0" dirty="0" err="1" smtClean="0"/>
              <a:t>ce</a:t>
            </a:r>
            <a:r>
              <a:rPr lang="en-US" baseline="0" dirty="0" smtClean="0"/>
              <a:t> </a:t>
            </a:r>
            <a:r>
              <a:rPr lang="en-US" baseline="0" dirty="0" err="1" smtClean="0"/>
              <a:t>domaine</a:t>
            </a:r>
            <a:r>
              <a:rPr lang="en-US" baseline="0" dirty="0" smtClean="0"/>
              <a:t> </a:t>
            </a:r>
            <a:r>
              <a:rPr lang="en-US" baseline="0" dirty="0" err="1" smtClean="0"/>
              <a:t>assez</a:t>
            </a:r>
            <a:r>
              <a:rPr lang="en-US" baseline="0" dirty="0" smtClean="0"/>
              <a:t> nouveau, provocateur et tout le temps stimulant pour </a:t>
            </a:r>
            <a:r>
              <a:rPr lang="en-US" baseline="0" dirty="0" err="1" smtClean="0"/>
              <a:t>notre</a:t>
            </a:r>
            <a:r>
              <a:rPr lang="en-US" baseline="0" dirty="0" smtClean="0"/>
              <a:t> </a:t>
            </a:r>
            <a:r>
              <a:rPr lang="en-US" baseline="0" dirty="0" err="1" smtClean="0"/>
              <a:t>creativite</a:t>
            </a:r>
            <a:r>
              <a:rPr lang="en-US" baseline="0" dirty="0" smtClean="0"/>
              <a:t>.</a:t>
            </a:r>
            <a:endParaRPr lang="en-US" dirty="0"/>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2</a:t>
            </a:fld>
            <a:endParaRPr lang="en-US"/>
          </a:p>
        </p:txBody>
      </p:sp>
    </p:spTree>
    <p:extLst>
      <p:ext uri="{BB962C8B-B14F-4D97-AF65-F5344CB8AC3E}">
        <p14:creationId xmlns:p14="http://schemas.microsoft.com/office/powerpoint/2010/main" val="4062298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Pour</a:t>
            </a:r>
            <a:r>
              <a:rPr lang="en-US" baseline="0" dirty="0" smtClean="0"/>
              <a:t> </a:t>
            </a:r>
            <a:r>
              <a:rPr lang="en-US" baseline="0" dirty="0" err="1" smtClean="0"/>
              <a:t>l’instant</a:t>
            </a:r>
            <a:r>
              <a:rPr lang="en-US" baseline="0" dirty="0" smtClean="0"/>
              <a:t>, EPUB a </a:t>
            </a:r>
            <a:r>
              <a:rPr lang="en-US" baseline="0" dirty="0" err="1" smtClean="0"/>
              <a:t>ces</a:t>
            </a:r>
            <a:r>
              <a:rPr lang="en-US" baseline="0" dirty="0" smtClean="0"/>
              <a:t> </a:t>
            </a:r>
            <a:r>
              <a:rPr lang="en-US" baseline="0" dirty="0" err="1" smtClean="0"/>
              <a:t>limites</a:t>
            </a:r>
            <a:r>
              <a:rPr lang="en-US" baseline="0" dirty="0" smtClean="0"/>
              <a:t>.</a:t>
            </a:r>
          </a:p>
          <a:p>
            <a:endParaRPr lang="en-US" baseline="0" dirty="0" smtClean="0"/>
          </a:p>
          <a:p>
            <a:r>
              <a:rPr lang="en-US" baseline="0" dirty="0" err="1" smtClean="0"/>
              <a:t>Surtout</a:t>
            </a:r>
            <a:r>
              <a:rPr lang="en-US" baseline="0" dirty="0" smtClean="0"/>
              <a:t> </a:t>
            </a:r>
            <a:r>
              <a:rPr lang="en-US" baseline="0" dirty="0" err="1" smtClean="0"/>
              <a:t>quand</a:t>
            </a:r>
            <a:r>
              <a:rPr lang="en-US" baseline="0" dirty="0" smtClean="0"/>
              <a:t> on </a:t>
            </a:r>
            <a:r>
              <a:rPr lang="en-US" baseline="0" dirty="0" err="1" smtClean="0"/>
              <a:t>parle</a:t>
            </a:r>
            <a:r>
              <a:rPr lang="en-US" baseline="0" dirty="0" smtClean="0"/>
              <a:t> des </a:t>
            </a:r>
            <a:r>
              <a:rPr lang="en-US" baseline="0" dirty="0" err="1" smtClean="0"/>
              <a:t>ce</a:t>
            </a:r>
            <a:r>
              <a:rPr lang="en-US" baseline="0" dirty="0" smtClean="0"/>
              <a:t> genres de publications. Des BD, des comics, des manga, des atlas, des </a:t>
            </a:r>
            <a:r>
              <a:rPr lang="en-US" baseline="0" dirty="0" err="1" smtClean="0"/>
              <a:t>infographies</a:t>
            </a:r>
            <a:r>
              <a:rPr lang="en-US" baseline="0" dirty="0" smtClean="0"/>
              <a:t>, des albums </a:t>
            </a:r>
            <a:r>
              <a:rPr lang="en-US" baseline="0" dirty="0" err="1" smtClean="0"/>
              <a:t>artistiques</a:t>
            </a:r>
            <a:r>
              <a:rPr lang="en-US" baseline="0" dirty="0" smtClean="0"/>
              <a:t> et beaucoup plus.</a:t>
            </a:r>
          </a:p>
          <a:p>
            <a:endParaRPr lang="en-US" baseline="0" dirty="0" smtClean="0"/>
          </a:p>
          <a:p>
            <a:r>
              <a:rPr lang="en-US" baseline="0" dirty="0" smtClean="0"/>
              <a:t>Et meme </a:t>
            </a:r>
            <a:r>
              <a:rPr lang="en-US" baseline="0" dirty="0" err="1" smtClean="0"/>
              <a:t>si</a:t>
            </a:r>
            <a:r>
              <a:rPr lang="en-US" baseline="0" dirty="0" smtClean="0"/>
              <a:t> des ameliorations des standards </a:t>
            </a:r>
            <a:r>
              <a:rPr lang="en-US" baseline="0" dirty="0" err="1" smtClean="0"/>
              <a:t>sortiront</a:t>
            </a:r>
            <a:r>
              <a:rPr lang="en-US" baseline="0" dirty="0" smtClean="0"/>
              <a:t> </a:t>
            </a:r>
            <a:r>
              <a:rPr lang="en-US" baseline="0" dirty="0" err="1" smtClean="0"/>
              <a:t>bientot</a:t>
            </a:r>
            <a:r>
              <a:rPr lang="en-US" baseline="0" dirty="0" smtClean="0"/>
              <a:t> (</a:t>
            </a:r>
            <a:r>
              <a:rPr lang="en-US" baseline="0" dirty="0" err="1" smtClean="0"/>
              <a:t>surtout</a:t>
            </a:r>
            <a:r>
              <a:rPr lang="en-US" baseline="0" dirty="0" smtClean="0"/>
              <a:t> le </a:t>
            </a:r>
            <a:r>
              <a:rPr lang="en-US" baseline="0" dirty="0" err="1" smtClean="0"/>
              <a:t>boulot</a:t>
            </a:r>
            <a:r>
              <a:rPr lang="en-US" baseline="0" dirty="0" smtClean="0"/>
              <a:t> fait par le </a:t>
            </a:r>
            <a:r>
              <a:rPr lang="en-US" baseline="0" dirty="0" err="1" smtClean="0"/>
              <a:t>groupe</a:t>
            </a:r>
            <a:r>
              <a:rPr lang="en-US" baseline="0" dirty="0" smtClean="0"/>
              <a:t> de travail intitule Advanced and Hybrid Layouts), le fait </a:t>
            </a:r>
            <a:r>
              <a:rPr lang="en-US" baseline="0" dirty="0" err="1" smtClean="0"/>
              <a:t>qu’on</a:t>
            </a:r>
            <a:r>
              <a:rPr lang="en-US" baseline="0" dirty="0" smtClean="0"/>
              <a:t> </a:t>
            </a:r>
            <a:r>
              <a:rPr lang="en-US" baseline="0" dirty="0" err="1" smtClean="0"/>
              <a:t>est</a:t>
            </a:r>
            <a:r>
              <a:rPr lang="en-US" baseline="0" dirty="0" smtClean="0"/>
              <a:t> </a:t>
            </a:r>
            <a:r>
              <a:rPr lang="en-US" baseline="0" dirty="0" err="1" smtClean="0"/>
              <a:t>ici</a:t>
            </a:r>
            <a:r>
              <a:rPr lang="en-US" baseline="0" dirty="0" smtClean="0"/>
              <a:t>, a </a:t>
            </a:r>
            <a:r>
              <a:rPr lang="en-US" baseline="0" dirty="0" err="1" smtClean="0"/>
              <a:t>cet</a:t>
            </a:r>
            <a:r>
              <a:rPr lang="en-US" baseline="0" dirty="0" smtClean="0"/>
              <a:t> </a:t>
            </a:r>
            <a:r>
              <a:rPr lang="en-US" baseline="0" dirty="0" err="1" smtClean="0"/>
              <a:t>evenement</a:t>
            </a:r>
            <a:r>
              <a:rPr lang="en-US" baseline="0" dirty="0" smtClean="0"/>
              <a:t>, </a:t>
            </a:r>
            <a:r>
              <a:rPr lang="en-US" baseline="0" dirty="0" err="1" smtClean="0"/>
              <a:t>est</a:t>
            </a:r>
            <a:r>
              <a:rPr lang="en-US" baseline="0" dirty="0" smtClean="0"/>
              <a:t> </a:t>
            </a:r>
            <a:r>
              <a:rPr lang="en-US" baseline="0" dirty="0" err="1" smtClean="0"/>
              <a:t>une</a:t>
            </a:r>
            <a:r>
              <a:rPr lang="en-US" baseline="0" dirty="0" smtClean="0"/>
              <a:t> excellent </a:t>
            </a:r>
            <a:r>
              <a:rPr lang="en-US" baseline="0" dirty="0" err="1" smtClean="0"/>
              <a:t>oportunite</a:t>
            </a:r>
            <a:r>
              <a:rPr lang="en-US" baseline="0" dirty="0" smtClean="0"/>
              <a:t> </a:t>
            </a:r>
            <a:r>
              <a:rPr lang="en-US" baseline="0" dirty="0" err="1" smtClean="0"/>
              <a:t>d’anticiper</a:t>
            </a:r>
            <a:r>
              <a:rPr lang="en-US" baseline="0" dirty="0" smtClean="0"/>
              <a:t> </a:t>
            </a:r>
            <a:r>
              <a:rPr lang="en-US" baseline="0" dirty="0" err="1" smtClean="0"/>
              <a:t>ce</a:t>
            </a:r>
            <a:r>
              <a:rPr lang="en-US" baseline="0" dirty="0" smtClean="0"/>
              <a:t> </a:t>
            </a:r>
            <a:r>
              <a:rPr lang="en-US" baseline="0" dirty="0" err="1" smtClean="0"/>
              <a:t>que</a:t>
            </a:r>
            <a:r>
              <a:rPr lang="en-US" baseline="0" dirty="0" smtClean="0"/>
              <a:t> les standards </a:t>
            </a:r>
            <a:r>
              <a:rPr lang="en-US" baseline="0" dirty="0" err="1" smtClean="0"/>
              <a:t>apporteront</a:t>
            </a:r>
            <a:r>
              <a:rPr lang="en-US" baseline="0" dirty="0" smtClean="0"/>
              <a:t> et </a:t>
            </a:r>
            <a:r>
              <a:rPr lang="en-US" baseline="0" dirty="0" err="1" smtClean="0"/>
              <a:t>surtout</a:t>
            </a:r>
            <a:r>
              <a:rPr lang="en-US" baseline="0" dirty="0" smtClean="0"/>
              <a:t> </a:t>
            </a:r>
            <a:r>
              <a:rPr lang="en-US" baseline="0" dirty="0" err="1" smtClean="0"/>
              <a:t>d’experimenter</a:t>
            </a:r>
            <a:r>
              <a:rPr lang="en-US" baseline="0" dirty="0" smtClean="0"/>
              <a:t> avec les </a:t>
            </a:r>
            <a:r>
              <a:rPr lang="en-US" baseline="0" dirty="0" err="1" smtClean="0"/>
              <a:t>produits</a:t>
            </a:r>
            <a:r>
              <a:rPr lang="en-US" baseline="0" dirty="0" smtClean="0"/>
              <a:t> de </a:t>
            </a:r>
            <a:r>
              <a:rPr lang="en-US" baseline="0" dirty="0" err="1" smtClean="0"/>
              <a:t>notre</a:t>
            </a:r>
            <a:r>
              <a:rPr lang="en-US" baseline="0" dirty="0" smtClean="0"/>
              <a:t> imagination, </a:t>
            </a:r>
            <a:r>
              <a:rPr lang="en-US" baseline="0" dirty="0" err="1" smtClean="0"/>
              <a:t>specialement</a:t>
            </a:r>
            <a:r>
              <a:rPr lang="en-US" baseline="0" dirty="0" smtClean="0"/>
              <a:t> </a:t>
            </a:r>
            <a:r>
              <a:rPr lang="en-US" baseline="0" dirty="0" err="1" smtClean="0"/>
              <a:t>quand</a:t>
            </a:r>
            <a:r>
              <a:rPr lang="en-US" baseline="0" dirty="0" smtClean="0"/>
              <a:t> </a:t>
            </a:r>
            <a:r>
              <a:rPr lang="en-US" baseline="0" dirty="0" err="1" smtClean="0"/>
              <a:t>cela</a:t>
            </a:r>
            <a:r>
              <a:rPr lang="en-US" baseline="0" dirty="0" smtClean="0"/>
              <a:t> </a:t>
            </a:r>
            <a:r>
              <a:rPr lang="en-US" baseline="0" dirty="0" err="1" smtClean="0"/>
              <a:t>pousse</a:t>
            </a:r>
            <a:r>
              <a:rPr lang="en-US" baseline="0" dirty="0" smtClean="0"/>
              <a:t> la production au-</a:t>
            </a:r>
            <a:r>
              <a:rPr lang="en-US" baseline="0" dirty="0" err="1" smtClean="0"/>
              <a:t>dela</a:t>
            </a:r>
            <a:r>
              <a:rPr lang="en-US" baseline="0" dirty="0" smtClean="0"/>
              <a:t> des standards courant!</a:t>
            </a:r>
            <a:endParaRPr lang="en-US" dirty="0"/>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20</a:t>
            </a:fld>
            <a:endParaRPr lang="en-US"/>
          </a:p>
        </p:txBody>
      </p:sp>
    </p:spTree>
    <p:extLst>
      <p:ext uri="{BB962C8B-B14F-4D97-AF65-F5344CB8AC3E}">
        <p14:creationId xmlns:p14="http://schemas.microsoft.com/office/powerpoint/2010/main" val="36942988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smtClean="0"/>
              <a:t>Une</a:t>
            </a:r>
            <a:r>
              <a:rPr lang="en-US" dirty="0" smtClean="0"/>
              <a:t> des </a:t>
            </a:r>
            <a:r>
              <a:rPr lang="en-US" dirty="0" err="1" smtClean="0"/>
              <a:t>limites</a:t>
            </a:r>
            <a:r>
              <a:rPr lang="en-US" dirty="0" smtClean="0"/>
              <a:t> les plus important du</a:t>
            </a:r>
            <a:r>
              <a:rPr lang="en-US" baseline="0" dirty="0" smtClean="0"/>
              <a:t> EPUB </a:t>
            </a:r>
            <a:r>
              <a:rPr lang="en-US" baseline="0" dirty="0" err="1" smtClean="0"/>
              <a:t>aplique</a:t>
            </a:r>
            <a:r>
              <a:rPr lang="en-US" baseline="0" dirty="0" smtClean="0"/>
              <a:t> au BD </a:t>
            </a:r>
            <a:r>
              <a:rPr lang="en-US" baseline="0" dirty="0" err="1" smtClean="0"/>
              <a:t>numerique</a:t>
            </a:r>
            <a:r>
              <a:rPr lang="en-US" baseline="0" dirty="0" smtClean="0"/>
              <a:t> </a:t>
            </a:r>
            <a:r>
              <a:rPr lang="en-US" baseline="0" dirty="0" err="1" smtClean="0"/>
              <a:t>est</a:t>
            </a:r>
            <a:r>
              <a:rPr lang="en-US" baseline="0" dirty="0" smtClean="0"/>
              <a:t> </a:t>
            </a:r>
            <a:r>
              <a:rPr lang="en-US" baseline="0" dirty="0" err="1" smtClean="0"/>
              <a:t>l’expression</a:t>
            </a:r>
            <a:r>
              <a:rPr lang="en-US" baseline="0" dirty="0" smtClean="0"/>
              <a:t> des transitions.</a:t>
            </a:r>
          </a:p>
          <a:p>
            <a:endParaRPr lang="en-US" baseline="0" dirty="0" smtClean="0"/>
          </a:p>
          <a:p>
            <a:r>
              <a:rPr lang="en-US" baseline="0" dirty="0" smtClean="0"/>
              <a:t>Il y a du sang </a:t>
            </a:r>
            <a:r>
              <a:rPr lang="en-US" baseline="0" dirty="0" err="1" smtClean="0"/>
              <a:t>dans</a:t>
            </a:r>
            <a:r>
              <a:rPr lang="en-US" baseline="0" dirty="0" smtClean="0"/>
              <a:t> les </a:t>
            </a:r>
            <a:r>
              <a:rPr lang="en-US" baseline="0" dirty="0" err="1" smtClean="0"/>
              <a:t>caniveaux</a:t>
            </a:r>
            <a:r>
              <a:rPr lang="en-US" baseline="0" dirty="0" smtClean="0"/>
              <a:t>! La plus part de </a:t>
            </a:r>
            <a:r>
              <a:rPr lang="en-US" baseline="0" dirty="0" err="1" smtClean="0"/>
              <a:t>vous</a:t>
            </a:r>
            <a:r>
              <a:rPr lang="en-US" baseline="0" dirty="0" smtClean="0"/>
              <a:t>, </a:t>
            </a:r>
            <a:r>
              <a:rPr lang="en-US" baseline="0" dirty="0" err="1" smtClean="0"/>
              <a:t>surtout</a:t>
            </a:r>
            <a:r>
              <a:rPr lang="en-US" baseline="0" dirty="0" smtClean="0"/>
              <a:t> </a:t>
            </a:r>
            <a:r>
              <a:rPr lang="en-US" baseline="0" dirty="0" err="1" smtClean="0"/>
              <a:t>ceux</a:t>
            </a:r>
            <a:r>
              <a:rPr lang="en-US" baseline="0" dirty="0" smtClean="0"/>
              <a:t> qui </a:t>
            </a:r>
            <a:r>
              <a:rPr lang="en-US" baseline="0" dirty="0" err="1" smtClean="0"/>
              <a:t>sont</a:t>
            </a:r>
            <a:r>
              <a:rPr lang="en-US" baseline="0" dirty="0" smtClean="0"/>
              <a:t> </a:t>
            </a:r>
            <a:r>
              <a:rPr lang="en-US" baseline="0" dirty="0" err="1" smtClean="0"/>
              <a:t>passiones</a:t>
            </a:r>
            <a:r>
              <a:rPr lang="en-US" baseline="0" dirty="0" smtClean="0"/>
              <a:t> par la BD </a:t>
            </a:r>
            <a:r>
              <a:rPr lang="en-US" baseline="0" dirty="0" err="1" smtClean="0"/>
              <a:t>savent</a:t>
            </a:r>
            <a:r>
              <a:rPr lang="en-US" baseline="0" dirty="0" smtClean="0"/>
              <a:t> </a:t>
            </a:r>
            <a:r>
              <a:rPr lang="en-US" baseline="0" dirty="0" err="1" smtClean="0"/>
              <a:t>tres</a:t>
            </a:r>
            <a:r>
              <a:rPr lang="en-US" baseline="0" dirty="0" smtClean="0"/>
              <a:t> </a:t>
            </a:r>
            <a:r>
              <a:rPr lang="en-US" baseline="0" dirty="0" err="1" smtClean="0"/>
              <a:t>bien</a:t>
            </a:r>
            <a:r>
              <a:rPr lang="en-US" baseline="0" dirty="0" smtClean="0"/>
              <a:t> de </a:t>
            </a:r>
            <a:r>
              <a:rPr lang="en-US" baseline="0" dirty="0" err="1" smtClean="0"/>
              <a:t>ce</a:t>
            </a:r>
            <a:r>
              <a:rPr lang="en-US" baseline="0" dirty="0" smtClean="0"/>
              <a:t> </a:t>
            </a:r>
            <a:r>
              <a:rPr lang="en-US" baseline="0" dirty="0" err="1" smtClean="0"/>
              <a:t>que</a:t>
            </a:r>
            <a:r>
              <a:rPr lang="en-US" baseline="0" dirty="0" smtClean="0"/>
              <a:t> je </a:t>
            </a:r>
            <a:r>
              <a:rPr lang="en-US" baseline="0" dirty="0" err="1" smtClean="0"/>
              <a:t>parle</a:t>
            </a:r>
            <a:r>
              <a:rPr lang="en-US" baseline="0" dirty="0" smtClean="0"/>
              <a:t>. </a:t>
            </a:r>
            <a:r>
              <a:rPr lang="en-US" baseline="0" dirty="0" err="1" smtClean="0"/>
              <a:t>Dans</a:t>
            </a:r>
            <a:r>
              <a:rPr lang="en-US" baseline="0" dirty="0" smtClean="0"/>
              <a:t> la BD, </a:t>
            </a:r>
            <a:r>
              <a:rPr lang="en-US" baseline="0" dirty="0" err="1" smtClean="0"/>
              <a:t>l’action</a:t>
            </a:r>
            <a:r>
              <a:rPr lang="en-US" baseline="0" dirty="0" smtClean="0"/>
              <a:t> se </a:t>
            </a:r>
            <a:r>
              <a:rPr lang="en-US" baseline="0" dirty="0" err="1" smtClean="0"/>
              <a:t>passe</a:t>
            </a:r>
            <a:r>
              <a:rPr lang="en-US" baseline="0" dirty="0" smtClean="0"/>
              <a:t> </a:t>
            </a:r>
            <a:r>
              <a:rPr lang="en-US" baseline="0" dirty="0" err="1" smtClean="0"/>
              <a:t>egalement</a:t>
            </a:r>
            <a:r>
              <a:rPr lang="en-US" baseline="0" dirty="0" smtClean="0"/>
              <a:t> </a:t>
            </a:r>
            <a:r>
              <a:rPr lang="en-US" baseline="0" dirty="0" err="1" smtClean="0"/>
              <a:t>dans</a:t>
            </a:r>
            <a:r>
              <a:rPr lang="en-US" baseline="0" dirty="0" smtClean="0"/>
              <a:t> la case </a:t>
            </a:r>
            <a:r>
              <a:rPr lang="en-US" baseline="0" dirty="0" err="1" smtClean="0"/>
              <a:t>que</a:t>
            </a:r>
            <a:r>
              <a:rPr lang="en-US" baseline="0" dirty="0" smtClean="0"/>
              <a:t> </a:t>
            </a:r>
            <a:r>
              <a:rPr lang="en-US" baseline="0" dirty="0" err="1" smtClean="0"/>
              <a:t>dans</a:t>
            </a:r>
            <a:r>
              <a:rPr lang="en-US" baseline="0" dirty="0" smtClean="0"/>
              <a:t> </a:t>
            </a:r>
            <a:r>
              <a:rPr lang="en-US" baseline="0" dirty="0" err="1" smtClean="0"/>
              <a:t>l’entre</a:t>
            </a:r>
            <a:r>
              <a:rPr lang="en-US" baseline="0" dirty="0" smtClean="0"/>
              <a:t> case. </a:t>
            </a:r>
            <a:r>
              <a:rPr lang="en-US" baseline="0" dirty="0" err="1" smtClean="0"/>
              <a:t>C’est</a:t>
            </a:r>
            <a:r>
              <a:rPr lang="en-US" baseline="0" dirty="0" smtClean="0"/>
              <a:t> </a:t>
            </a:r>
            <a:r>
              <a:rPr lang="en-US" baseline="0" dirty="0" err="1" smtClean="0"/>
              <a:t>cette</a:t>
            </a:r>
            <a:r>
              <a:rPr lang="en-US" baseline="0" dirty="0" smtClean="0"/>
              <a:t> </a:t>
            </a:r>
            <a:r>
              <a:rPr lang="en-US" baseline="0" dirty="0" err="1" smtClean="0"/>
              <a:t>espace</a:t>
            </a:r>
            <a:r>
              <a:rPr lang="en-US" baseline="0" dirty="0" smtClean="0"/>
              <a:t> </a:t>
            </a:r>
            <a:r>
              <a:rPr lang="en-US" baseline="0" dirty="0" err="1" smtClean="0"/>
              <a:t>magique</a:t>
            </a:r>
            <a:r>
              <a:rPr lang="en-US" baseline="0" dirty="0" smtClean="0"/>
              <a:t> qui nous </a:t>
            </a:r>
            <a:r>
              <a:rPr lang="en-US" baseline="0" dirty="0" err="1" smtClean="0"/>
              <a:t>laisse</a:t>
            </a:r>
            <a:r>
              <a:rPr lang="en-US" baseline="0" dirty="0" smtClean="0"/>
              <a:t> imaginer </a:t>
            </a:r>
            <a:r>
              <a:rPr lang="en-US" baseline="0" dirty="0" err="1" smtClean="0"/>
              <a:t>tant</a:t>
            </a:r>
            <a:r>
              <a:rPr lang="en-US" baseline="0" dirty="0" smtClean="0"/>
              <a:t> des choses, </a:t>
            </a:r>
            <a:r>
              <a:rPr lang="en-US" baseline="0" dirty="0" err="1" smtClean="0"/>
              <a:t>remplir</a:t>
            </a:r>
            <a:r>
              <a:rPr lang="en-US" baseline="0" dirty="0" smtClean="0"/>
              <a:t> les descriptions des auteurs avec le </a:t>
            </a:r>
            <a:r>
              <a:rPr lang="en-US" baseline="0" dirty="0" err="1" smtClean="0"/>
              <a:t>pouvoir</a:t>
            </a:r>
            <a:r>
              <a:rPr lang="en-US" baseline="0" dirty="0" smtClean="0"/>
              <a:t> de </a:t>
            </a:r>
            <a:r>
              <a:rPr lang="en-US" baseline="0" dirty="0" err="1" smtClean="0"/>
              <a:t>notre</a:t>
            </a:r>
            <a:r>
              <a:rPr lang="en-US" baseline="0" dirty="0" smtClean="0"/>
              <a:t> imagination, qui </a:t>
            </a:r>
            <a:r>
              <a:rPr lang="en-US" baseline="0" dirty="0" err="1" smtClean="0"/>
              <a:t>n’est</a:t>
            </a:r>
            <a:r>
              <a:rPr lang="en-US" baseline="0" dirty="0" smtClean="0"/>
              <a:t> pas encore </a:t>
            </a:r>
            <a:r>
              <a:rPr lang="en-US" baseline="0" dirty="0" err="1" smtClean="0"/>
              <a:t>exploite</a:t>
            </a:r>
            <a:r>
              <a:rPr lang="en-US" baseline="0" dirty="0" smtClean="0"/>
              <a:t> par la lecture </a:t>
            </a:r>
            <a:r>
              <a:rPr lang="en-US" baseline="0" dirty="0" err="1" smtClean="0"/>
              <a:t>numerique</a:t>
            </a:r>
            <a:r>
              <a:rPr lang="en-US" baseline="0" dirty="0" smtClean="0"/>
              <a:t>.</a:t>
            </a:r>
          </a:p>
          <a:p>
            <a:endParaRPr lang="en-US" baseline="0" dirty="0" smtClean="0"/>
          </a:p>
          <a:p>
            <a:r>
              <a:rPr lang="en-US" baseline="0" dirty="0" err="1" smtClean="0"/>
              <a:t>C’est</a:t>
            </a:r>
            <a:r>
              <a:rPr lang="en-US" baseline="0" dirty="0" smtClean="0"/>
              <a:t> un </a:t>
            </a:r>
            <a:r>
              <a:rPr lang="en-US" baseline="0" dirty="0" err="1" smtClean="0"/>
              <a:t>espace</a:t>
            </a:r>
            <a:r>
              <a:rPr lang="en-US" baseline="0" dirty="0" smtClean="0"/>
              <a:t> qui depend beaucoup du milieu </a:t>
            </a:r>
            <a:r>
              <a:rPr lang="en-US" baseline="0" dirty="0" err="1" smtClean="0"/>
              <a:t>d’expression</a:t>
            </a:r>
            <a:r>
              <a:rPr lang="en-US" baseline="0" dirty="0" smtClean="0"/>
              <a:t>, qui a un </a:t>
            </a:r>
            <a:r>
              <a:rPr lang="en-US" baseline="0" dirty="0" err="1" smtClean="0"/>
              <a:t>tel</a:t>
            </a:r>
            <a:r>
              <a:rPr lang="en-US" baseline="0" dirty="0" smtClean="0"/>
              <a:t> </a:t>
            </a:r>
            <a:r>
              <a:rPr lang="en-US" baseline="0" dirty="0" err="1" smtClean="0"/>
              <a:t>pouvoir</a:t>
            </a:r>
            <a:r>
              <a:rPr lang="en-US" baseline="0" dirty="0" smtClean="0"/>
              <a:t> </a:t>
            </a:r>
            <a:r>
              <a:rPr lang="en-US" baseline="0" dirty="0" err="1" smtClean="0"/>
              <a:t>sur</a:t>
            </a:r>
            <a:r>
              <a:rPr lang="en-US" baseline="0" dirty="0" smtClean="0"/>
              <a:t> le </a:t>
            </a:r>
            <a:r>
              <a:rPr lang="en-US" baseline="0" dirty="0" err="1" smtClean="0"/>
              <a:t>papier</a:t>
            </a:r>
            <a:r>
              <a:rPr lang="en-US" baseline="0" dirty="0" smtClean="0"/>
              <a:t> </a:t>
            </a:r>
            <a:r>
              <a:rPr lang="en-US" baseline="0" dirty="0" err="1" smtClean="0"/>
              <a:t>exactement</a:t>
            </a:r>
            <a:r>
              <a:rPr lang="en-US" baseline="0" dirty="0" smtClean="0"/>
              <a:t> a cause de </a:t>
            </a:r>
            <a:r>
              <a:rPr lang="en-US" baseline="0" dirty="0" err="1" smtClean="0"/>
              <a:t>l’absence</a:t>
            </a:r>
            <a:r>
              <a:rPr lang="en-US" baseline="0" dirty="0" smtClean="0"/>
              <a:t> de </a:t>
            </a:r>
            <a:r>
              <a:rPr lang="en-US" baseline="0" dirty="0" err="1" smtClean="0"/>
              <a:t>quelque</a:t>
            </a:r>
            <a:r>
              <a:rPr lang="en-US" baseline="0" dirty="0" smtClean="0"/>
              <a:t> chose </a:t>
            </a:r>
            <a:r>
              <a:rPr lang="en-US" baseline="0" dirty="0" err="1" smtClean="0"/>
              <a:t>concret</a:t>
            </a:r>
            <a:r>
              <a:rPr lang="en-US" baseline="0" dirty="0" smtClean="0"/>
              <a:t>, </a:t>
            </a:r>
            <a:r>
              <a:rPr lang="en-US" baseline="0" dirty="0" err="1" smtClean="0"/>
              <a:t>mais</a:t>
            </a:r>
            <a:r>
              <a:rPr lang="en-US" baseline="0" dirty="0" smtClean="0"/>
              <a:t> qui </a:t>
            </a:r>
            <a:r>
              <a:rPr lang="en-US" baseline="0" dirty="0" err="1" smtClean="0"/>
              <a:t>dans</a:t>
            </a:r>
            <a:r>
              <a:rPr lang="en-US" baseline="0" dirty="0" smtClean="0"/>
              <a:t> le </a:t>
            </a:r>
            <a:r>
              <a:rPr lang="en-US" baseline="0" dirty="0" err="1" smtClean="0"/>
              <a:t>numerique</a:t>
            </a:r>
            <a:r>
              <a:rPr lang="en-US" baseline="0" dirty="0" smtClean="0"/>
              <a:t> </a:t>
            </a:r>
            <a:r>
              <a:rPr lang="en-US" baseline="0" dirty="0" err="1" smtClean="0"/>
              <a:t>peut</a:t>
            </a:r>
            <a:r>
              <a:rPr lang="en-US" baseline="0" dirty="0" smtClean="0"/>
              <a:t> </a:t>
            </a:r>
            <a:r>
              <a:rPr lang="en-US" baseline="0" dirty="0" err="1" smtClean="0"/>
              <a:t>etre</a:t>
            </a:r>
            <a:r>
              <a:rPr lang="en-US" baseline="0" dirty="0" smtClean="0"/>
              <a:t> </a:t>
            </a:r>
            <a:r>
              <a:rPr lang="en-US" baseline="0" dirty="0" err="1" smtClean="0"/>
              <a:t>interprete</a:t>
            </a:r>
            <a:r>
              <a:rPr lang="en-US" baseline="0" dirty="0" smtClean="0"/>
              <a:t> </a:t>
            </a:r>
            <a:r>
              <a:rPr lang="en-US" baseline="0" dirty="0" err="1" smtClean="0"/>
              <a:t>d’une</a:t>
            </a:r>
            <a:r>
              <a:rPr lang="en-US" baseline="0" dirty="0" smtClean="0"/>
              <a:t> </a:t>
            </a:r>
            <a:r>
              <a:rPr lang="en-US" baseline="0" dirty="0" err="1" smtClean="0"/>
              <a:t>facont</a:t>
            </a:r>
            <a:r>
              <a:rPr lang="en-US" baseline="0" dirty="0" smtClean="0"/>
              <a:t> </a:t>
            </a:r>
            <a:r>
              <a:rPr lang="en-US" baseline="0" dirty="0" err="1" smtClean="0"/>
              <a:t>completement</a:t>
            </a:r>
            <a:r>
              <a:rPr lang="en-US" baseline="0" dirty="0" smtClean="0"/>
              <a:t> nouvelle, pour augmenter </a:t>
            </a:r>
            <a:r>
              <a:rPr lang="en-US" baseline="0" dirty="0" err="1" smtClean="0"/>
              <a:t>l’experience</a:t>
            </a:r>
            <a:r>
              <a:rPr lang="en-US" baseline="0" dirty="0" smtClean="0"/>
              <a:t> de lecture, en </a:t>
            </a:r>
            <a:r>
              <a:rPr lang="en-US" baseline="0" dirty="0" err="1" smtClean="0"/>
              <a:t>s’appuyant</a:t>
            </a:r>
            <a:r>
              <a:rPr lang="en-US" baseline="0" dirty="0" smtClean="0"/>
              <a:t> </a:t>
            </a:r>
            <a:r>
              <a:rPr lang="en-US" baseline="0" dirty="0" err="1" smtClean="0"/>
              <a:t>sur</a:t>
            </a:r>
            <a:r>
              <a:rPr lang="en-US" baseline="0" dirty="0" smtClean="0"/>
              <a:t> les </a:t>
            </a:r>
            <a:r>
              <a:rPr lang="en-US" baseline="0" dirty="0" err="1" smtClean="0"/>
              <a:t>principes</a:t>
            </a:r>
            <a:r>
              <a:rPr lang="en-US" baseline="0" dirty="0" smtClean="0"/>
              <a:t> de </a:t>
            </a:r>
            <a:r>
              <a:rPr lang="en-US" baseline="0" dirty="0" err="1" smtClean="0"/>
              <a:t>sequentialite</a:t>
            </a:r>
            <a:r>
              <a:rPr lang="en-US" baseline="0" dirty="0" smtClean="0"/>
              <a:t> de la BD, </a:t>
            </a:r>
            <a:r>
              <a:rPr lang="en-US" baseline="0" dirty="0" err="1" smtClean="0"/>
              <a:t>l’ellipse</a:t>
            </a:r>
            <a:r>
              <a:rPr lang="en-US" baseline="0" dirty="0" smtClean="0"/>
              <a:t> et </a:t>
            </a:r>
            <a:r>
              <a:rPr lang="en-US" baseline="0" dirty="0" err="1" smtClean="0"/>
              <a:t>sur</a:t>
            </a:r>
            <a:r>
              <a:rPr lang="en-US" baseline="0" dirty="0" smtClean="0"/>
              <a:t> le </a:t>
            </a:r>
            <a:r>
              <a:rPr lang="en-US" baseline="0" dirty="0" err="1" smtClean="0"/>
              <a:t>pouvoir</a:t>
            </a:r>
            <a:r>
              <a:rPr lang="en-US" baseline="0" dirty="0" smtClean="0"/>
              <a:t> technique des nouveaux medias, </a:t>
            </a:r>
            <a:r>
              <a:rPr lang="en-US" baseline="0" dirty="0" err="1" smtClean="0"/>
              <a:t>outils</a:t>
            </a:r>
            <a:r>
              <a:rPr lang="en-US" baseline="0" dirty="0" smtClean="0"/>
              <a:t> et standards.</a:t>
            </a:r>
          </a:p>
          <a:p>
            <a:endParaRPr lang="en-US" baseline="0" dirty="0" smtClean="0"/>
          </a:p>
          <a:p>
            <a:r>
              <a:rPr lang="en-US" dirty="0" err="1" smtClean="0"/>
              <a:t>Alors</a:t>
            </a:r>
            <a:r>
              <a:rPr lang="en-US" dirty="0" smtClean="0"/>
              <a:t>, pour</a:t>
            </a:r>
            <a:r>
              <a:rPr lang="en-US" baseline="0" dirty="0" smtClean="0"/>
              <a:t> continuer je </a:t>
            </a:r>
            <a:r>
              <a:rPr lang="en-US" baseline="0" dirty="0" err="1" smtClean="0"/>
              <a:t>vous</a:t>
            </a:r>
            <a:r>
              <a:rPr lang="en-US" baseline="0" dirty="0" smtClean="0"/>
              <a:t> </a:t>
            </a:r>
            <a:r>
              <a:rPr lang="en-US" baseline="0" dirty="0" err="1" smtClean="0"/>
              <a:t>presenterai</a:t>
            </a:r>
            <a:r>
              <a:rPr lang="en-US" baseline="0" dirty="0" smtClean="0"/>
              <a:t> </a:t>
            </a:r>
            <a:r>
              <a:rPr lang="en-US" baseline="0" dirty="0" err="1" smtClean="0"/>
              <a:t>quelque</a:t>
            </a:r>
            <a:r>
              <a:rPr lang="en-US" baseline="0" dirty="0" smtClean="0"/>
              <a:t> scenarios </a:t>
            </a:r>
            <a:r>
              <a:rPr lang="en-US" baseline="0" dirty="0" err="1" smtClean="0"/>
              <a:t>qu’on</a:t>
            </a:r>
            <a:r>
              <a:rPr lang="en-US" baseline="0" dirty="0" smtClean="0"/>
              <a:t> a </a:t>
            </a:r>
            <a:r>
              <a:rPr lang="en-US" baseline="0" dirty="0" err="1" smtClean="0"/>
              <a:t>identifie</a:t>
            </a:r>
            <a:r>
              <a:rPr lang="en-US" baseline="0" dirty="0" smtClean="0"/>
              <a:t> </a:t>
            </a:r>
            <a:r>
              <a:rPr lang="en-US" baseline="0" dirty="0" err="1" smtClean="0"/>
              <a:t>comme</a:t>
            </a:r>
            <a:r>
              <a:rPr lang="en-US" baseline="0" dirty="0" smtClean="0"/>
              <a:t> frequents et/</a:t>
            </a:r>
            <a:r>
              <a:rPr lang="en-US" baseline="0" dirty="0" err="1" smtClean="0"/>
              <a:t>ou</a:t>
            </a:r>
            <a:r>
              <a:rPr lang="en-US" baseline="0" dirty="0" smtClean="0"/>
              <a:t> </a:t>
            </a:r>
            <a:r>
              <a:rPr lang="en-US" baseline="0" dirty="0" err="1" smtClean="0"/>
              <a:t>interessants</a:t>
            </a:r>
            <a:r>
              <a:rPr lang="en-US" baseline="0" dirty="0" smtClean="0"/>
              <a:t> </a:t>
            </a:r>
            <a:r>
              <a:rPr lang="en-US" baseline="0" dirty="0" err="1" smtClean="0"/>
              <a:t>dans</a:t>
            </a:r>
            <a:r>
              <a:rPr lang="en-US" baseline="0" dirty="0" smtClean="0"/>
              <a:t> les BD </a:t>
            </a:r>
            <a:r>
              <a:rPr lang="en-US" baseline="0" dirty="0" err="1" smtClean="0"/>
              <a:t>numeriques</a:t>
            </a:r>
            <a:r>
              <a:rPr lang="en-US" baseline="0" dirty="0" smtClean="0"/>
              <a:t> en </a:t>
            </a:r>
            <a:r>
              <a:rPr lang="en-US" baseline="0" dirty="0" err="1" smtClean="0"/>
              <a:t>particulier</a:t>
            </a:r>
            <a:r>
              <a:rPr lang="en-US" baseline="0" dirty="0" smtClean="0"/>
              <a:t>, </a:t>
            </a:r>
            <a:r>
              <a:rPr lang="en-US" baseline="0" dirty="0" err="1" smtClean="0"/>
              <a:t>mais</a:t>
            </a:r>
            <a:r>
              <a:rPr lang="en-US" baseline="0" dirty="0" smtClean="0"/>
              <a:t> </a:t>
            </a:r>
            <a:r>
              <a:rPr lang="en-US" baseline="0" dirty="0" err="1" smtClean="0"/>
              <a:t>applicables</a:t>
            </a:r>
            <a:r>
              <a:rPr lang="en-US" baseline="0" dirty="0" smtClean="0"/>
              <a:t> aux publications </a:t>
            </a:r>
            <a:r>
              <a:rPr lang="en-US" baseline="0" dirty="0" err="1" smtClean="0"/>
              <a:t>basees</a:t>
            </a:r>
            <a:r>
              <a:rPr lang="en-US" baseline="0" dirty="0" smtClean="0"/>
              <a:t> </a:t>
            </a:r>
            <a:r>
              <a:rPr lang="en-US" baseline="0" dirty="0" err="1" smtClean="0"/>
              <a:t>sur</a:t>
            </a:r>
            <a:r>
              <a:rPr lang="en-US" baseline="0" dirty="0" smtClean="0"/>
              <a:t> des images en general. Pour </a:t>
            </a:r>
            <a:r>
              <a:rPr lang="en-US" baseline="0" dirty="0" err="1" smtClean="0"/>
              <a:t>chacun</a:t>
            </a:r>
            <a:r>
              <a:rPr lang="en-US" baseline="0" dirty="0" smtClean="0"/>
              <a:t>, je </a:t>
            </a:r>
            <a:r>
              <a:rPr lang="en-US" baseline="0" dirty="0" err="1" smtClean="0"/>
              <a:t>vous</a:t>
            </a:r>
            <a:r>
              <a:rPr lang="en-US" baseline="0" dirty="0" smtClean="0"/>
              <a:t> </a:t>
            </a:r>
            <a:r>
              <a:rPr lang="en-US" baseline="0" dirty="0" err="1" smtClean="0"/>
              <a:t>sugere</a:t>
            </a:r>
            <a:r>
              <a:rPr lang="en-US" baseline="0" dirty="0" smtClean="0"/>
              <a:t> </a:t>
            </a:r>
            <a:r>
              <a:rPr lang="en-US" baseline="0" dirty="0" err="1" smtClean="0"/>
              <a:t>d’aller</a:t>
            </a:r>
            <a:r>
              <a:rPr lang="en-US" baseline="0" dirty="0" smtClean="0"/>
              <a:t> a la fin de </a:t>
            </a:r>
            <a:r>
              <a:rPr lang="en-US" baseline="0" dirty="0" err="1" smtClean="0"/>
              <a:t>cette</a:t>
            </a:r>
            <a:r>
              <a:rPr lang="en-US" baseline="0" dirty="0" smtClean="0"/>
              <a:t> presentation et de </a:t>
            </a:r>
            <a:r>
              <a:rPr lang="en-US" baseline="0" dirty="0" err="1" smtClean="0"/>
              <a:t>voir</a:t>
            </a:r>
            <a:r>
              <a:rPr lang="en-US" baseline="0" dirty="0" smtClean="0"/>
              <a:t> les </a:t>
            </a:r>
            <a:r>
              <a:rPr lang="en-US" baseline="0" dirty="0" err="1" smtClean="0"/>
              <a:t>exemples</a:t>
            </a:r>
            <a:r>
              <a:rPr lang="en-US" baseline="0" dirty="0" smtClean="0"/>
              <a:t> </a:t>
            </a:r>
            <a:r>
              <a:rPr lang="en-US" baseline="0" dirty="0" err="1" smtClean="0"/>
              <a:t>vous</a:t>
            </a:r>
            <a:r>
              <a:rPr lang="en-US" baseline="0" dirty="0" smtClean="0"/>
              <a:t>-meme! Je </a:t>
            </a:r>
            <a:r>
              <a:rPr lang="en-US" baseline="0" dirty="0" err="1" smtClean="0"/>
              <a:t>suis</a:t>
            </a:r>
            <a:r>
              <a:rPr lang="en-US" baseline="0" dirty="0" smtClean="0"/>
              <a:t> </a:t>
            </a:r>
            <a:r>
              <a:rPr lang="en-US" baseline="0" dirty="0" err="1" smtClean="0"/>
              <a:t>sur</a:t>
            </a:r>
            <a:r>
              <a:rPr lang="en-US" baseline="0" dirty="0" smtClean="0"/>
              <a:t> </a:t>
            </a:r>
            <a:r>
              <a:rPr lang="en-US" baseline="0" dirty="0" err="1" smtClean="0"/>
              <a:t>que</a:t>
            </a:r>
            <a:r>
              <a:rPr lang="en-US" baseline="0" dirty="0" smtClean="0"/>
              <a:t> </a:t>
            </a:r>
            <a:r>
              <a:rPr lang="en-US" baseline="0" dirty="0" err="1" smtClean="0"/>
              <a:t>ca</a:t>
            </a:r>
            <a:r>
              <a:rPr lang="en-US" baseline="0" dirty="0" smtClean="0"/>
              <a:t> </a:t>
            </a:r>
            <a:r>
              <a:rPr lang="en-US" baseline="0" dirty="0" err="1" smtClean="0"/>
              <a:t>va</a:t>
            </a:r>
            <a:r>
              <a:rPr lang="en-US" baseline="0" dirty="0" smtClean="0"/>
              <a:t> </a:t>
            </a:r>
            <a:r>
              <a:rPr lang="en-US" baseline="0" dirty="0" err="1" smtClean="0"/>
              <a:t>vous</a:t>
            </a:r>
            <a:r>
              <a:rPr lang="en-US" baseline="0" dirty="0" smtClean="0"/>
              <a:t> </a:t>
            </a:r>
            <a:r>
              <a:rPr lang="en-US" baseline="0" dirty="0" err="1" smtClean="0"/>
              <a:t>donner</a:t>
            </a:r>
            <a:r>
              <a:rPr lang="en-US" baseline="0" dirty="0" smtClean="0"/>
              <a:t> pas mal </a:t>
            </a:r>
            <a:r>
              <a:rPr lang="en-US" baseline="0" dirty="0" err="1" smtClean="0"/>
              <a:t>d’idees</a:t>
            </a:r>
            <a:r>
              <a:rPr lang="en-US" baseline="0" dirty="0" smtClean="0"/>
              <a:t>!</a:t>
            </a:r>
            <a:endParaRPr lang="en-US" dirty="0"/>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21</a:t>
            </a:fld>
            <a:endParaRPr lang="en-US"/>
          </a:p>
        </p:txBody>
      </p:sp>
    </p:spTree>
    <p:extLst>
      <p:ext uri="{BB962C8B-B14F-4D97-AF65-F5344CB8AC3E}">
        <p14:creationId xmlns:p14="http://schemas.microsoft.com/office/powerpoint/2010/main" val="1085640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Voila </a:t>
            </a:r>
            <a:r>
              <a:rPr lang="en-US" dirty="0" err="1" smtClean="0"/>
              <a:t>alors</a:t>
            </a:r>
            <a:r>
              <a:rPr lang="en-US" dirty="0" smtClean="0"/>
              <a:t> </a:t>
            </a:r>
            <a:r>
              <a:rPr lang="en-US" dirty="0" err="1" smtClean="0"/>
              <a:t>ce</a:t>
            </a:r>
            <a:r>
              <a:rPr lang="en-US" dirty="0" smtClean="0"/>
              <a:t> </a:t>
            </a:r>
            <a:r>
              <a:rPr lang="en-US" dirty="0" err="1" smtClean="0"/>
              <a:t>que</a:t>
            </a:r>
            <a:r>
              <a:rPr lang="en-US" baseline="0" dirty="0" smtClean="0"/>
              <a:t> EPUB </a:t>
            </a:r>
            <a:r>
              <a:rPr lang="en-US" baseline="0" dirty="0" err="1" smtClean="0"/>
              <a:t>peut</a:t>
            </a:r>
            <a:r>
              <a:rPr lang="en-US" baseline="0" dirty="0" smtClean="0"/>
              <a:t> </a:t>
            </a:r>
            <a:r>
              <a:rPr lang="en-US" baseline="0" dirty="0" err="1" smtClean="0"/>
              <a:t>deja</a:t>
            </a:r>
            <a:r>
              <a:rPr lang="en-US" baseline="0" dirty="0" smtClean="0"/>
              <a:t> faire, au </a:t>
            </a:r>
            <a:r>
              <a:rPr lang="en-US" baseline="0" dirty="0" err="1" smtClean="0"/>
              <a:t>moins</a:t>
            </a:r>
            <a:r>
              <a:rPr lang="en-US" baseline="0" dirty="0" smtClean="0"/>
              <a:t> en </a:t>
            </a:r>
            <a:r>
              <a:rPr lang="en-US" baseline="0" dirty="0" err="1" smtClean="0"/>
              <a:t>theorie</a:t>
            </a:r>
            <a:r>
              <a:rPr lang="en-US" baseline="0" dirty="0" smtClean="0"/>
              <a:t>.</a:t>
            </a:r>
          </a:p>
          <a:p>
            <a:endParaRPr lang="en-US" baseline="0" dirty="0" smtClean="0"/>
          </a:p>
          <a:p>
            <a:r>
              <a:rPr lang="en-US" baseline="0" dirty="0" smtClean="0"/>
              <a:t>La navigation simple page-par-page</a:t>
            </a:r>
          </a:p>
          <a:p>
            <a:endParaRPr lang="en-US" baseline="0" dirty="0" smtClean="0"/>
          </a:p>
          <a:p>
            <a:r>
              <a:rPr lang="en-US" baseline="0" dirty="0" smtClean="0"/>
              <a:t>La </a:t>
            </a:r>
            <a:r>
              <a:rPr lang="en-US" baseline="0" dirty="0" err="1" smtClean="0"/>
              <a:t>possibilite</a:t>
            </a:r>
            <a:r>
              <a:rPr lang="en-US" baseline="0" dirty="0" smtClean="0"/>
              <a:t> </a:t>
            </a:r>
            <a:r>
              <a:rPr lang="en-US" baseline="0" dirty="0" err="1" smtClean="0"/>
              <a:t>d’exprimer</a:t>
            </a:r>
            <a:r>
              <a:rPr lang="en-US" baseline="0" dirty="0" smtClean="0"/>
              <a:t> </a:t>
            </a:r>
            <a:r>
              <a:rPr lang="en-US" baseline="0" dirty="0" err="1" smtClean="0"/>
              <a:t>une</a:t>
            </a:r>
            <a:r>
              <a:rPr lang="en-US" baseline="0" dirty="0" smtClean="0"/>
              <a:t> double page (</a:t>
            </a:r>
            <a:r>
              <a:rPr lang="en-US" baseline="0" dirty="0" err="1" smtClean="0"/>
              <a:t>ca</a:t>
            </a:r>
            <a:r>
              <a:rPr lang="en-US" baseline="0" dirty="0" smtClean="0"/>
              <a:t> </a:t>
            </a:r>
            <a:r>
              <a:rPr lang="en-US" baseline="0" dirty="0" err="1" smtClean="0"/>
              <a:t>veut</a:t>
            </a:r>
            <a:r>
              <a:rPr lang="en-US" baseline="0" dirty="0" smtClean="0"/>
              <a:t> dire les scenes qui </a:t>
            </a:r>
            <a:r>
              <a:rPr lang="en-US" baseline="0" dirty="0" err="1" smtClean="0"/>
              <a:t>s’etendent</a:t>
            </a:r>
            <a:r>
              <a:rPr lang="en-US" baseline="0" dirty="0" smtClean="0"/>
              <a:t> </a:t>
            </a:r>
            <a:r>
              <a:rPr lang="en-US" baseline="0" dirty="0" err="1" smtClean="0"/>
              <a:t>sur</a:t>
            </a:r>
            <a:r>
              <a:rPr lang="en-US" baseline="0" dirty="0" smtClean="0"/>
              <a:t> 2 pages)</a:t>
            </a:r>
          </a:p>
          <a:p>
            <a:endParaRPr lang="en-US" baseline="0" dirty="0" smtClean="0"/>
          </a:p>
          <a:p>
            <a:r>
              <a:rPr lang="en-US" baseline="0" dirty="0" smtClean="0"/>
              <a:t>La navigation </a:t>
            </a:r>
            <a:r>
              <a:rPr lang="en-US" baseline="0" dirty="0" err="1" smtClean="0"/>
              <a:t>verticale</a:t>
            </a:r>
            <a:r>
              <a:rPr lang="en-US" baseline="0" dirty="0" smtClean="0"/>
              <a:t> continue, en </a:t>
            </a:r>
            <a:r>
              <a:rPr lang="en-US" baseline="0" dirty="0" err="1" smtClean="0"/>
              <a:t>scrollant</a:t>
            </a:r>
            <a:endParaRPr lang="en-US" baseline="0" dirty="0" smtClean="0"/>
          </a:p>
          <a:p>
            <a:endParaRPr lang="en-US" baseline="0" dirty="0" smtClean="0"/>
          </a:p>
          <a:p>
            <a:r>
              <a:rPr lang="en-US" baseline="0" dirty="0" smtClean="0"/>
              <a:t>Et la navigation </a:t>
            </a:r>
            <a:r>
              <a:rPr lang="en-US" baseline="0" dirty="0" err="1" smtClean="0"/>
              <a:t>horizontale</a:t>
            </a:r>
            <a:r>
              <a:rPr lang="en-US" baseline="0" dirty="0" smtClean="0"/>
              <a:t> </a:t>
            </a:r>
            <a:r>
              <a:rPr lang="en-US" baseline="0" dirty="0" err="1" smtClean="0"/>
              <a:t>contnue</a:t>
            </a:r>
            <a:r>
              <a:rPr lang="en-US" baseline="0" dirty="0" smtClean="0"/>
              <a:t>, en </a:t>
            </a:r>
            <a:r>
              <a:rPr lang="en-US" baseline="0" dirty="0" err="1" smtClean="0"/>
              <a:t>scrollant</a:t>
            </a:r>
            <a:endParaRPr lang="en-US" baseline="0" dirty="0" smtClean="0"/>
          </a:p>
          <a:p>
            <a:endParaRPr lang="en-US" baseline="0" dirty="0" smtClean="0"/>
          </a:p>
          <a:p>
            <a:r>
              <a:rPr lang="en-US" baseline="0" dirty="0" err="1" smtClean="0"/>
              <a:t>Toutes</a:t>
            </a:r>
            <a:r>
              <a:rPr lang="en-US" baseline="0" dirty="0" smtClean="0"/>
              <a:t> </a:t>
            </a:r>
            <a:r>
              <a:rPr lang="en-US" baseline="0" dirty="0" err="1" smtClean="0"/>
              <a:t>ces</a:t>
            </a:r>
            <a:r>
              <a:rPr lang="en-US" baseline="0" dirty="0" smtClean="0"/>
              <a:t> choses sans </a:t>
            </a:r>
            <a:r>
              <a:rPr lang="en-US" baseline="0" dirty="0" err="1" smtClean="0"/>
              <a:t>effets</a:t>
            </a:r>
            <a:r>
              <a:rPr lang="en-US" baseline="0" dirty="0" smtClean="0"/>
              <a:t> </a:t>
            </a:r>
            <a:r>
              <a:rPr lang="en-US" baseline="0" dirty="0" err="1" smtClean="0"/>
              <a:t>artistiques</a:t>
            </a:r>
            <a:r>
              <a:rPr lang="en-US" baseline="0" dirty="0" smtClean="0"/>
              <a:t> </a:t>
            </a:r>
            <a:r>
              <a:rPr lang="en-US" baseline="0" dirty="0" err="1" smtClean="0"/>
              <a:t>additionels</a:t>
            </a:r>
            <a:r>
              <a:rPr lang="en-US" baseline="0" dirty="0" smtClean="0"/>
              <a:t>.</a:t>
            </a:r>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22</a:t>
            </a:fld>
            <a:endParaRPr lang="en-US"/>
          </a:p>
        </p:txBody>
      </p:sp>
    </p:spTree>
    <p:extLst>
      <p:ext uri="{BB962C8B-B14F-4D97-AF65-F5344CB8AC3E}">
        <p14:creationId xmlns:p14="http://schemas.microsoft.com/office/powerpoint/2010/main" val="14035877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La navigation </a:t>
            </a:r>
            <a:r>
              <a:rPr lang="en-US" dirty="0" err="1" smtClean="0"/>
              <a:t>guidee</a:t>
            </a:r>
            <a:r>
              <a:rPr lang="en-US" dirty="0" smtClean="0"/>
              <a:t>.</a:t>
            </a:r>
          </a:p>
          <a:p>
            <a:endParaRPr lang="en-US" dirty="0" smtClean="0"/>
          </a:p>
          <a:p>
            <a:r>
              <a:rPr lang="en-US" dirty="0" smtClean="0"/>
              <a:t>Celle ci </a:t>
            </a:r>
            <a:r>
              <a:rPr lang="en-US" dirty="0" err="1" smtClean="0"/>
              <a:t>est</a:t>
            </a:r>
            <a:r>
              <a:rPr lang="en-US" dirty="0" smtClean="0"/>
              <a:t> un </a:t>
            </a:r>
            <a:r>
              <a:rPr lang="en-US" dirty="0" err="1" smtClean="0"/>
              <a:t>principe</a:t>
            </a:r>
            <a:r>
              <a:rPr lang="en-US" dirty="0" smtClean="0"/>
              <a:t> qui </a:t>
            </a:r>
            <a:r>
              <a:rPr lang="en-US" dirty="0" err="1" smtClean="0"/>
              <a:t>va</a:t>
            </a:r>
            <a:r>
              <a:rPr lang="en-US" baseline="0" dirty="0" smtClean="0"/>
              <a:t> </a:t>
            </a:r>
            <a:r>
              <a:rPr lang="en-US" baseline="0" dirty="0" err="1" smtClean="0"/>
              <a:t>bientot</a:t>
            </a:r>
            <a:r>
              <a:rPr lang="en-US" baseline="0" dirty="0" smtClean="0"/>
              <a:t> </a:t>
            </a:r>
            <a:r>
              <a:rPr lang="en-US" baseline="0" dirty="0" err="1" smtClean="0"/>
              <a:t>etre</a:t>
            </a:r>
            <a:r>
              <a:rPr lang="en-US" baseline="0" dirty="0" smtClean="0"/>
              <a:t> </a:t>
            </a:r>
            <a:r>
              <a:rPr lang="en-US" baseline="0" dirty="0" err="1" smtClean="0"/>
              <a:t>inclus</a:t>
            </a:r>
            <a:r>
              <a:rPr lang="en-US" baseline="0" dirty="0" smtClean="0"/>
              <a:t> </a:t>
            </a:r>
            <a:r>
              <a:rPr lang="en-US" baseline="0" dirty="0" err="1" smtClean="0"/>
              <a:t>dans</a:t>
            </a:r>
            <a:r>
              <a:rPr lang="en-US" baseline="0" dirty="0" smtClean="0"/>
              <a:t> le standard EPUB, a </a:t>
            </a:r>
            <a:r>
              <a:rPr lang="en-US" baseline="0" dirty="0" err="1" smtClean="0"/>
              <a:t>l’issu</a:t>
            </a:r>
            <a:r>
              <a:rPr lang="en-US" baseline="0" dirty="0" smtClean="0"/>
              <a:t> du travail </a:t>
            </a:r>
            <a:r>
              <a:rPr lang="en-US" baseline="0" dirty="0" err="1" smtClean="0"/>
              <a:t>realise</a:t>
            </a:r>
            <a:r>
              <a:rPr lang="en-US" baseline="0" dirty="0" smtClean="0"/>
              <a:t> par le </a:t>
            </a:r>
            <a:r>
              <a:rPr lang="en-US" baseline="0" dirty="0" err="1" smtClean="0"/>
              <a:t>groupe</a:t>
            </a:r>
            <a:r>
              <a:rPr lang="en-US" baseline="0" dirty="0" smtClean="0"/>
              <a:t> de travail AHL.</a:t>
            </a:r>
          </a:p>
          <a:p>
            <a:r>
              <a:rPr lang="en-US" baseline="0" dirty="0" smtClean="0"/>
              <a:t>Elle </a:t>
            </a:r>
            <a:r>
              <a:rPr lang="en-US" baseline="0" dirty="0" err="1" smtClean="0"/>
              <a:t>implique</a:t>
            </a:r>
            <a:r>
              <a:rPr lang="en-US" baseline="0" dirty="0" smtClean="0"/>
              <a:t> la separation de la scene </a:t>
            </a:r>
            <a:r>
              <a:rPr lang="en-US" baseline="0" dirty="0" err="1" smtClean="0"/>
              <a:t>dans</a:t>
            </a:r>
            <a:r>
              <a:rPr lang="en-US" baseline="0" dirty="0" smtClean="0"/>
              <a:t> des regions </a:t>
            </a:r>
            <a:r>
              <a:rPr lang="en-US" baseline="0" dirty="0" err="1" smtClean="0"/>
              <a:t>d’interet</a:t>
            </a:r>
            <a:r>
              <a:rPr lang="en-US" baseline="0" dirty="0" smtClean="0"/>
              <a:t>, pour </a:t>
            </a:r>
            <a:r>
              <a:rPr lang="en-US" baseline="0" dirty="0" err="1" smtClean="0"/>
              <a:t>pouvoir</a:t>
            </a:r>
            <a:r>
              <a:rPr lang="en-US" baseline="0" dirty="0" smtClean="0"/>
              <a:t> les </a:t>
            </a:r>
            <a:r>
              <a:rPr lang="en-US" baseline="0" dirty="0" err="1" smtClean="0"/>
              <a:t>rendre</a:t>
            </a:r>
            <a:r>
              <a:rPr lang="en-US" baseline="0" dirty="0" smtClean="0"/>
              <a:t> </a:t>
            </a:r>
            <a:r>
              <a:rPr lang="en-US" baseline="0" dirty="0" err="1" smtClean="0"/>
              <a:t>separement</a:t>
            </a:r>
            <a:r>
              <a:rPr lang="en-US" baseline="0" dirty="0" smtClean="0"/>
              <a:t> </a:t>
            </a:r>
            <a:r>
              <a:rPr lang="en-US" baseline="0" dirty="0" err="1" smtClean="0"/>
              <a:t>dans</a:t>
            </a:r>
            <a:r>
              <a:rPr lang="en-US" baseline="0" dirty="0" smtClean="0"/>
              <a:t> </a:t>
            </a:r>
            <a:r>
              <a:rPr lang="en-US" baseline="0" dirty="0" err="1" smtClean="0"/>
              <a:t>une</a:t>
            </a:r>
            <a:r>
              <a:rPr lang="en-US" baseline="0" dirty="0" smtClean="0"/>
              <a:t> </a:t>
            </a:r>
            <a:r>
              <a:rPr lang="en-US" baseline="0" dirty="0" err="1" smtClean="0"/>
              <a:t>ordre</a:t>
            </a:r>
            <a:r>
              <a:rPr lang="en-US" baseline="0" dirty="0" smtClean="0"/>
              <a:t> </a:t>
            </a:r>
            <a:r>
              <a:rPr lang="en-US" baseline="0" dirty="0" err="1" smtClean="0"/>
              <a:t>d’affichage</a:t>
            </a:r>
            <a:r>
              <a:rPr lang="en-US" baseline="0" dirty="0" smtClean="0"/>
              <a:t> </a:t>
            </a:r>
            <a:r>
              <a:rPr lang="en-US" baseline="0" dirty="0" err="1" smtClean="0"/>
              <a:t>specifique</a:t>
            </a:r>
            <a:r>
              <a:rPr lang="en-US" baseline="0" dirty="0" smtClean="0"/>
              <a:t>. </a:t>
            </a:r>
            <a:r>
              <a:rPr lang="en-US" baseline="0" dirty="0" err="1" smtClean="0"/>
              <a:t>Ca</a:t>
            </a:r>
            <a:r>
              <a:rPr lang="en-US" baseline="0" dirty="0" smtClean="0"/>
              <a:t> </a:t>
            </a:r>
            <a:r>
              <a:rPr lang="en-US" baseline="0" dirty="0" err="1" smtClean="0"/>
              <a:t>veut</a:t>
            </a:r>
            <a:r>
              <a:rPr lang="en-US" baseline="0" dirty="0" smtClean="0"/>
              <a:t> dire, navigation case-par-case, case-a-boule, boule-a-case etc.</a:t>
            </a:r>
          </a:p>
          <a:p>
            <a:endParaRPr lang="en-US" baseline="0" dirty="0" smtClean="0"/>
          </a:p>
          <a:p>
            <a:r>
              <a:rPr lang="en-US" baseline="0" dirty="0" smtClean="0"/>
              <a:t>Pour beaucoup plus de details et des </a:t>
            </a:r>
            <a:r>
              <a:rPr lang="en-US" baseline="0" dirty="0" err="1" smtClean="0"/>
              <a:t>exemples</a:t>
            </a:r>
            <a:r>
              <a:rPr lang="en-US" baseline="0" dirty="0" smtClean="0"/>
              <a:t>, je </a:t>
            </a:r>
            <a:r>
              <a:rPr lang="en-US" baseline="0" dirty="0" err="1" smtClean="0"/>
              <a:t>vous</a:t>
            </a:r>
            <a:r>
              <a:rPr lang="en-US" baseline="0" dirty="0" smtClean="0"/>
              <a:t> invites a examiner le document reference.</a:t>
            </a:r>
            <a:endParaRPr lang="en-US" dirty="0"/>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23</a:t>
            </a:fld>
            <a:endParaRPr lang="en-US"/>
          </a:p>
        </p:txBody>
      </p:sp>
    </p:spTree>
    <p:extLst>
      <p:ext uri="{BB962C8B-B14F-4D97-AF65-F5344CB8AC3E}">
        <p14:creationId xmlns:p14="http://schemas.microsoft.com/office/powerpoint/2010/main" val="22678106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smtClean="0"/>
              <a:t>Passons</a:t>
            </a:r>
            <a:r>
              <a:rPr lang="en-US" dirty="0" smtClean="0"/>
              <a:t> </a:t>
            </a:r>
            <a:r>
              <a:rPr lang="en-US" dirty="0" err="1" smtClean="0"/>
              <a:t>maintenant</a:t>
            </a:r>
            <a:r>
              <a:rPr lang="en-US" baseline="0" dirty="0" smtClean="0"/>
              <a:t> au scenarios pas </a:t>
            </a:r>
            <a:r>
              <a:rPr lang="en-US" baseline="0" dirty="0" err="1" smtClean="0"/>
              <a:t>possibles</a:t>
            </a:r>
            <a:r>
              <a:rPr lang="en-US" baseline="0" dirty="0" smtClean="0"/>
              <a:t>... au </a:t>
            </a:r>
            <a:r>
              <a:rPr lang="en-US" baseline="0" dirty="0" err="1" smtClean="0"/>
              <a:t>moins</a:t>
            </a:r>
            <a:r>
              <a:rPr lang="en-US" baseline="0" dirty="0" smtClean="0"/>
              <a:t> pour </a:t>
            </a:r>
            <a:r>
              <a:rPr lang="en-US" baseline="0" dirty="0" err="1" smtClean="0"/>
              <a:t>l’instant</a:t>
            </a:r>
            <a:r>
              <a:rPr lang="en-US" baseline="0" dirty="0" smtClean="0"/>
              <a:t>.</a:t>
            </a:r>
          </a:p>
          <a:p>
            <a:endParaRPr lang="en-US" baseline="0" dirty="0" smtClean="0"/>
          </a:p>
          <a:p>
            <a:r>
              <a:rPr lang="en-US" baseline="0" dirty="0" smtClean="0"/>
              <a:t>Des transitions de page a page </a:t>
            </a:r>
            <a:r>
              <a:rPr lang="en-US" baseline="0" dirty="0" err="1" smtClean="0"/>
              <a:t>augmentees</a:t>
            </a:r>
            <a:r>
              <a:rPr lang="en-US" baseline="0" dirty="0" smtClean="0"/>
              <a:t> d’un </a:t>
            </a:r>
            <a:r>
              <a:rPr lang="en-US" baseline="0" dirty="0" err="1" smtClean="0"/>
              <a:t>effet</a:t>
            </a:r>
            <a:r>
              <a:rPr lang="en-US" baseline="0" dirty="0" smtClean="0"/>
              <a:t> </a:t>
            </a:r>
            <a:r>
              <a:rPr lang="en-US" baseline="0" dirty="0" err="1" smtClean="0"/>
              <a:t>artistique</a:t>
            </a:r>
            <a:r>
              <a:rPr lang="en-US" baseline="0" dirty="0" smtClean="0"/>
              <a:t> </a:t>
            </a:r>
            <a:r>
              <a:rPr lang="en-US" baseline="0" dirty="0" err="1" smtClean="0"/>
              <a:t>dans</a:t>
            </a:r>
            <a:r>
              <a:rPr lang="en-US" baseline="0" dirty="0" smtClean="0"/>
              <a:t> </a:t>
            </a:r>
            <a:r>
              <a:rPr lang="en-US" baseline="0" dirty="0" err="1" smtClean="0"/>
              <a:t>l’entre</a:t>
            </a:r>
            <a:r>
              <a:rPr lang="en-US" baseline="0" dirty="0" smtClean="0"/>
              <a:t> page. </a:t>
            </a:r>
            <a:r>
              <a:rPr lang="en-US" baseline="0" dirty="0" err="1" smtClean="0"/>
              <a:t>Une</a:t>
            </a:r>
            <a:r>
              <a:rPr lang="en-US" baseline="0" dirty="0" smtClean="0"/>
              <a:t> petite translation, </a:t>
            </a:r>
            <a:r>
              <a:rPr lang="en-US" baseline="0" dirty="0" err="1" smtClean="0"/>
              <a:t>une</a:t>
            </a:r>
            <a:r>
              <a:rPr lang="en-US" baseline="0" dirty="0" smtClean="0"/>
              <a:t> </a:t>
            </a:r>
            <a:r>
              <a:rPr lang="en-US" baseline="0" dirty="0" err="1" smtClean="0"/>
              <a:t>tournee</a:t>
            </a:r>
            <a:r>
              <a:rPr lang="en-US" baseline="0" dirty="0" smtClean="0"/>
              <a:t> de page, un fade, etc.</a:t>
            </a:r>
          </a:p>
          <a:p>
            <a:endParaRPr lang="en-US" baseline="0" dirty="0" smtClean="0"/>
          </a:p>
          <a:p>
            <a:r>
              <a:rPr lang="en-US" baseline="0" dirty="0" smtClean="0"/>
              <a:t>Navigation </a:t>
            </a:r>
            <a:r>
              <a:rPr lang="en-US" baseline="0" dirty="0" err="1" smtClean="0"/>
              <a:t>guidee</a:t>
            </a:r>
            <a:r>
              <a:rPr lang="en-US" baseline="0" dirty="0" smtClean="0"/>
              <a:t> (</a:t>
            </a:r>
            <a:r>
              <a:rPr lang="en-US" baseline="0" dirty="0" err="1" smtClean="0"/>
              <a:t>comme</a:t>
            </a:r>
            <a:r>
              <a:rPr lang="en-US" baseline="0" dirty="0" smtClean="0"/>
              <a:t> </a:t>
            </a:r>
            <a:r>
              <a:rPr lang="en-US" baseline="0" dirty="0" err="1" smtClean="0"/>
              <a:t>decrit</a:t>
            </a:r>
            <a:r>
              <a:rPr lang="en-US" baseline="0" dirty="0" smtClean="0"/>
              <a:t> au point 5), </a:t>
            </a:r>
            <a:r>
              <a:rPr lang="en-US" baseline="0" dirty="0" err="1" smtClean="0"/>
              <a:t>mais</a:t>
            </a:r>
            <a:r>
              <a:rPr lang="en-US" baseline="0" dirty="0" smtClean="0"/>
              <a:t> </a:t>
            </a:r>
            <a:r>
              <a:rPr lang="en-US" baseline="0" dirty="0" err="1" smtClean="0"/>
              <a:t>cette</a:t>
            </a:r>
            <a:r>
              <a:rPr lang="en-US" baseline="0" dirty="0" smtClean="0"/>
              <a:t> </a:t>
            </a:r>
            <a:r>
              <a:rPr lang="en-US" baseline="0" dirty="0" err="1" smtClean="0"/>
              <a:t>fois</a:t>
            </a:r>
            <a:r>
              <a:rPr lang="en-US" baseline="0" dirty="0" smtClean="0"/>
              <a:t> ci avec des transitions </a:t>
            </a:r>
            <a:r>
              <a:rPr lang="en-US" baseline="0" dirty="0" err="1" smtClean="0"/>
              <a:t>artistiques</a:t>
            </a:r>
            <a:r>
              <a:rPr lang="en-US" baseline="0" dirty="0" smtClean="0"/>
              <a:t> de region a region. Par </a:t>
            </a:r>
            <a:r>
              <a:rPr lang="en-US" baseline="0" dirty="0" err="1" smtClean="0"/>
              <a:t>exemple</a:t>
            </a:r>
            <a:r>
              <a:rPr lang="en-US" baseline="0" dirty="0" smtClean="0"/>
              <a:t>, un </a:t>
            </a:r>
            <a:r>
              <a:rPr lang="en-US" baseline="0" dirty="0" err="1" smtClean="0"/>
              <a:t>effet</a:t>
            </a:r>
            <a:r>
              <a:rPr lang="en-US" baseline="0" dirty="0" smtClean="0"/>
              <a:t> </a:t>
            </a:r>
            <a:r>
              <a:rPr lang="en-US" baseline="0" dirty="0" err="1" smtClean="0"/>
              <a:t>artistique</a:t>
            </a:r>
            <a:r>
              <a:rPr lang="en-US" baseline="0" dirty="0" smtClean="0"/>
              <a:t> </a:t>
            </a:r>
            <a:r>
              <a:rPr lang="en-US" baseline="0" dirty="0" err="1" smtClean="0"/>
              <a:t>quand</a:t>
            </a:r>
            <a:r>
              <a:rPr lang="en-US" baseline="0" dirty="0" smtClean="0"/>
              <a:t> on </a:t>
            </a:r>
            <a:r>
              <a:rPr lang="en-US" baseline="0" dirty="0" err="1" smtClean="0"/>
              <a:t>passe</a:t>
            </a:r>
            <a:r>
              <a:rPr lang="en-US" baseline="0" dirty="0" smtClean="0"/>
              <a:t> </a:t>
            </a:r>
            <a:r>
              <a:rPr lang="en-US" baseline="0" dirty="0" err="1" smtClean="0"/>
              <a:t>d’une</a:t>
            </a:r>
            <a:r>
              <a:rPr lang="en-US" baseline="0" dirty="0" smtClean="0"/>
              <a:t> case a </a:t>
            </a:r>
            <a:r>
              <a:rPr lang="en-US" baseline="0" dirty="0" err="1" smtClean="0"/>
              <a:t>l’autre</a:t>
            </a:r>
            <a:r>
              <a:rPr lang="en-US" baseline="0" dirty="0" smtClean="0"/>
              <a:t> </a:t>
            </a:r>
            <a:r>
              <a:rPr lang="en-US" baseline="0" dirty="0" err="1" smtClean="0"/>
              <a:t>ou</a:t>
            </a:r>
            <a:r>
              <a:rPr lang="en-US" baseline="0" dirty="0" smtClean="0"/>
              <a:t> </a:t>
            </a:r>
            <a:r>
              <a:rPr lang="en-US" baseline="0" dirty="0" err="1" smtClean="0"/>
              <a:t>d’une</a:t>
            </a:r>
            <a:r>
              <a:rPr lang="en-US" baseline="0" dirty="0" smtClean="0"/>
              <a:t> case a </a:t>
            </a:r>
            <a:r>
              <a:rPr lang="en-US" baseline="0" dirty="0" err="1" smtClean="0"/>
              <a:t>une</a:t>
            </a:r>
            <a:r>
              <a:rPr lang="en-US" baseline="0" dirty="0" smtClean="0"/>
              <a:t> boule de dialogue.</a:t>
            </a:r>
          </a:p>
          <a:p>
            <a:endParaRPr lang="en-US" baseline="0" dirty="0" smtClean="0"/>
          </a:p>
          <a:p>
            <a:r>
              <a:rPr lang="en-US" baseline="0" dirty="0" smtClean="0"/>
              <a:t>Transformations </a:t>
            </a:r>
            <a:r>
              <a:rPr lang="en-US" baseline="0" dirty="0" err="1" smtClean="0"/>
              <a:t>independantes</a:t>
            </a:r>
            <a:r>
              <a:rPr lang="en-US" baseline="0" dirty="0" smtClean="0"/>
              <a:t> </a:t>
            </a:r>
            <a:r>
              <a:rPr lang="en-US" baseline="0" dirty="0" err="1" smtClean="0"/>
              <a:t>sur</a:t>
            </a:r>
            <a:r>
              <a:rPr lang="en-US" baseline="0" dirty="0" smtClean="0"/>
              <a:t> les elements </a:t>
            </a:r>
            <a:r>
              <a:rPr lang="en-US" baseline="0" dirty="0" err="1" smtClean="0"/>
              <a:t>composant</a:t>
            </a:r>
            <a:r>
              <a:rPr lang="en-US" baseline="0" dirty="0" smtClean="0"/>
              <a:t> la page. Par </a:t>
            </a:r>
            <a:r>
              <a:rPr lang="en-US" baseline="0" dirty="0" err="1" smtClean="0"/>
              <a:t>exemple</a:t>
            </a:r>
            <a:r>
              <a:rPr lang="en-US" baseline="0" dirty="0" smtClean="0"/>
              <a:t>, un bateau qui </a:t>
            </a:r>
            <a:r>
              <a:rPr lang="en-US" baseline="0" dirty="0" err="1" smtClean="0"/>
              <a:t>bouge</a:t>
            </a:r>
            <a:r>
              <a:rPr lang="en-US" baseline="0" dirty="0" smtClean="0"/>
              <a:t> un petit </a:t>
            </a:r>
            <a:r>
              <a:rPr lang="en-US" baseline="0" dirty="0" err="1" smtClean="0"/>
              <a:t>peu</a:t>
            </a:r>
            <a:r>
              <a:rPr lang="en-US" baseline="0" dirty="0" smtClean="0"/>
              <a:t>, un </a:t>
            </a:r>
            <a:r>
              <a:rPr lang="en-US" baseline="0" dirty="0" err="1" smtClean="0"/>
              <a:t>ballon</a:t>
            </a:r>
            <a:r>
              <a:rPr lang="en-US" baseline="0" dirty="0" smtClean="0"/>
              <a:t> en train de </a:t>
            </a:r>
            <a:r>
              <a:rPr lang="en-US" baseline="0" dirty="0" err="1" smtClean="0"/>
              <a:t>rouler</a:t>
            </a:r>
            <a:r>
              <a:rPr lang="en-US" baseline="0" dirty="0" smtClean="0"/>
              <a:t>.</a:t>
            </a:r>
          </a:p>
          <a:p>
            <a:endParaRPr lang="en-US" baseline="0" dirty="0" smtClean="0"/>
          </a:p>
          <a:p>
            <a:r>
              <a:rPr lang="en-US" baseline="0" dirty="0" smtClean="0"/>
              <a:t>Et </a:t>
            </a:r>
            <a:r>
              <a:rPr lang="en-US" baseline="0" dirty="0" err="1" smtClean="0"/>
              <a:t>parfois</a:t>
            </a:r>
            <a:r>
              <a:rPr lang="en-US" baseline="0" dirty="0" smtClean="0"/>
              <a:t>, on </a:t>
            </a:r>
            <a:r>
              <a:rPr lang="en-US" baseline="0" dirty="0" err="1" smtClean="0"/>
              <a:t>voudrait</a:t>
            </a:r>
            <a:r>
              <a:rPr lang="en-US" baseline="0" dirty="0" smtClean="0"/>
              <a:t> </a:t>
            </a:r>
            <a:r>
              <a:rPr lang="en-US" baseline="0" dirty="0" err="1" smtClean="0"/>
              <a:t>avoir</a:t>
            </a:r>
            <a:r>
              <a:rPr lang="en-US" baseline="0" dirty="0" smtClean="0"/>
              <a:t> des </a:t>
            </a:r>
            <a:r>
              <a:rPr lang="en-US" baseline="0" dirty="0" err="1" smtClean="0"/>
              <a:t>courtes</a:t>
            </a:r>
            <a:r>
              <a:rPr lang="en-US" baseline="0" dirty="0" smtClean="0"/>
              <a:t> animations </a:t>
            </a:r>
            <a:r>
              <a:rPr lang="en-US" baseline="0" dirty="0" err="1" smtClean="0"/>
              <a:t>dans</a:t>
            </a:r>
            <a:r>
              <a:rPr lang="en-US" baseline="0" dirty="0" smtClean="0"/>
              <a:t> </a:t>
            </a:r>
            <a:r>
              <a:rPr lang="en-US" baseline="0" dirty="0" err="1" smtClean="0"/>
              <a:t>l’entre</a:t>
            </a:r>
            <a:r>
              <a:rPr lang="en-US" baseline="0" dirty="0" smtClean="0"/>
              <a:t> page.</a:t>
            </a:r>
            <a:endParaRPr lang="en-US" dirty="0"/>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24</a:t>
            </a:fld>
            <a:endParaRPr lang="en-US"/>
          </a:p>
        </p:txBody>
      </p:sp>
    </p:spTree>
    <p:extLst>
      <p:ext uri="{BB962C8B-B14F-4D97-AF65-F5344CB8AC3E}">
        <p14:creationId xmlns:p14="http://schemas.microsoft.com/office/powerpoint/2010/main" val="42521869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Des </a:t>
            </a:r>
            <a:r>
              <a:rPr lang="en-US" dirty="0" err="1" smtClean="0"/>
              <a:t>longues</a:t>
            </a:r>
            <a:r>
              <a:rPr lang="en-US" dirty="0" smtClean="0"/>
              <a:t> pages </a:t>
            </a:r>
            <a:r>
              <a:rPr lang="en-US" dirty="0" err="1" smtClean="0"/>
              <a:t>verticales</a:t>
            </a:r>
            <a:r>
              <a:rPr lang="en-US" dirty="0" smtClean="0"/>
              <a:t> </a:t>
            </a:r>
            <a:r>
              <a:rPr lang="en-US" dirty="0" err="1" smtClean="0"/>
              <a:t>ou</a:t>
            </a:r>
            <a:r>
              <a:rPr lang="en-US" dirty="0" smtClean="0"/>
              <a:t> </a:t>
            </a:r>
            <a:r>
              <a:rPr lang="en-US" dirty="0" err="1" smtClean="0"/>
              <a:t>horizontales</a:t>
            </a:r>
            <a:r>
              <a:rPr lang="en-US" dirty="0" smtClean="0"/>
              <a:t> </a:t>
            </a:r>
            <a:r>
              <a:rPr lang="en-US" dirty="0" err="1" smtClean="0"/>
              <a:t>sur</a:t>
            </a:r>
            <a:r>
              <a:rPr lang="en-US" dirty="0" smtClean="0"/>
              <a:t> </a:t>
            </a:r>
            <a:r>
              <a:rPr lang="en-US" dirty="0" err="1" smtClean="0"/>
              <a:t>lesquelles</a:t>
            </a:r>
            <a:r>
              <a:rPr lang="en-US" baseline="0" dirty="0" smtClean="0"/>
              <a:t> on </a:t>
            </a:r>
            <a:r>
              <a:rPr lang="en-US" baseline="0" dirty="0" err="1" smtClean="0"/>
              <a:t>avance</a:t>
            </a:r>
            <a:r>
              <a:rPr lang="en-US" baseline="0" dirty="0" smtClean="0"/>
              <a:t> en </a:t>
            </a:r>
            <a:r>
              <a:rPr lang="en-US" baseline="0" dirty="0" err="1" smtClean="0"/>
              <a:t>scrollant</a:t>
            </a:r>
            <a:r>
              <a:rPr lang="en-US" baseline="0" dirty="0" smtClean="0"/>
              <a:t>. De temps en temps on a des petites transformations </a:t>
            </a:r>
            <a:r>
              <a:rPr lang="en-US" baseline="0" dirty="0" err="1" smtClean="0"/>
              <a:t>sur</a:t>
            </a:r>
            <a:r>
              <a:rPr lang="en-US" baseline="0" dirty="0" smtClean="0"/>
              <a:t> les elements de la scene, </a:t>
            </a:r>
            <a:r>
              <a:rPr lang="en-US" baseline="0" dirty="0" err="1" smtClean="0"/>
              <a:t>associees</a:t>
            </a:r>
            <a:r>
              <a:rPr lang="en-US" baseline="0" dirty="0" smtClean="0"/>
              <a:t> au scroll.</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err="1" smtClean="0"/>
              <a:t>Comme</a:t>
            </a:r>
            <a:r>
              <a:rPr lang="en-US" baseline="0" dirty="0" smtClean="0"/>
              <a:t> au point 10</a:t>
            </a:r>
            <a:r>
              <a:rPr kumimoji="0" lang="fr-FR" sz="2000" b="0" i="0" u="none" strike="noStrike" kern="1200" cap="none" spc="0" normalizeH="0" baseline="0" noProof="0" dirty="0" smtClean="0">
                <a:ln>
                  <a:noFill/>
                </a:ln>
                <a:solidFill>
                  <a:prstClr val="black">
                    <a:lumMod val="65000"/>
                    <a:lumOff val="35000"/>
                  </a:prstClr>
                </a:solidFill>
                <a:effectLst/>
                <a:uLnTx/>
                <a:uFillTx/>
                <a:latin typeface="Rockwell"/>
                <a:ea typeface="+mn-ea"/>
                <a:cs typeface="+mn-cs"/>
              </a:rPr>
              <a:t>, mais cette fois-ci, à la place des transformations, il y a des animations ponctuelles dans l’avancement sur la page.</a:t>
            </a:r>
          </a:p>
          <a:p>
            <a:pPr marL="0" marR="0" indent="0" algn="l" defTabSz="4572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noProof="0" dirty="0" smtClean="0">
              <a:ln>
                <a:noFill/>
              </a:ln>
              <a:solidFill>
                <a:prstClr val="black">
                  <a:lumMod val="65000"/>
                  <a:lumOff val="35000"/>
                </a:prstClr>
              </a:solidFill>
              <a:effectLst/>
              <a:uLnTx/>
              <a:uFillTx/>
              <a:latin typeface="Rockwell"/>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smtClean="0">
                <a:ln>
                  <a:noFill/>
                </a:ln>
                <a:solidFill>
                  <a:prstClr val="black">
                    <a:lumMod val="65000"/>
                    <a:lumOff val="35000"/>
                  </a:prstClr>
                </a:solidFill>
                <a:effectLst/>
                <a:uLnTx/>
                <a:uFillTx/>
                <a:latin typeface="Rockwell"/>
                <a:ea typeface="+mn-ea"/>
                <a:cs typeface="+mn-cs"/>
              </a:rPr>
              <a:t>Finalement, un cas pas </a:t>
            </a:r>
            <a:r>
              <a:rPr kumimoji="0" lang="fr-FR" sz="2000" b="0" i="0" u="none" strike="noStrike" kern="1200" cap="none" spc="0" normalizeH="0" baseline="0" noProof="0" dirty="0" err="1" smtClean="0">
                <a:ln>
                  <a:noFill/>
                </a:ln>
                <a:solidFill>
                  <a:prstClr val="black">
                    <a:lumMod val="65000"/>
                    <a:lumOff val="35000"/>
                  </a:prstClr>
                </a:solidFill>
                <a:effectLst/>
                <a:uLnTx/>
                <a:uFillTx/>
                <a:latin typeface="Rockwell"/>
                <a:ea typeface="+mn-ea"/>
                <a:cs typeface="+mn-cs"/>
              </a:rPr>
              <a:t>tres</a:t>
            </a:r>
            <a:r>
              <a:rPr kumimoji="0" lang="fr-FR" sz="2000" b="0" i="0" u="none" strike="noStrike" kern="1200" cap="none" spc="0" normalizeH="0" baseline="0" noProof="0" dirty="0" smtClean="0">
                <a:ln>
                  <a:noFill/>
                </a:ln>
                <a:solidFill>
                  <a:prstClr val="black">
                    <a:lumMod val="65000"/>
                    <a:lumOff val="35000"/>
                  </a:prstClr>
                </a:solidFill>
                <a:effectLst/>
                <a:uLnTx/>
                <a:uFillTx/>
                <a:latin typeface="Rockwell"/>
                <a:ea typeface="+mn-ea"/>
                <a:cs typeface="+mn-cs"/>
              </a:rPr>
              <a:t> courant, mais </a:t>
            </a:r>
            <a:r>
              <a:rPr kumimoji="0" lang="fr-FR" sz="2000" b="0" i="0" u="none" strike="noStrike" kern="1200" cap="none" spc="0" normalizeH="0" baseline="0" noProof="0" dirty="0" err="1" smtClean="0">
                <a:ln>
                  <a:noFill/>
                </a:ln>
                <a:solidFill>
                  <a:prstClr val="black">
                    <a:lumMod val="65000"/>
                    <a:lumOff val="35000"/>
                  </a:prstClr>
                </a:solidFill>
                <a:effectLst/>
                <a:uLnTx/>
                <a:uFillTx/>
                <a:latin typeface="Rockwell"/>
                <a:ea typeface="+mn-ea"/>
                <a:cs typeface="+mn-cs"/>
              </a:rPr>
              <a:t>tres</a:t>
            </a:r>
            <a:r>
              <a:rPr kumimoji="0" lang="fr-FR" sz="2000" b="0" i="0" u="none" strike="noStrike" kern="1200" cap="none" spc="0" normalizeH="0" baseline="0" noProof="0" dirty="0" smtClean="0">
                <a:ln>
                  <a:noFill/>
                </a:ln>
                <a:solidFill>
                  <a:prstClr val="black">
                    <a:lumMod val="65000"/>
                    <a:lumOff val="35000"/>
                  </a:prstClr>
                </a:solidFill>
                <a:effectLst/>
                <a:uLnTx/>
                <a:uFillTx/>
                <a:latin typeface="Rockwell"/>
                <a:ea typeface="+mn-ea"/>
                <a:cs typeface="+mn-cs"/>
              </a:rPr>
              <a:t> </a:t>
            </a:r>
            <a:r>
              <a:rPr kumimoji="0" lang="fr-FR" sz="2000" b="0" i="0" u="none" strike="noStrike" kern="1200" cap="none" spc="0" normalizeH="0" baseline="0" noProof="0" dirty="0" err="1" smtClean="0">
                <a:ln>
                  <a:noFill/>
                </a:ln>
                <a:solidFill>
                  <a:prstClr val="black">
                    <a:lumMod val="65000"/>
                    <a:lumOff val="35000"/>
                  </a:prstClr>
                </a:solidFill>
                <a:effectLst/>
                <a:uLnTx/>
                <a:uFillTx/>
                <a:latin typeface="Rockwell"/>
                <a:ea typeface="+mn-ea"/>
                <a:cs typeface="+mn-cs"/>
              </a:rPr>
              <a:t>interessant</a:t>
            </a:r>
            <a:r>
              <a:rPr kumimoji="0" lang="fr-FR" sz="2000" b="0" i="0" u="none" strike="noStrike" kern="1200" cap="none" spc="0" normalizeH="0" baseline="0" noProof="0" dirty="0" smtClean="0">
                <a:ln>
                  <a:noFill/>
                </a:ln>
                <a:solidFill>
                  <a:prstClr val="black">
                    <a:lumMod val="65000"/>
                    <a:lumOff val="35000"/>
                  </a:prstClr>
                </a:solidFill>
                <a:effectLst/>
                <a:uLnTx/>
                <a:uFillTx/>
                <a:latin typeface="Rockwell"/>
                <a:ea typeface="+mn-ea"/>
                <a:cs typeface="+mn-cs"/>
              </a:rPr>
              <a:t>: il y a des publications ou la direction de la lecture (haut vers bas, gauche-droite) se change de temps en temps</a:t>
            </a:r>
          </a:p>
          <a:p>
            <a:pPr marL="0" marR="0" indent="0" algn="l" defTabSz="4572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noProof="0" dirty="0" smtClean="0">
              <a:ln>
                <a:noFill/>
              </a:ln>
              <a:solidFill>
                <a:prstClr val="black">
                  <a:lumMod val="65000"/>
                  <a:lumOff val="35000"/>
                </a:prstClr>
              </a:solidFill>
              <a:effectLst/>
              <a:uLnTx/>
              <a:uFillTx/>
              <a:latin typeface="Rockwell"/>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smtClean="0">
                <a:ln>
                  <a:noFill/>
                </a:ln>
                <a:solidFill>
                  <a:prstClr val="black">
                    <a:lumMod val="65000"/>
                    <a:lumOff val="35000"/>
                  </a:prstClr>
                </a:solidFill>
                <a:effectLst/>
                <a:uLnTx/>
                <a:uFillTx/>
                <a:latin typeface="Rockwell"/>
                <a:ea typeface="+mn-ea"/>
                <a:cs typeface="+mn-cs"/>
              </a:rPr>
              <a:t>Je vous laisse a </a:t>
            </a:r>
            <a:r>
              <a:rPr kumimoji="0" lang="fr-FR" sz="2000" b="0" i="0" u="none" strike="noStrike" kern="1200" cap="none" spc="0" normalizeH="0" baseline="0" noProof="0" dirty="0" err="1" smtClean="0">
                <a:ln>
                  <a:noFill/>
                </a:ln>
                <a:solidFill>
                  <a:prstClr val="black">
                    <a:lumMod val="65000"/>
                    <a:lumOff val="35000"/>
                  </a:prstClr>
                </a:solidFill>
                <a:effectLst/>
                <a:uLnTx/>
                <a:uFillTx/>
                <a:latin typeface="Rockwell"/>
                <a:ea typeface="+mn-ea"/>
                <a:cs typeface="+mn-cs"/>
              </a:rPr>
              <a:t>verifier</a:t>
            </a:r>
            <a:r>
              <a:rPr kumimoji="0" lang="fr-FR" sz="2000" b="0" i="0" u="none" strike="noStrike" kern="1200" cap="none" spc="0" normalizeH="0" baseline="0" noProof="0" dirty="0" smtClean="0">
                <a:ln>
                  <a:noFill/>
                </a:ln>
                <a:solidFill>
                  <a:prstClr val="black">
                    <a:lumMod val="65000"/>
                    <a:lumOff val="35000"/>
                  </a:prstClr>
                </a:solidFill>
                <a:effectLst/>
                <a:uLnTx/>
                <a:uFillTx/>
                <a:latin typeface="Rockwell"/>
                <a:ea typeface="+mn-ea"/>
                <a:cs typeface="+mn-cs"/>
              </a:rPr>
              <a:t> les exemples </a:t>
            </a:r>
            <a:r>
              <a:rPr kumimoji="0" lang="fr-FR" sz="2000" b="0" i="0" u="none" strike="noStrike" kern="1200" cap="none" spc="0" normalizeH="0" baseline="0" noProof="0" dirty="0" err="1" smtClean="0">
                <a:ln>
                  <a:noFill/>
                </a:ln>
                <a:solidFill>
                  <a:prstClr val="black">
                    <a:lumMod val="65000"/>
                    <a:lumOff val="35000"/>
                  </a:prstClr>
                </a:solidFill>
                <a:effectLst/>
                <a:uLnTx/>
                <a:uFillTx/>
                <a:latin typeface="Rockwell"/>
                <a:ea typeface="+mn-ea"/>
                <a:cs typeface="+mn-cs"/>
              </a:rPr>
              <a:t>references</a:t>
            </a:r>
            <a:r>
              <a:rPr kumimoji="0" lang="fr-FR" sz="2000" b="0" i="0" u="none" strike="noStrike" kern="1200" cap="none" spc="0" normalizeH="0" baseline="0" noProof="0" dirty="0" smtClean="0">
                <a:ln>
                  <a:noFill/>
                </a:ln>
                <a:solidFill>
                  <a:prstClr val="black">
                    <a:lumMod val="65000"/>
                    <a:lumOff val="35000"/>
                  </a:prstClr>
                </a:solidFill>
                <a:effectLst/>
                <a:uLnTx/>
                <a:uFillTx/>
                <a:latin typeface="Rockwell"/>
                <a:ea typeface="+mn-ea"/>
                <a:cs typeface="+mn-cs"/>
              </a:rPr>
              <a:t> dans la </a:t>
            </a:r>
            <a:r>
              <a:rPr kumimoji="0" lang="fr-FR" sz="2000" b="0" i="0" u="none" strike="noStrike" kern="1200" cap="none" spc="0" normalizeH="0" baseline="0" noProof="0" dirty="0" err="1" smtClean="0">
                <a:ln>
                  <a:noFill/>
                </a:ln>
                <a:solidFill>
                  <a:prstClr val="black">
                    <a:lumMod val="65000"/>
                    <a:lumOff val="35000"/>
                  </a:prstClr>
                </a:solidFill>
                <a:effectLst/>
                <a:uLnTx/>
                <a:uFillTx/>
                <a:latin typeface="Rockwell"/>
                <a:ea typeface="+mn-ea"/>
                <a:cs typeface="+mn-cs"/>
              </a:rPr>
              <a:t>presentations</a:t>
            </a:r>
            <a:r>
              <a:rPr kumimoji="0" lang="fr-FR" sz="2000" b="0" i="0" u="none" strike="noStrike" kern="1200" cap="none" spc="0" normalizeH="0" baseline="0" noProof="0" dirty="0" smtClean="0">
                <a:ln>
                  <a:noFill/>
                </a:ln>
                <a:solidFill>
                  <a:prstClr val="black">
                    <a:lumMod val="65000"/>
                    <a:lumOff val="35000"/>
                  </a:prstClr>
                </a:solidFill>
                <a:effectLst/>
                <a:uLnTx/>
                <a:uFillTx/>
                <a:latin typeface="Rockwell"/>
                <a:ea typeface="+mn-ea"/>
                <a:cs typeface="+mn-cs"/>
              </a:rPr>
              <a:t>. Elle parlent pour </a:t>
            </a:r>
            <a:r>
              <a:rPr kumimoji="0" lang="fr-FR" sz="2000" b="0" i="0" u="none" strike="noStrike" kern="1200" cap="none" spc="0" normalizeH="0" baseline="0" noProof="0" dirty="0" err="1" smtClean="0">
                <a:ln>
                  <a:noFill/>
                </a:ln>
                <a:solidFill>
                  <a:prstClr val="black">
                    <a:lumMod val="65000"/>
                    <a:lumOff val="35000"/>
                  </a:prstClr>
                </a:solidFill>
                <a:effectLst/>
                <a:uLnTx/>
                <a:uFillTx/>
                <a:latin typeface="Rockwell"/>
                <a:ea typeface="+mn-ea"/>
                <a:cs typeface="+mn-cs"/>
              </a:rPr>
              <a:t>elles-memes</a:t>
            </a:r>
            <a:r>
              <a:rPr kumimoji="0" lang="fr-FR" sz="2000" b="0" i="0" u="none" strike="noStrike" kern="1200" cap="none" spc="0" normalizeH="0" baseline="0" noProof="0" dirty="0" smtClean="0">
                <a:ln>
                  <a:noFill/>
                </a:ln>
                <a:solidFill>
                  <a:prstClr val="black">
                    <a:lumMod val="65000"/>
                    <a:lumOff val="35000"/>
                  </a:prstClr>
                </a:solidFill>
                <a:effectLst/>
                <a:uLnTx/>
                <a:uFillTx/>
                <a:latin typeface="Rockwell"/>
                <a:ea typeface="+mn-ea"/>
                <a:cs typeface="+mn-cs"/>
              </a:rPr>
              <a:t>!</a:t>
            </a:r>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25</a:t>
            </a:fld>
            <a:endParaRPr lang="en-US"/>
          </a:p>
        </p:txBody>
      </p:sp>
    </p:spTree>
    <p:extLst>
      <p:ext uri="{BB962C8B-B14F-4D97-AF65-F5344CB8AC3E}">
        <p14:creationId xmlns:p14="http://schemas.microsoft.com/office/powerpoint/2010/main" val="33979052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Pour </a:t>
            </a:r>
            <a:r>
              <a:rPr lang="en-US" dirty="0" err="1" smtClean="0"/>
              <a:t>finir</a:t>
            </a:r>
            <a:r>
              <a:rPr lang="en-US" dirty="0" smtClean="0"/>
              <a:t>, je </a:t>
            </a:r>
            <a:r>
              <a:rPr lang="en-US" dirty="0" err="1" smtClean="0"/>
              <a:t>vous</a:t>
            </a:r>
            <a:r>
              <a:rPr lang="en-US" dirty="0" smtClean="0"/>
              <a:t> </a:t>
            </a:r>
            <a:r>
              <a:rPr lang="en-US" dirty="0" err="1" smtClean="0"/>
              <a:t>presente</a:t>
            </a:r>
            <a:r>
              <a:rPr lang="en-US" dirty="0" smtClean="0"/>
              <a:t> </a:t>
            </a:r>
            <a:r>
              <a:rPr lang="en-US" dirty="0" err="1" smtClean="0"/>
              <a:t>une</a:t>
            </a:r>
            <a:r>
              <a:rPr lang="en-US" dirty="0" smtClean="0"/>
              <a:t> petite </a:t>
            </a:r>
            <a:r>
              <a:rPr lang="en-US" dirty="0" err="1" smtClean="0"/>
              <a:t>idee</a:t>
            </a:r>
            <a:r>
              <a:rPr lang="en-US" dirty="0" smtClean="0"/>
              <a:t> pour </a:t>
            </a:r>
            <a:r>
              <a:rPr lang="en-US" dirty="0" err="1" smtClean="0"/>
              <a:t>formaliser</a:t>
            </a:r>
            <a:r>
              <a:rPr lang="en-US" dirty="0" smtClean="0"/>
              <a:t> le</a:t>
            </a:r>
            <a:r>
              <a:rPr lang="en-US" baseline="0" dirty="0" smtClean="0"/>
              <a:t> concept de transition </a:t>
            </a:r>
            <a:r>
              <a:rPr lang="en-US" baseline="0" dirty="0" err="1" smtClean="0"/>
              <a:t>dans</a:t>
            </a:r>
            <a:r>
              <a:rPr lang="en-US" baseline="0" dirty="0" smtClean="0"/>
              <a:t> la lecture </a:t>
            </a:r>
            <a:r>
              <a:rPr lang="en-US" baseline="0" dirty="0" err="1" smtClean="0"/>
              <a:t>numerique</a:t>
            </a:r>
            <a:r>
              <a:rPr lang="en-US" baseline="0" dirty="0" smtClean="0"/>
              <a:t>.</a:t>
            </a:r>
          </a:p>
          <a:p>
            <a:endParaRPr lang="en-US" baseline="0" dirty="0" smtClean="0"/>
          </a:p>
          <a:p>
            <a:r>
              <a:rPr lang="en-US" baseline="0" dirty="0" smtClean="0"/>
              <a:t>On </a:t>
            </a:r>
            <a:r>
              <a:rPr lang="en-US" baseline="0" dirty="0" err="1" smtClean="0"/>
              <a:t>considere</a:t>
            </a:r>
            <a:r>
              <a:rPr lang="en-US" baseline="0" dirty="0" smtClean="0"/>
              <a:t> </a:t>
            </a:r>
            <a:r>
              <a:rPr lang="en-US" baseline="0" dirty="0" err="1" smtClean="0"/>
              <a:t>qu’on</a:t>
            </a:r>
            <a:r>
              <a:rPr lang="en-US" baseline="0" dirty="0" smtClean="0"/>
              <a:t> a 2 unites de navigations (des pages, des regions </a:t>
            </a:r>
            <a:r>
              <a:rPr lang="en-US" baseline="0" dirty="0" err="1" smtClean="0"/>
              <a:t>d’interet</a:t>
            </a:r>
            <a:r>
              <a:rPr lang="en-US" baseline="0" dirty="0" smtClean="0"/>
              <a:t>) et </a:t>
            </a:r>
            <a:r>
              <a:rPr lang="en-US" baseline="0" dirty="0" err="1" smtClean="0"/>
              <a:t>qu’on</a:t>
            </a:r>
            <a:r>
              <a:rPr lang="en-US" baseline="0" dirty="0" smtClean="0"/>
              <a:t> </a:t>
            </a:r>
            <a:r>
              <a:rPr lang="en-US" baseline="0" dirty="0" err="1" smtClean="0"/>
              <a:t>voudrait</a:t>
            </a:r>
            <a:r>
              <a:rPr lang="en-US" baseline="0" dirty="0" smtClean="0"/>
              <a:t> passer de </a:t>
            </a:r>
            <a:r>
              <a:rPr lang="en-US" baseline="0" dirty="0" err="1" smtClean="0"/>
              <a:t>l’une</a:t>
            </a:r>
            <a:r>
              <a:rPr lang="en-US" baseline="0" dirty="0" smtClean="0"/>
              <a:t> a </a:t>
            </a:r>
            <a:r>
              <a:rPr lang="en-US" baseline="0" dirty="0" err="1" smtClean="0"/>
              <a:t>l’autre</a:t>
            </a:r>
            <a:r>
              <a:rPr lang="en-US" baseline="0" dirty="0" smtClean="0"/>
              <a:t>.</a:t>
            </a:r>
          </a:p>
          <a:p>
            <a:r>
              <a:rPr lang="en-US" baseline="0" dirty="0" err="1" smtClean="0"/>
              <a:t>Dans</a:t>
            </a:r>
            <a:r>
              <a:rPr lang="en-US" baseline="0" dirty="0" smtClean="0"/>
              <a:t> le </a:t>
            </a:r>
            <a:r>
              <a:rPr lang="en-US" baseline="0" dirty="0" err="1" smtClean="0"/>
              <a:t>formalisme</a:t>
            </a:r>
            <a:r>
              <a:rPr lang="en-US" baseline="0" dirty="0" smtClean="0"/>
              <a:t> </a:t>
            </a:r>
            <a:r>
              <a:rPr lang="en-US" baseline="0" dirty="0" err="1" smtClean="0"/>
              <a:t>que</a:t>
            </a:r>
            <a:r>
              <a:rPr lang="en-US" baseline="0" dirty="0" smtClean="0"/>
              <a:t> je </a:t>
            </a:r>
            <a:r>
              <a:rPr lang="en-US" baseline="0" dirty="0" err="1" smtClean="0"/>
              <a:t>vous</a:t>
            </a:r>
            <a:r>
              <a:rPr lang="en-US" baseline="0" dirty="0" smtClean="0"/>
              <a:t> propose </a:t>
            </a:r>
            <a:r>
              <a:rPr lang="en-US" baseline="0" dirty="0" err="1" smtClean="0"/>
              <a:t>ca</a:t>
            </a:r>
            <a:r>
              <a:rPr lang="en-US" baseline="0" dirty="0" smtClean="0"/>
              <a:t> se </a:t>
            </a:r>
            <a:r>
              <a:rPr lang="en-US" baseline="0" dirty="0" err="1" smtClean="0"/>
              <a:t>passe</a:t>
            </a:r>
            <a:r>
              <a:rPr lang="en-US" baseline="0" dirty="0" smtClean="0"/>
              <a:t> </a:t>
            </a:r>
            <a:r>
              <a:rPr lang="en-US" baseline="0" dirty="0" err="1" smtClean="0"/>
              <a:t>quand</a:t>
            </a:r>
            <a:r>
              <a:rPr lang="en-US" baseline="0" dirty="0" smtClean="0"/>
              <a:t> </a:t>
            </a:r>
            <a:r>
              <a:rPr lang="en-US" baseline="0" dirty="0" err="1" smtClean="0"/>
              <a:t>l’utilisateur</a:t>
            </a:r>
            <a:r>
              <a:rPr lang="en-US" baseline="0" dirty="0" smtClean="0"/>
              <a:t> </a:t>
            </a:r>
            <a:r>
              <a:rPr lang="en-US" baseline="0" dirty="0" err="1" smtClean="0"/>
              <a:t>realise</a:t>
            </a:r>
            <a:r>
              <a:rPr lang="en-US" baseline="0" dirty="0" smtClean="0"/>
              <a:t> </a:t>
            </a:r>
            <a:r>
              <a:rPr lang="en-US" baseline="0" dirty="0" err="1" smtClean="0"/>
              <a:t>une</a:t>
            </a:r>
            <a:r>
              <a:rPr lang="en-US" baseline="0" dirty="0" smtClean="0"/>
              <a:t> action qui </a:t>
            </a:r>
            <a:r>
              <a:rPr lang="en-US" baseline="0" dirty="0" err="1" smtClean="0"/>
              <a:t>declanche</a:t>
            </a:r>
            <a:r>
              <a:rPr lang="en-US" baseline="0" dirty="0" smtClean="0"/>
              <a:t> zero, </a:t>
            </a:r>
            <a:r>
              <a:rPr lang="en-US" baseline="0" dirty="0" err="1" smtClean="0"/>
              <a:t>une</a:t>
            </a:r>
            <a:r>
              <a:rPr lang="en-US" baseline="0" dirty="0" smtClean="0"/>
              <a:t> </a:t>
            </a:r>
            <a:r>
              <a:rPr lang="en-US" baseline="0" dirty="0" err="1" smtClean="0"/>
              <a:t>ou</a:t>
            </a:r>
            <a:r>
              <a:rPr lang="en-US" baseline="0" dirty="0" smtClean="0"/>
              <a:t> </a:t>
            </a:r>
            <a:r>
              <a:rPr lang="en-US" baseline="0" dirty="0" err="1" smtClean="0"/>
              <a:t>plusieurs</a:t>
            </a:r>
            <a:r>
              <a:rPr lang="en-US" baseline="0" dirty="0" smtClean="0"/>
              <a:t> operations </a:t>
            </a:r>
            <a:r>
              <a:rPr lang="en-US" baseline="0" dirty="0" err="1" smtClean="0"/>
              <a:t>sur</a:t>
            </a:r>
            <a:r>
              <a:rPr lang="en-US" baseline="0" dirty="0" smtClean="0"/>
              <a:t> le </a:t>
            </a:r>
            <a:r>
              <a:rPr lang="en-US" baseline="0" dirty="0" err="1" smtClean="0"/>
              <a:t>systeme</a:t>
            </a:r>
            <a:r>
              <a:rPr lang="en-US" baseline="0" dirty="0" smtClean="0"/>
              <a:t> de lecture.</a:t>
            </a:r>
          </a:p>
          <a:p>
            <a:endParaRPr lang="en-US" baseline="0" dirty="0" smtClean="0"/>
          </a:p>
          <a:p>
            <a:r>
              <a:rPr lang="en-US" baseline="0" dirty="0" err="1" smtClean="0"/>
              <a:t>Regardons</a:t>
            </a:r>
            <a:r>
              <a:rPr lang="en-US" baseline="0" dirty="0" smtClean="0"/>
              <a:t> en details...</a:t>
            </a:r>
            <a:endParaRPr lang="en-US" dirty="0"/>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26</a:t>
            </a:fld>
            <a:endParaRPr lang="en-US"/>
          </a:p>
        </p:txBody>
      </p:sp>
    </p:spTree>
    <p:extLst>
      <p:ext uri="{BB962C8B-B14F-4D97-AF65-F5344CB8AC3E}">
        <p14:creationId xmlns:p14="http://schemas.microsoft.com/office/powerpoint/2010/main" val="12925183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smtClean="0"/>
              <a:t>Comme</a:t>
            </a:r>
            <a:r>
              <a:rPr lang="en-US" dirty="0" smtClean="0"/>
              <a:t> je le </a:t>
            </a:r>
            <a:r>
              <a:rPr lang="en-US" dirty="0" err="1" smtClean="0"/>
              <a:t>disais</a:t>
            </a:r>
            <a:r>
              <a:rPr lang="en-US" dirty="0" smtClean="0"/>
              <a:t> </a:t>
            </a:r>
            <a:r>
              <a:rPr lang="en-US" dirty="0" err="1" smtClean="0"/>
              <a:t>l’unite</a:t>
            </a:r>
            <a:r>
              <a:rPr lang="en-US" dirty="0" smtClean="0"/>
              <a:t> de navigation </a:t>
            </a:r>
            <a:r>
              <a:rPr lang="en-US" dirty="0" err="1" smtClean="0"/>
              <a:t>pourrait</a:t>
            </a:r>
            <a:r>
              <a:rPr lang="en-US" dirty="0" smtClean="0"/>
              <a:t> </a:t>
            </a:r>
            <a:r>
              <a:rPr lang="en-US" dirty="0" err="1" smtClean="0"/>
              <a:t>etre</a:t>
            </a:r>
            <a:r>
              <a:rPr lang="en-US" dirty="0" smtClean="0"/>
              <a:t> </a:t>
            </a:r>
            <a:r>
              <a:rPr lang="en-US" dirty="0" err="1" smtClean="0"/>
              <a:t>une</a:t>
            </a:r>
            <a:r>
              <a:rPr lang="en-US" dirty="0" smtClean="0"/>
              <a:t> page </a:t>
            </a:r>
            <a:r>
              <a:rPr lang="en-US" dirty="0" err="1" smtClean="0"/>
              <a:t>ou</a:t>
            </a:r>
            <a:r>
              <a:rPr lang="en-US" baseline="0" dirty="0" smtClean="0"/>
              <a:t> </a:t>
            </a:r>
            <a:r>
              <a:rPr lang="en-US" baseline="0" dirty="0" err="1" smtClean="0"/>
              <a:t>une</a:t>
            </a:r>
            <a:r>
              <a:rPr lang="en-US" baseline="0" dirty="0" smtClean="0"/>
              <a:t> region </a:t>
            </a:r>
            <a:r>
              <a:rPr lang="en-US" baseline="0" dirty="0" err="1" smtClean="0"/>
              <a:t>d’interet</a:t>
            </a:r>
            <a:r>
              <a:rPr lang="en-US" baseline="0" dirty="0" smtClean="0"/>
              <a:t>. Les pages </a:t>
            </a:r>
            <a:r>
              <a:rPr lang="en-US" baseline="0" dirty="0" err="1" smtClean="0"/>
              <a:t>elles</a:t>
            </a:r>
            <a:r>
              <a:rPr lang="en-US" baseline="0" dirty="0" smtClean="0"/>
              <a:t>-memes </a:t>
            </a:r>
            <a:r>
              <a:rPr lang="en-US" baseline="0" dirty="0" err="1" smtClean="0"/>
              <a:t>pourraient</a:t>
            </a:r>
            <a:r>
              <a:rPr lang="en-US" baseline="0" dirty="0" smtClean="0"/>
              <a:t> </a:t>
            </a:r>
            <a:r>
              <a:rPr lang="en-US" baseline="0" dirty="0" err="1" smtClean="0"/>
              <a:t>etre</a:t>
            </a:r>
            <a:r>
              <a:rPr lang="en-US" baseline="0" dirty="0" smtClean="0"/>
              <a:t> des pages simple, doubles, </a:t>
            </a:r>
            <a:r>
              <a:rPr lang="en-US" baseline="0" dirty="0" err="1" smtClean="0"/>
              <a:t>scrollables</a:t>
            </a:r>
            <a:r>
              <a:rPr lang="en-US" baseline="0" dirty="0" smtClean="0"/>
              <a:t> </a:t>
            </a:r>
            <a:r>
              <a:rPr lang="en-US" baseline="0" dirty="0" err="1" smtClean="0"/>
              <a:t>verticalement</a:t>
            </a:r>
            <a:r>
              <a:rPr lang="en-US" baseline="0" dirty="0" smtClean="0"/>
              <a:t> </a:t>
            </a:r>
            <a:r>
              <a:rPr lang="en-US" baseline="0" dirty="0" err="1" smtClean="0"/>
              <a:t>ou</a:t>
            </a:r>
            <a:r>
              <a:rPr lang="en-US" baseline="0" dirty="0" smtClean="0"/>
              <a:t> </a:t>
            </a:r>
            <a:r>
              <a:rPr lang="en-US" baseline="0" dirty="0" err="1" smtClean="0"/>
              <a:t>horizontalement</a:t>
            </a:r>
            <a:r>
              <a:rPr lang="en-US" baseline="0" dirty="0" smtClean="0"/>
              <a:t>.</a:t>
            </a:r>
          </a:p>
          <a:p>
            <a:endParaRPr lang="en-US" baseline="0" dirty="0" smtClean="0"/>
          </a:p>
          <a:p>
            <a:r>
              <a:rPr lang="en-US" baseline="0" dirty="0" smtClean="0"/>
              <a:t>Les Action </a:t>
            </a:r>
            <a:r>
              <a:rPr lang="en-US" baseline="0" dirty="0" err="1" smtClean="0"/>
              <a:t>qu’on</a:t>
            </a:r>
            <a:r>
              <a:rPr lang="en-US" baseline="0" dirty="0" smtClean="0"/>
              <a:t> </a:t>
            </a:r>
            <a:r>
              <a:rPr lang="en-US" baseline="0" dirty="0" err="1" smtClean="0"/>
              <a:t>pourraient</a:t>
            </a:r>
            <a:r>
              <a:rPr lang="en-US" baseline="0" dirty="0" smtClean="0"/>
              <a:t> faire pour </a:t>
            </a:r>
            <a:r>
              <a:rPr lang="en-US" baseline="0" dirty="0" err="1" smtClean="0"/>
              <a:t>interagir</a:t>
            </a:r>
            <a:r>
              <a:rPr lang="en-US" baseline="0" dirty="0" smtClean="0"/>
              <a:t> avec le </a:t>
            </a:r>
            <a:r>
              <a:rPr lang="en-US" baseline="0" dirty="0" err="1" smtClean="0"/>
              <a:t>systeme</a:t>
            </a:r>
            <a:r>
              <a:rPr lang="en-US" baseline="0" dirty="0" smtClean="0"/>
              <a:t> de lecture </a:t>
            </a:r>
            <a:r>
              <a:rPr lang="en-US" baseline="0" dirty="0" err="1" smtClean="0"/>
              <a:t>sont</a:t>
            </a:r>
            <a:r>
              <a:rPr lang="en-US" baseline="0" dirty="0" smtClean="0"/>
              <a:t> des </a:t>
            </a:r>
            <a:r>
              <a:rPr lang="en-US" baseline="0" dirty="0" err="1" smtClean="0"/>
              <a:t>gestes</a:t>
            </a:r>
            <a:r>
              <a:rPr lang="en-US" baseline="0" dirty="0" smtClean="0"/>
              <a:t>, des clicks </a:t>
            </a:r>
            <a:r>
              <a:rPr lang="en-US" baseline="0" dirty="0" err="1" smtClean="0"/>
              <a:t>ou</a:t>
            </a:r>
            <a:r>
              <a:rPr lang="en-US" baseline="0" dirty="0" smtClean="0"/>
              <a:t> </a:t>
            </a:r>
            <a:r>
              <a:rPr lang="en-US" baseline="0" dirty="0" err="1" smtClean="0"/>
              <a:t>appuyer</a:t>
            </a:r>
            <a:r>
              <a:rPr lang="en-US" baseline="0" dirty="0" smtClean="0"/>
              <a:t> </a:t>
            </a:r>
            <a:r>
              <a:rPr lang="en-US" baseline="0" dirty="0" err="1" smtClean="0"/>
              <a:t>sur</a:t>
            </a:r>
            <a:r>
              <a:rPr lang="en-US" baseline="0" dirty="0" smtClean="0"/>
              <a:t> </a:t>
            </a:r>
            <a:r>
              <a:rPr lang="en-US" baseline="0" dirty="0" err="1" smtClean="0"/>
              <a:t>une</a:t>
            </a:r>
            <a:r>
              <a:rPr lang="en-US" baseline="0" dirty="0" smtClean="0"/>
              <a:t> </a:t>
            </a:r>
            <a:r>
              <a:rPr lang="en-US" baseline="0" dirty="0" err="1" smtClean="0"/>
              <a:t>touche</a:t>
            </a:r>
            <a:r>
              <a:rPr lang="en-US" baseline="0" dirty="0" smtClean="0"/>
              <a:t> physique.</a:t>
            </a:r>
          </a:p>
          <a:p>
            <a:r>
              <a:rPr lang="en-US" baseline="0" dirty="0" smtClean="0"/>
              <a:t>Les </a:t>
            </a:r>
            <a:r>
              <a:rPr lang="en-US" baseline="0" dirty="0" err="1" smtClean="0"/>
              <a:t>geste</a:t>
            </a:r>
            <a:r>
              <a:rPr lang="en-US" baseline="0" dirty="0" smtClean="0"/>
              <a:t> </a:t>
            </a:r>
            <a:r>
              <a:rPr lang="en-US" baseline="0" dirty="0" err="1" smtClean="0"/>
              <a:t>elles</a:t>
            </a:r>
            <a:r>
              <a:rPr lang="en-US" baseline="0" dirty="0" smtClean="0"/>
              <a:t>-memes </a:t>
            </a:r>
            <a:r>
              <a:rPr lang="en-US" baseline="0" dirty="0" err="1" smtClean="0"/>
              <a:t>peuvent</a:t>
            </a:r>
            <a:r>
              <a:rPr lang="en-US" baseline="0" dirty="0" smtClean="0"/>
              <a:t> </a:t>
            </a:r>
            <a:r>
              <a:rPr lang="en-US" baseline="0" dirty="0" err="1" smtClean="0"/>
              <a:t>etre</a:t>
            </a:r>
            <a:r>
              <a:rPr lang="en-US" baseline="0" dirty="0" smtClean="0"/>
              <a:t> des </a:t>
            </a:r>
            <a:r>
              <a:rPr lang="en-US" baseline="0" dirty="0" err="1" smtClean="0"/>
              <a:t>gestes</a:t>
            </a:r>
            <a:r>
              <a:rPr lang="en-US" baseline="0" dirty="0" smtClean="0"/>
              <a:t> pour </a:t>
            </a:r>
            <a:r>
              <a:rPr lang="en-US" baseline="0" dirty="0" err="1" smtClean="0"/>
              <a:t>avancer</a:t>
            </a:r>
            <a:r>
              <a:rPr lang="en-US" baseline="0" dirty="0" smtClean="0"/>
              <a:t> </a:t>
            </a:r>
            <a:r>
              <a:rPr lang="en-US" baseline="0" dirty="0" err="1" smtClean="0"/>
              <a:t>dans</a:t>
            </a:r>
            <a:r>
              <a:rPr lang="en-US" baseline="0" dirty="0" smtClean="0"/>
              <a:t> la lecture </a:t>
            </a:r>
            <a:r>
              <a:rPr lang="en-US" baseline="0" dirty="0" err="1" smtClean="0"/>
              <a:t>ou</a:t>
            </a:r>
            <a:r>
              <a:rPr lang="en-US" baseline="0" dirty="0" smtClean="0"/>
              <a:t> pour </a:t>
            </a:r>
            <a:r>
              <a:rPr lang="en-US" baseline="0" dirty="0" err="1" smtClean="0"/>
              <a:t>invoquer</a:t>
            </a:r>
            <a:r>
              <a:rPr lang="en-US" baseline="0" dirty="0" smtClean="0"/>
              <a:t> des </a:t>
            </a:r>
            <a:r>
              <a:rPr lang="en-US" baseline="0" dirty="0" err="1" smtClean="0"/>
              <a:t>informations</a:t>
            </a:r>
            <a:r>
              <a:rPr lang="en-US" baseline="0" dirty="0" smtClean="0"/>
              <a:t> </a:t>
            </a:r>
            <a:r>
              <a:rPr lang="en-US" baseline="0" dirty="0" err="1" smtClean="0"/>
              <a:t>contextuels</a:t>
            </a:r>
            <a:r>
              <a:rPr lang="en-US" baseline="0" dirty="0" smtClean="0"/>
              <a:t>. Nous </a:t>
            </a:r>
            <a:r>
              <a:rPr lang="en-US" baseline="0" dirty="0" err="1" smtClean="0"/>
              <a:t>sommes</a:t>
            </a:r>
            <a:r>
              <a:rPr lang="en-US" baseline="0" dirty="0" smtClean="0"/>
              <a:t> </a:t>
            </a:r>
            <a:r>
              <a:rPr lang="en-US" baseline="0" dirty="0" err="1" smtClean="0"/>
              <a:t>interesse</a:t>
            </a:r>
            <a:r>
              <a:rPr lang="en-US" baseline="0" dirty="0" smtClean="0"/>
              <a:t> </a:t>
            </a:r>
            <a:r>
              <a:rPr lang="en-US" baseline="0" dirty="0" err="1" smtClean="0"/>
              <a:t>sur</a:t>
            </a:r>
            <a:r>
              <a:rPr lang="en-US" baseline="0" dirty="0" smtClean="0"/>
              <a:t> les premiers, qui </a:t>
            </a:r>
            <a:r>
              <a:rPr lang="en-US" baseline="0" dirty="0" err="1" smtClean="0"/>
              <a:t>pourraient</a:t>
            </a:r>
            <a:r>
              <a:rPr lang="en-US" baseline="0" dirty="0" smtClean="0"/>
              <a:t> </a:t>
            </a:r>
            <a:r>
              <a:rPr lang="en-US" baseline="0" dirty="0" err="1" smtClean="0"/>
              <a:t>etre</a:t>
            </a:r>
            <a:r>
              <a:rPr lang="en-US" baseline="0" dirty="0" smtClean="0"/>
              <a:t> des </a:t>
            </a:r>
            <a:r>
              <a:rPr lang="en-US" baseline="0" dirty="0" err="1" smtClean="0"/>
              <a:t>gestes</a:t>
            </a:r>
            <a:r>
              <a:rPr lang="en-US" baseline="0" dirty="0" smtClean="0"/>
              <a:t> </a:t>
            </a:r>
            <a:r>
              <a:rPr lang="en-US" baseline="0" dirty="0" err="1" smtClean="0"/>
              <a:t>discrets</a:t>
            </a:r>
            <a:r>
              <a:rPr lang="en-US" baseline="0" dirty="0" smtClean="0"/>
              <a:t> (</a:t>
            </a:r>
            <a:r>
              <a:rPr lang="en-US" baseline="0" dirty="0" err="1" smtClean="0"/>
              <a:t>toucher</a:t>
            </a:r>
            <a:r>
              <a:rPr lang="en-US" baseline="0" dirty="0" smtClean="0"/>
              <a:t> </a:t>
            </a:r>
            <a:r>
              <a:rPr lang="en-US" baseline="0" dirty="0" err="1" smtClean="0"/>
              <a:t>l’ecran</a:t>
            </a:r>
            <a:r>
              <a:rPr lang="en-US" baseline="0" dirty="0" smtClean="0"/>
              <a:t> / tap) </a:t>
            </a:r>
            <a:r>
              <a:rPr lang="en-US" baseline="0" dirty="0" err="1" smtClean="0"/>
              <a:t>ou</a:t>
            </a:r>
            <a:r>
              <a:rPr lang="en-US" baseline="0" dirty="0" smtClean="0"/>
              <a:t> des </a:t>
            </a:r>
            <a:r>
              <a:rPr lang="en-US" baseline="0" dirty="0" err="1" smtClean="0"/>
              <a:t>gestes</a:t>
            </a:r>
            <a:r>
              <a:rPr lang="en-US" baseline="0" dirty="0" smtClean="0"/>
              <a:t> </a:t>
            </a:r>
            <a:r>
              <a:rPr lang="en-US" baseline="0" dirty="0" err="1" smtClean="0"/>
              <a:t>continus</a:t>
            </a:r>
            <a:r>
              <a:rPr lang="en-US" baseline="0" dirty="0" smtClean="0"/>
              <a:t> (un slide).</a:t>
            </a:r>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27</a:t>
            </a:fld>
            <a:endParaRPr lang="en-US"/>
          </a:p>
        </p:txBody>
      </p:sp>
    </p:spTree>
    <p:extLst>
      <p:ext uri="{BB962C8B-B14F-4D97-AF65-F5344CB8AC3E}">
        <p14:creationId xmlns:p14="http://schemas.microsoft.com/office/powerpoint/2010/main" val="2744527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Les </a:t>
            </a:r>
            <a:r>
              <a:rPr lang="en-US" dirty="0" err="1" smtClean="0"/>
              <a:t>effets</a:t>
            </a:r>
            <a:r>
              <a:rPr lang="en-US" dirty="0" smtClean="0"/>
              <a:t> </a:t>
            </a:r>
            <a:r>
              <a:rPr lang="en-US" dirty="0" err="1" smtClean="0"/>
              <a:t>pourraient</a:t>
            </a:r>
            <a:r>
              <a:rPr lang="en-US" dirty="0" smtClean="0"/>
              <a:t> </a:t>
            </a:r>
            <a:r>
              <a:rPr lang="en-US" dirty="0" err="1" smtClean="0"/>
              <a:t>etre</a:t>
            </a:r>
            <a:r>
              <a:rPr lang="en-US" dirty="0" smtClean="0"/>
              <a:t> des transformations (</a:t>
            </a:r>
            <a:r>
              <a:rPr lang="en-US" dirty="0" err="1" smtClean="0"/>
              <a:t>geometriques</a:t>
            </a:r>
            <a:r>
              <a:rPr lang="en-US" baseline="0" dirty="0" smtClean="0"/>
              <a:t> </a:t>
            </a:r>
            <a:r>
              <a:rPr lang="en-US" baseline="0" dirty="0" err="1" smtClean="0"/>
              <a:t>ou</a:t>
            </a:r>
            <a:r>
              <a:rPr lang="en-US" baseline="0" dirty="0" smtClean="0"/>
              <a:t> </a:t>
            </a:r>
            <a:r>
              <a:rPr lang="en-US" baseline="0" dirty="0" err="1" smtClean="0"/>
              <a:t>artistiques</a:t>
            </a:r>
            <a:r>
              <a:rPr lang="en-US" dirty="0" smtClean="0"/>
              <a:t>) </a:t>
            </a:r>
            <a:r>
              <a:rPr lang="en-US" dirty="0" err="1" smtClean="0"/>
              <a:t>ou</a:t>
            </a:r>
            <a:r>
              <a:rPr lang="en-US" baseline="0" dirty="0" smtClean="0"/>
              <a:t> des animations.</a:t>
            </a:r>
          </a:p>
          <a:p>
            <a:endParaRPr lang="en-US" baseline="0" dirty="0" smtClean="0"/>
          </a:p>
          <a:p>
            <a:r>
              <a:rPr lang="en-US" baseline="0" dirty="0" err="1" smtClean="0"/>
              <a:t>Comme</a:t>
            </a:r>
            <a:r>
              <a:rPr lang="en-US" baseline="0" dirty="0" smtClean="0"/>
              <a:t> je </a:t>
            </a:r>
            <a:r>
              <a:rPr lang="en-US" baseline="0" dirty="0" err="1" smtClean="0"/>
              <a:t>vous</a:t>
            </a:r>
            <a:r>
              <a:rPr lang="en-US" baseline="0" dirty="0" smtClean="0"/>
              <a:t> le </a:t>
            </a:r>
            <a:r>
              <a:rPr lang="en-US" baseline="0" dirty="0" err="1" smtClean="0"/>
              <a:t>disais</a:t>
            </a:r>
            <a:r>
              <a:rPr lang="en-US" baseline="0" dirty="0" smtClean="0"/>
              <a:t>, </a:t>
            </a:r>
            <a:r>
              <a:rPr lang="en-US" baseline="0" dirty="0" err="1" smtClean="0"/>
              <a:t>c’est</a:t>
            </a:r>
            <a:r>
              <a:rPr lang="en-US" baseline="0" dirty="0" smtClean="0"/>
              <a:t> </a:t>
            </a:r>
            <a:r>
              <a:rPr lang="en-US" baseline="0" dirty="0" err="1" smtClean="0"/>
              <a:t>une</a:t>
            </a:r>
            <a:r>
              <a:rPr lang="en-US" baseline="0" dirty="0" smtClean="0"/>
              <a:t> </a:t>
            </a:r>
            <a:r>
              <a:rPr lang="en-US" baseline="0" dirty="0" err="1" smtClean="0"/>
              <a:t>idee</a:t>
            </a:r>
            <a:r>
              <a:rPr lang="en-US" baseline="0" dirty="0" smtClean="0"/>
              <a:t>. </a:t>
            </a:r>
            <a:r>
              <a:rPr lang="en-US" baseline="0" dirty="0" err="1" smtClean="0"/>
              <a:t>Rien</a:t>
            </a:r>
            <a:r>
              <a:rPr lang="en-US" baseline="0" dirty="0" smtClean="0"/>
              <a:t> </a:t>
            </a:r>
            <a:r>
              <a:rPr lang="en-US" baseline="0" dirty="0" err="1" smtClean="0"/>
              <a:t>n’est</a:t>
            </a:r>
            <a:r>
              <a:rPr lang="en-US" baseline="0" dirty="0" smtClean="0"/>
              <a:t> implementer, </a:t>
            </a:r>
            <a:r>
              <a:rPr lang="en-US" baseline="0" dirty="0" err="1" smtClean="0"/>
              <a:t>mais</a:t>
            </a:r>
            <a:r>
              <a:rPr lang="en-US" baseline="0" dirty="0" smtClean="0"/>
              <a:t> </a:t>
            </a:r>
            <a:r>
              <a:rPr lang="en-US" baseline="0" dirty="0" err="1" smtClean="0"/>
              <a:t>ca</a:t>
            </a:r>
            <a:r>
              <a:rPr lang="en-US" baseline="0" dirty="0" smtClean="0"/>
              <a:t> </a:t>
            </a:r>
            <a:r>
              <a:rPr lang="en-US" baseline="0" dirty="0" err="1" smtClean="0"/>
              <a:t>pourraient</a:t>
            </a:r>
            <a:r>
              <a:rPr lang="en-US" baseline="0" dirty="0" smtClean="0"/>
              <a:t> </a:t>
            </a:r>
            <a:r>
              <a:rPr lang="en-US" baseline="0" dirty="0" err="1" smtClean="0"/>
              <a:t>vous</a:t>
            </a:r>
            <a:r>
              <a:rPr lang="en-US" baseline="0" dirty="0" smtClean="0"/>
              <a:t> aider (</a:t>
            </a:r>
            <a:r>
              <a:rPr lang="en-US" baseline="0" dirty="0" err="1" smtClean="0"/>
              <a:t>surtout</a:t>
            </a:r>
            <a:r>
              <a:rPr lang="en-US" baseline="0" dirty="0" smtClean="0"/>
              <a:t> </a:t>
            </a:r>
            <a:r>
              <a:rPr lang="en-US" baseline="0" dirty="0" err="1" smtClean="0"/>
              <a:t>si</a:t>
            </a:r>
            <a:r>
              <a:rPr lang="en-US" baseline="0" dirty="0" smtClean="0"/>
              <a:t> </a:t>
            </a:r>
            <a:r>
              <a:rPr lang="en-US" baseline="0" dirty="0" err="1" smtClean="0"/>
              <a:t>vous</a:t>
            </a:r>
            <a:r>
              <a:rPr lang="en-US" baseline="0" dirty="0" smtClean="0"/>
              <a:t> </a:t>
            </a:r>
            <a:r>
              <a:rPr lang="en-US" baseline="0" dirty="0" err="1" smtClean="0"/>
              <a:t>etes</a:t>
            </a:r>
            <a:r>
              <a:rPr lang="en-US" baseline="0" dirty="0" smtClean="0"/>
              <a:t> des </a:t>
            </a:r>
            <a:r>
              <a:rPr lang="en-US" baseline="0" dirty="0" err="1" smtClean="0"/>
              <a:t>developpeurs</a:t>
            </a:r>
            <a:r>
              <a:rPr lang="en-US" baseline="0" dirty="0" smtClean="0"/>
              <a:t>) pendant </a:t>
            </a:r>
            <a:r>
              <a:rPr lang="en-US" baseline="0" dirty="0" err="1" smtClean="0"/>
              <a:t>ce</a:t>
            </a:r>
            <a:r>
              <a:rPr lang="en-US" baseline="0" dirty="0" smtClean="0"/>
              <a:t> weekend.</a:t>
            </a:r>
            <a:endParaRPr lang="en-US" dirty="0"/>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28</a:t>
            </a:fld>
            <a:endParaRPr lang="en-US"/>
          </a:p>
        </p:txBody>
      </p:sp>
    </p:spTree>
    <p:extLst>
      <p:ext uri="{BB962C8B-B14F-4D97-AF65-F5344CB8AC3E}">
        <p14:creationId xmlns:p14="http://schemas.microsoft.com/office/powerpoint/2010/main" val="27988976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On a</a:t>
            </a:r>
            <a:r>
              <a:rPr lang="en-US" baseline="0" dirty="0" smtClean="0"/>
              <a:t> </a:t>
            </a:r>
            <a:r>
              <a:rPr lang="en-US" baseline="0" dirty="0" err="1" smtClean="0"/>
              <a:t>presque</a:t>
            </a:r>
            <a:r>
              <a:rPr lang="en-US" baseline="0" dirty="0" smtClean="0"/>
              <a:t> arrive a la fin. Je </a:t>
            </a:r>
            <a:r>
              <a:rPr lang="en-US" baseline="0" dirty="0" err="1" smtClean="0"/>
              <a:t>vous</a:t>
            </a:r>
            <a:r>
              <a:rPr lang="en-US" baseline="0" dirty="0" smtClean="0"/>
              <a:t> </a:t>
            </a:r>
            <a:r>
              <a:rPr lang="en-US" baseline="0" dirty="0" err="1" smtClean="0"/>
              <a:t>recommande</a:t>
            </a:r>
            <a:r>
              <a:rPr lang="en-US" baseline="0" dirty="0" smtClean="0"/>
              <a:t> a </a:t>
            </a:r>
            <a:r>
              <a:rPr lang="en-US" baseline="0" dirty="0" err="1" smtClean="0"/>
              <a:t>regarder</a:t>
            </a:r>
            <a:r>
              <a:rPr lang="en-US" baseline="0" dirty="0" smtClean="0"/>
              <a:t> </a:t>
            </a:r>
            <a:r>
              <a:rPr lang="en-US" baseline="0" dirty="0" err="1" smtClean="0"/>
              <a:t>quelques</a:t>
            </a:r>
            <a:r>
              <a:rPr lang="en-US" baseline="0" dirty="0" smtClean="0"/>
              <a:t> </a:t>
            </a:r>
            <a:r>
              <a:rPr lang="en-US" baseline="0" dirty="0" err="1" smtClean="0"/>
              <a:t>ressources</a:t>
            </a:r>
            <a:r>
              <a:rPr lang="en-US" baseline="0" dirty="0" smtClean="0"/>
              <a:t> qui </a:t>
            </a:r>
            <a:r>
              <a:rPr lang="en-US" baseline="0" dirty="0" err="1" smtClean="0"/>
              <a:t>pourraient</a:t>
            </a:r>
            <a:r>
              <a:rPr lang="en-US" baseline="0" dirty="0" smtClean="0"/>
              <a:t> beaucoup </a:t>
            </a:r>
            <a:r>
              <a:rPr lang="en-US" baseline="0" dirty="0" err="1" smtClean="0"/>
              <a:t>vous</a:t>
            </a:r>
            <a:r>
              <a:rPr lang="en-US" baseline="0" dirty="0" smtClean="0"/>
              <a:t> aider a </a:t>
            </a:r>
            <a:r>
              <a:rPr lang="en-US" baseline="0" dirty="0" err="1" smtClean="0"/>
              <a:t>mieux</a:t>
            </a:r>
            <a:r>
              <a:rPr lang="en-US" baseline="0" dirty="0" smtClean="0"/>
              <a:t> et </a:t>
            </a:r>
            <a:r>
              <a:rPr lang="en-US" baseline="0" dirty="0" err="1" smtClean="0"/>
              <a:t>rapidement</a:t>
            </a:r>
            <a:r>
              <a:rPr lang="en-US" baseline="0" dirty="0" smtClean="0"/>
              <a:t> </a:t>
            </a:r>
            <a:r>
              <a:rPr lang="en-US" baseline="0" dirty="0" err="1" smtClean="0"/>
              <a:t>comprendre</a:t>
            </a:r>
            <a:r>
              <a:rPr lang="en-US" baseline="0" dirty="0" smtClean="0"/>
              <a:t> EPUB. </a:t>
            </a:r>
            <a:r>
              <a:rPr lang="en-US" baseline="0" dirty="0" err="1" smtClean="0"/>
              <a:t>Vous</a:t>
            </a:r>
            <a:r>
              <a:rPr lang="en-US" baseline="0" dirty="0" smtClean="0"/>
              <a:t> y </a:t>
            </a:r>
            <a:r>
              <a:rPr lang="en-US" baseline="0" dirty="0" err="1" smtClean="0"/>
              <a:t>trouverez</a:t>
            </a:r>
            <a:r>
              <a:rPr lang="en-US" baseline="0" dirty="0" smtClean="0"/>
              <a:t> des </a:t>
            </a:r>
            <a:r>
              <a:rPr lang="en-US" baseline="0" dirty="0" err="1" smtClean="0"/>
              <a:t>exemples</a:t>
            </a:r>
            <a:r>
              <a:rPr lang="en-US" baseline="0" dirty="0" smtClean="0"/>
              <a:t> et des explications </a:t>
            </a:r>
            <a:r>
              <a:rPr lang="en-US" baseline="0" dirty="0" err="1" smtClean="0"/>
              <a:t>que</a:t>
            </a:r>
            <a:r>
              <a:rPr lang="en-US" baseline="0" dirty="0" smtClean="0"/>
              <a:t> </a:t>
            </a:r>
            <a:r>
              <a:rPr lang="en-US" baseline="0" dirty="0" err="1" smtClean="0"/>
              <a:t>j’ai</a:t>
            </a:r>
            <a:r>
              <a:rPr lang="en-US" baseline="0" dirty="0" smtClean="0"/>
              <a:t> pas </a:t>
            </a:r>
            <a:r>
              <a:rPr lang="en-US" baseline="0" dirty="0" err="1" smtClean="0"/>
              <a:t>eu</a:t>
            </a:r>
            <a:r>
              <a:rPr lang="en-US" baseline="0" dirty="0" smtClean="0"/>
              <a:t> le temps </a:t>
            </a:r>
            <a:r>
              <a:rPr lang="en-US" baseline="0" dirty="0" err="1" smtClean="0"/>
              <a:t>d’approfondir</a:t>
            </a:r>
            <a:r>
              <a:rPr lang="en-US" baseline="0" dirty="0" smtClean="0"/>
              <a:t> </a:t>
            </a:r>
            <a:r>
              <a:rPr lang="en-US" baseline="0" dirty="0" err="1" smtClean="0"/>
              <a:t>dans</a:t>
            </a:r>
            <a:r>
              <a:rPr lang="en-US" baseline="0" dirty="0" smtClean="0"/>
              <a:t> les 20 minutes </a:t>
            </a:r>
            <a:r>
              <a:rPr lang="en-US" baseline="0" dirty="0" err="1" smtClean="0"/>
              <a:t>que</a:t>
            </a:r>
            <a:r>
              <a:rPr lang="en-US" baseline="0" dirty="0" smtClean="0"/>
              <a:t> </a:t>
            </a:r>
            <a:r>
              <a:rPr lang="en-US" baseline="0" dirty="0" err="1" smtClean="0"/>
              <a:t>j’ai</a:t>
            </a:r>
            <a:r>
              <a:rPr lang="en-US" baseline="0" dirty="0" smtClean="0"/>
              <a:t> </a:t>
            </a:r>
            <a:r>
              <a:rPr lang="en-US" baseline="0" dirty="0" err="1" smtClean="0"/>
              <a:t>eu</a:t>
            </a:r>
            <a:r>
              <a:rPr lang="en-US" baseline="0" dirty="0" smtClean="0"/>
              <a:t> pour </a:t>
            </a:r>
            <a:r>
              <a:rPr lang="en-US" baseline="0" dirty="0" err="1" smtClean="0"/>
              <a:t>cette</a:t>
            </a:r>
            <a:r>
              <a:rPr lang="en-US" baseline="0" dirty="0" smtClean="0"/>
              <a:t> presentation.</a:t>
            </a:r>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29</a:t>
            </a:fld>
            <a:endParaRPr lang="en-US"/>
          </a:p>
        </p:txBody>
      </p:sp>
    </p:spTree>
    <p:extLst>
      <p:ext uri="{BB962C8B-B14F-4D97-AF65-F5344CB8AC3E}">
        <p14:creationId xmlns:p14="http://schemas.microsoft.com/office/powerpoint/2010/main" val="401987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La presentation </a:t>
            </a:r>
            <a:r>
              <a:rPr lang="en-US" dirty="0" err="1" smtClean="0"/>
              <a:t>est</a:t>
            </a:r>
            <a:r>
              <a:rPr lang="en-US" baseline="0" dirty="0" smtClean="0"/>
              <a:t> </a:t>
            </a:r>
            <a:r>
              <a:rPr lang="en-US" baseline="0" dirty="0" err="1" smtClean="0"/>
              <a:t>structuree</a:t>
            </a:r>
            <a:r>
              <a:rPr lang="en-US" baseline="0" dirty="0" smtClean="0"/>
              <a:t> en 2 parties: </a:t>
            </a:r>
          </a:p>
          <a:p>
            <a:endParaRPr lang="en-US" baseline="0" dirty="0" smtClean="0"/>
          </a:p>
          <a:p>
            <a:r>
              <a:rPr lang="en-US" baseline="0" dirty="0" err="1" smtClean="0"/>
              <a:t>dans</a:t>
            </a:r>
            <a:r>
              <a:rPr lang="en-US" baseline="0" dirty="0" smtClean="0"/>
              <a:t> la premiere </a:t>
            </a:r>
            <a:r>
              <a:rPr lang="en-US" baseline="0" dirty="0" err="1" smtClean="0"/>
              <a:t>partie</a:t>
            </a:r>
            <a:r>
              <a:rPr lang="en-US" baseline="0" dirty="0" smtClean="0"/>
              <a:t> je </a:t>
            </a:r>
            <a:r>
              <a:rPr lang="en-US" baseline="0" dirty="0" err="1" smtClean="0"/>
              <a:t>vais</a:t>
            </a:r>
            <a:r>
              <a:rPr lang="en-US" baseline="0" dirty="0" smtClean="0"/>
              <a:t> </a:t>
            </a:r>
            <a:r>
              <a:rPr lang="en-US" baseline="0" dirty="0" err="1" smtClean="0"/>
              <a:t>vous</a:t>
            </a:r>
            <a:r>
              <a:rPr lang="en-US" baseline="0" dirty="0" smtClean="0"/>
              <a:t> presenter des </a:t>
            </a:r>
            <a:r>
              <a:rPr lang="en-US" baseline="0" dirty="0" err="1" smtClean="0"/>
              <a:t>generalites</a:t>
            </a:r>
            <a:r>
              <a:rPr lang="en-US" baseline="0" dirty="0" smtClean="0"/>
              <a:t> </a:t>
            </a:r>
            <a:r>
              <a:rPr lang="en-US" baseline="0" dirty="0" err="1" smtClean="0"/>
              <a:t>sur</a:t>
            </a:r>
            <a:r>
              <a:rPr lang="en-US" baseline="0" dirty="0" smtClean="0"/>
              <a:t> le format EPUB, </a:t>
            </a:r>
            <a:r>
              <a:rPr lang="en-US" baseline="0" dirty="0" err="1" smtClean="0"/>
              <a:t>sa</a:t>
            </a:r>
            <a:r>
              <a:rPr lang="en-US" baseline="0" dirty="0" smtClean="0"/>
              <a:t> structure, tout en </a:t>
            </a:r>
            <a:r>
              <a:rPr lang="en-US" baseline="0" dirty="0" err="1" smtClean="0"/>
              <a:t>dissequant</a:t>
            </a:r>
            <a:r>
              <a:rPr lang="en-US" baseline="0" dirty="0" smtClean="0"/>
              <a:t> le </a:t>
            </a:r>
            <a:r>
              <a:rPr lang="en-US" baseline="0" dirty="0" err="1" smtClean="0"/>
              <a:t>contenu</a:t>
            </a:r>
            <a:r>
              <a:rPr lang="en-US" baseline="0" dirty="0" smtClean="0"/>
              <a:t> d’un </a:t>
            </a:r>
            <a:r>
              <a:rPr lang="en-US" baseline="0" dirty="0" err="1" smtClean="0"/>
              <a:t>fichier</a:t>
            </a:r>
            <a:r>
              <a:rPr lang="en-US" baseline="0" dirty="0" smtClean="0"/>
              <a:t> EPUB.</a:t>
            </a:r>
          </a:p>
          <a:p>
            <a:endParaRPr lang="en-US" baseline="0" dirty="0" smtClean="0"/>
          </a:p>
          <a:p>
            <a:r>
              <a:rPr lang="en-US" baseline="0" dirty="0" err="1" smtClean="0"/>
              <a:t>Dans</a:t>
            </a:r>
            <a:r>
              <a:rPr lang="en-US" baseline="0" dirty="0" smtClean="0"/>
              <a:t> la </a:t>
            </a:r>
            <a:r>
              <a:rPr lang="en-US" baseline="0" dirty="0" err="1" smtClean="0"/>
              <a:t>deuxieme</a:t>
            </a:r>
            <a:r>
              <a:rPr lang="en-US" baseline="0" dirty="0" smtClean="0"/>
              <a:t> </a:t>
            </a:r>
            <a:r>
              <a:rPr lang="en-US" baseline="0" dirty="0" err="1" smtClean="0"/>
              <a:t>partie</a:t>
            </a:r>
            <a:r>
              <a:rPr lang="en-US" baseline="0" dirty="0" smtClean="0"/>
              <a:t>, en </a:t>
            </a:r>
            <a:r>
              <a:rPr lang="en-US" baseline="0" dirty="0" err="1" smtClean="0"/>
              <a:t>partant</a:t>
            </a:r>
            <a:r>
              <a:rPr lang="en-US" baseline="0" dirty="0" smtClean="0"/>
              <a:t> des </a:t>
            </a:r>
            <a:r>
              <a:rPr lang="en-US" baseline="0" dirty="0" err="1" smtClean="0"/>
              <a:t>limites</a:t>
            </a:r>
            <a:r>
              <a:rPr lang="en-US" baseline="0" dirty="0" smtClean="0"/>
              <a:t> du standard, on </a:t>
            </a:r>
            <a:r>
              <a:rPr lang="en-US" baseline="0" dirty="0" err="1" smtClean="0"/>
              <a:t>va</a:t>
            </a:r>
            <a:r>
              <a:rPr lang="en-US" baseline="0" dirty="0" smtClean="0"/>
              <a:t> </a:t>
            </a:r>
            <a:r>
              <a:rPr lang="en-US" baseline="0" dirty="0" err="1" smtClean="0"/>
              <a:t>introduire</a:t>
            </a:r>
            <a:r>
              <a:rPr lang="en-US" baseline="0" dirty="0" smtClean="0"/>
              <a:t> la </a:t>
            </a:r>
            <a:r>
              <a:rPr lang="en-US" baseline="0" dirty="0" err="1" smtClean="0"/>
              <a:t>problematique</a:t>
            </a:r>
            <a:r>
              <a:rPr lang="en-US" baseline="0" dirty="0" smtClean="0"/>
              <a:t> des transition </a:t>
            </a:r>
            <a:r>
              <a:rPr lang="en-US" baseline="0" dirty="0" err="1" smtClean="0"/>
              <a:t>dans</a:t>
            </a:r>
            <a:r>
              <a:rPr lang="en-US" baseline="0" dirty="0" smtClean="0"/>
              <a:t> les publications </a:t>
            </a:r>
            <a:r>
              <a:rPr lang="en-US" baseline="0" dirty="0" err="1" smtClean="0"/>
              <a:t>numeriques</a:t>
            </a:r>
            <a:r>
              <a:rPr lang="en-US" baseline="0" dirty="0" smtClean="0"/>
              <a:t>, </a:t>
            </a:r>
            <a:r>
              <a:rPr lang="en-US" baseline="0" dirty="0" err="1" smtClean="0"/>
              <a:t>avant</a:t>
            </a:r>
            <a:r>
              <a:rPr lang="en-US" baseline="0" dirty="0" smtClean="0"/>
              <a:t> de lancer le </a:t>
            </a:r>
            <a:r>
              <a:rPr lang="en-US" baseline="0" dirty="0" err="1" smtClean="0"/>
              <a:t>defi</a:t>
            </a:r>
            <a:r>
              <a:rPr lang="en-US" baseline="0" dirty="0" smtClean="0"/>
              <a:t> de </a:t>
            </a:r>
            <a:r>
              <a:rPr lang="en-US" baseline="0" dirty="0" err="1" smtClean="0"/>
              <a:t>cet</a:t>
            </a:r>
            <a:r>
              <a:rPr lang="en-US" baseline="0" dirty="0" smtClean="0"/>
              <a:t> </a:t>
            </a:r>
            <a:r>
              <a:rPr lang="en-US" baseline="0" dirty="0" err="1" smtClean="0"/>
              <a:t>evenement</a:t>
            </a:r>
            <a:r>
              <a:rPr lang="en-US" baseline="0" dirty="0" smtClean="0"/>
              <a:t>: des </a:t>
            </a:r>
            <a:r>
              <a:rPr lang="en-US" baseline="0" dirty="0" err="1" smtClean="0"/>
              <a:t>differents</a:t>
            </a:r>
            <a:r>
              <a:rPr lang="en-US" baseline="0" dirty="0" smtClean="0"/>
              <a:t> scenarios et </a:t>
            </a:r>
            <a:r>
              <a:rPr lang="en-US" baseline="0" dirty="0" err="1" smtClean="0"/>
              <a:t>cas</a:t>
            </a:r>
            <a:r>
              <a:rPr lang="en-US" baseline="0" dirty="0" smtClean="0"/>
              <a:t> </a:t>
            </a:r>
            <a:r>
              <a:rPr lang="en-US" baseline="0" dirty="0" err="1" smtClean="0"/>
              <a:t>d’utilisations</a:t>
            </a:r>
            <a:r>
              <a:rPr lang="en-US" baseline="0" dirty="0" smtClean="0"/>
              <a:t> qui </a:t>
            </a:r>
            <a:r>
              <a:rPr lang="en-US" baseline="0" dirty="0" err="1" smtClean="0"/>
              <a:t>pourraient</a:t>
            </a:r>
            <a:r>
              <a:rPr lang="en-US" baseline="0" dirty="0" smtClean="0"/>
              <a:t> augmenter </a:t>
            </a:r>
            <a:r>
              <a:rPr lang="en-US" baseline="0" dirty="0" err="1" smtClean="0"/>
              <a:t>l’experience</a:t>
            </a:r>
            <a:r>
              <a:rPr lang="en-US" baseline="0" dirty="0" smtClean="0"/>
              <a:t> de lecture </a:t>
            </a:r>
            <a:r>
              <a:rPr lang="en-US" baseline="0" dirty="0" err="1" smtClean="0"/>
              <a:t>numeriqe</a:t>
            </a:r>
            <a:r>
              <a:rPr lang="en-US" baseline="0" dirty="0" smtClean="0"/>
              <a:t>, </a:t>
            </a:r>
            <a:r>
              <a:rPr lang="en-US" baseline="0" dirty="0" err="1" smtClean="0"/>
              <a:t>mais</a:t>
            </a:r>
            <a:r>
              <a:rPr lang="en-US" baseline="0" dirty="0" smtClean="0"/>
              <a:t> qui ne </a:t>
            </a:r>
            <a:r>
              <a:rPr lang="en-US" baseline="0" dirty="0" err="1" smtClean="0"/>
              <a:t>sont</a:t>
            </a:r>
            <a:r>
              <a:rPr lang="en-US" baseline="0" dirty="0" smtClean="0"/>
              <a:t> pas encore </a:t>
            </a:r>
            <a:r>
              <a:rPr lang="en-US" baseline="0" dirty="0" err="1" smtClean="0"/>
              <a:t>traitees</a:t>
            </a:r>
            <a:r>
              <a:rPr lang="en-US" baseline="0" dirty="0" smtClean="0"/>
              <a:t> par EPUB.</a:t>
            </a:r>
            <a:endParaRPr lang="en-US" dirty="0"/>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3</a:t>
            </a:fld>
            <a:endParaRPr lang="en-US"/>
          </a:p>
        </p:txBody>
      </p:sp>
    </p:spTree>
    <p:extLst>
      <p:ext uri="{BB962C8B-B14F-4D97-AF65-F5344CB8AC3E}">
        <p14:creationId xmlns:p14="http://schemas.microsoft.com/office/powerpoint/2010/main" val="22512048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Merci a </a:t>
            </a:r>
            <a:r>
              <a:rPr lang="en-US" dirty="0" err="1" smtClean="0"/>
              <a:t>tous</a:t>
            </a:r>
            <a:r>
              <a:rPr lang="en-US" dirty="0" smtClean="0"/>
              <a:t> pour </a:t>
            </a:r>
            <a:r>
              <a:rPr lang="en-US" dirty="0" err="1" smtClean="0"/>
              <a:t>votre</a:t>
            </a:r>
            <a:r>
              <a:rPr lang="en-US" baseline="0" dirty="0" smtClean="0"/>
              <a:t> attention! </a:t>
            </a:r>
            <a:r>
              <a:rPr lang="en-US" baseline="0" dirty="0" err="1" smtClean="0"/>
              <a:t>J’espere</a:t>
            </a:r>
            <a:r>
              <a:rPr lang="en-US" baseline="0" dirty="0" smtClean="0"/>
              <a:t> </a:t>
            </a:r>
            <a:r>
              <a:rPr lang="en-US" baseline="0" dirty="0" err="1" smtClean="0"/>
              <a:t>que</a:t>
            </a:r>
            <a:r>
              <a:rPr lang="en-US" baseline="0" dirty="0" smtClean="0"/>
              <a:t> ma presentation </a:t>
            </a:r>
            <a:r>
              <a:rPr lang="en-US" baseline="0" dirty="0" err="1" smtClean="0"/>
              <a:t>vous</a:t>
            </a:r>
            <a:r>
              <a:rPr lang="en-US" baseline="0" dirty="0" smtClean="0"/>
              <a:t> </a:t>
            </a:r>
            <a:r>
              <a:rPr lang="en-US" baseline="0" dirty="0" err="1" smtClean="0"/>
              <a:t>aidera</a:t>
            </a:r>
            <a:r>
              <a:rPr lang="en-US" baseline="0" dirty="0" smtClean="0"/>
              <a:t> pendant </a:t>
            </a:r>
            <a:r>
              <a:rPr lang="en-US" baseline="0" dirty="0" err="1" smtClean="0"/>
              <a:t>ce</a:t>
            </a:r>
            <a:r>
              <a:rPr lang="en-US" baseline="0" dirty="0" smtClean="0"/>
              <a:t> weekend. Les </a:t>
            </a:r>
            <a:r>
              <a:rPr lang="en-US" baseline="0" dirty="0" err="1" smtClean="0"/>
              <a:t>transparents</a:t>
            </a:r>
            <a:r>
              <a:rPr lang="en-US" baseline="0" dirty="0" smtClean="0"/>
              <a:t>, </a:t>
            </a:r>
            <a:r>
              <a:rPr lang="en-US" baseline="0" dirty="0" err="1" smtClean="0"/>
              <a:t>ainsi</a:t>
            </a:r>
            <a:r>
              <a:rPr lang="en-US" baseline="0" dirty="0" smtClean="0"/>
              <a:t> </a:t>
            </a:r>
            <a:r>
              <a:rPr lang="en-US" baseline="0" dirty="0" err="1" smtClean="0"/>
              <a:t>que</a:t>
            </a:r>
            <a:r>
              <a:rPr lang="en-US" baseline="0" dirty="0" smtClean="0"/>
              <a:t> </a:t>
            </a:r>
            <a:r>
              <a:rPr lang="en-US" baseline="0" dirty="0" err="1" smtClean="0"/>
              <a:t>cette</a:t>
            </a:r>
            <a:r>
              <a:rPr lang="en-US" baseline="0" dirty="0" smtClean="0"/>
              <a:t> presentation </a:t>
            </a:r>
            <a:r>
              <a:rPr lang="en-US" baseline="0" dirty="0" err="1" smtClean="0"/>
              <a:t>seront</a:t>
            </a:r>
            <a:r>
              <a:rPr lang="en-US" baseline="0" dirty="0" smtClean="0"/>
              <a:t> </a:t>
            </a:r>
            <a:r>
              <a:rPr lang="en-US" baseline="0" dirty="0" err="1" smtClean="0"/>
              <a:t>bien</a:t>
            </a:r>
            <a:r>
              <a:rPr lang="en-US" baseline="0" dirty="0" smtClean="0"/>
              <a:t> </a:t>
            </a:r>
            <a:r>
              <a:rPr lang="en-US" baseline="0" dirty="0" err="1" smtClean="0"/>
              <a:t>sur</a:t>
            </a:r>
            <a:r>
              <a:rPr lang="en-US" baseline="0" dirty="0" smtClean="0"/>
              <a:t> </a:t>
            </a:r>
            <a:r>
              <a:rPr lang="en-US" baseline="0" dirty="0" err="1" smtClean="0"/>
              <a:t>disponibles</a:t>
            </a:r>
            <a:r>
              <a:rPr lang="en-US" baseline="0" dirty="0" smtClean="0"/>
              <a:t> pour </a:t>
            </a:r>
            <a:r>
              <a:rPr lang="en-US" baseline="0" dirty="0" err="1" smtClean="0"/>
              <a:t>vous</a:t>
            </a:r>
            <a:r>
              <a:rPr lang="en-US" baseline="0" dirty="0" smtClean="0"/>
              <a:t> de les consulter.</a:t>
            </a:r>
          </a:p>
          <a:p>
            <a:r>
              <a:rPr lang="en-US" baseline="0" dirty="0" smtClean="0"/>
              <a:t>Et </a:t>
            </a:r>
            <a:r>
              <a:rPr lang="en-US" baseline="0" dirty="0" err="1" smtClean="0"/>
              <a:t>n’oubliez</a:t>
            </a:r>
            <a:r>
              <a:rPr lang="en-US" baseline="0" dirty="0" smtClean="0"/>
              <a:t> pas de consulter </a:t>
            </a:r>
            <a:r>
              <a:rPr lang="en-US" baseline="0" dirty="0" err="1" smtClean="0"/>
              <a:t>toutes</a:t>
            </a:r>
            <a:r>
              <a:rPr lang="en-US" baseline="0" dirty="0" smtClean="0"/>
              <a:t> les </a:t>
            </a:r>
            <a:r>
              <a:rPr lang="en-US" baseline="0" dirty="0" err="1" smtClean="0"/>
              <a:t>ressources</a:t>
            </a:r>
            <a:r>
              <a:rPr lang="en-US" baseline="0" dirty="0" smtClean="0"/>
              <a:t> et </a:t>
            </a:r>
            <a:r>
              <a:rPr lang="en-US" baseline="0" dirty="0" err="1" smtClean="0"/>
              <a:t>exemples</a:t>
            </a:r>
            <a:r>
              <a:rPr lang="en-US" baseline="0" dirty="0" smtClean="0"/>
              <a:t> </a:t>
            </a:r>
            <a:r>
              <a:rPr lang="en-US" baseline="0" dirty="0" err="1" smtClean="0"/>
              <a:t>que</a:t>
            </a:r>
            <a:r>
              <a:rPr lang="en-US" baseline="0" dirty="0" smtClean="0"/>
              <a:t> </a:t>
            </a:r>
            <a:r>
              <a:rPr lang="en-US" baseline="0" dirty="0" err="1" smtClean="0"/>
              <a:t>j’ai</a:t>
            </a:r>
            <a:r>
              <a:rPr lang="en-US" baseline="0" dirty="0" smtClean="0"/>
              <a:t> </a:t>
            </a:r>
            <a:r>
              <a:rPr lang="en-US" baseline="0" dirty="0" err="1" smtClean="0"/>
              <a:t>synthetise</a:t>
            </a:r>
            <a:r>
              <a:rPr lang="en-US" baseline="0" dirty="0" smtClean="0"/>
              <a:t> pour </a:t>
            </a:r>
            <a:r>
              <a:rPr lang="en-US" baseline="0" dirty="0" err="1" smtClean="0"/>
              <a:t>vous</a:t>
            </a:r>
            <a:r>
              <a:rPr lang="en-US" baseline="0" dirty="0" smtClean="0"/>
              <a:t>.</a:t>
            </a:r>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30</a:t>
            </a:fld>
            <a:endParaRPr lang="en-US"/>
          </a:p>
        </p:txBody>
      </p:sp>
    </p:spTree>
    <p:extLst>
      <p:ext uri="{BB962C8B-B14F-4D97-AF65-F5344CB8AC3E}">
        <p14:creationId xmlns:p14="http://schemas.microsoft.com/office/powerpoint/2010/main" val="25129404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En fin, je </a:t>
            </a:r>
            <a:r>
              <a:rPr lang="en-US" dirty="0" err="1" smtClean="0"/>
              <a:t>vous</a:t>
            </a:r>
            <a:r>
              <a:rPr lang="en-US" dirty="0" smtClean="0"/>
              <a:t> </a:t>
            </a:r>
            <a:r>
              <a:rPr lang="en-US" dirty="0" err="1" smtClean="0"/>
              <a:t>souhaite</a:t>
            </a:r>
            <a:r>
              <a:rPr lang="en-US" dirty="0" smtClean="0"/>
              <a:t> bon </a:t>
            </a:r>
            <a:r>
              <a:rPr lang="en-US" dirty="0" err="1" smtClean="0"/>
              <a:t>courrage</a:t>
            </a:r>
            <a:r>
              <a:rPr lang="en-US" dirty="0" smtClean="0"/>
              <a:t> pour </a:t>
            </a:r>
            <a:r>
              <a:rPr lang="en-US" dirty="0" err="1" smtClean="0"/>
              <a:t>cet</a:t>
            </a:r>
            <a:r>
              <a:rPr lang="en-US" baseline="0" dirty="0" smtClean="0"/>
              <a:t> </a:t>
            </a:r>
            <a:r>
              <a:rPr lang="en-US" baseline="0" dirty="0" err="1" smtClean="0"/>
              <a:t>hackathon</a:t>
            </a:r>
            <a:r>
              <a:rPr lang="en-US" baseline="0" dirty="0" smtClean="0"/>
              <a:t> et </a:t>
            </a:r>
            <a:r>
              <a:rPr lang="en-US" baseline="0" dirty="0" err="1" smtClean="0"/>
              <a:t>j’attends</a:t>
            </a:r>
            <a:r>
              <a:rPr lang="en-US" baseline="0" dirty="0" smtClean="0"/>
              <a:t> avec impatience de </a:t>
            </a:r>
            <a:r>
              <a:rPr lang="en-US" baseline="0" dirty="0" err="1" smtClean="0"/>
              <a:t>voir</a:t>
            </a:r>
            <a:r>
              <a:rPr lang="en-US" baseline="0" dirty="0" smtClean="0"/>
              <a:t> </a:t>
            </a:r>
            <a:r>
              <a:rPr lang="en-US" baseline="0" dirty="0" err="1" smtClean="0"/>
              <a:t>vos</a:t>
            </a:r>
            <a:r>
              <a:rPr lang="en-US" baseline="0" dirty="0" smtClean="0"/>
              <a:t> </a:t>
            </a:r>
            <a:r>
              <a:rPr lang="en-US" baseline="0" dirty="0" err="1" smtClean="0"/>
              <a:t>excellents</a:t>
            </a:r>
            <a:r>
              <a:rPr lang="en-US" baseline="0" dirty="0" smtClean="0"/>
              <a:t> creations!</a:t>
            </a:r>
            <a:endParaRPr lang="en-US" dirty="0"/>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31</a:t>
            </a:fld>
            <a:endParaRPr lang="en-US"/>
          </a:p>
        </p:txBody>
      </p:sp>
    </p:spTree>
    <p:extLst>
      <p:ext uri="{BB962C8B-B14F-4D97-AF65-F5344CB8AC3E}">
        <p14:creationId xmlns:p14="http://schemas.microsoft.com/office/powerpoint/2010/main" val="29554046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32</a:t>
            </a:fld>
            <a:endParaRPr lang="en-US"/>
          </a:p>
        </p:txBody>
      </p:sp>
    </p:spTree>
    <p:extLst>
      <p:ext uri="{BB962C8B-B14F-4D97-AF65-F5344CB8AC3E}">
        <p14:creationId xmlns:p14="http://schemas.microsoft.com/office/powerpoint/2010/main" val="5439519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33</a:t>
            </a:fld>
            <a:endParaRPr lang="en-US"/>
          </a:p>
        </p:txBody>
      </p:sp>
    </p:spTree>
    <p:extLst>
      <p:ext uri="{BB962C8B-B14F-4D97-AF65-F5344CB8AC3E}">
        <p14:creationId xmlns:p14="http://schemas.microsoft.com/office/powerpoint/2010/main" val="29689369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34</a:t>
            </a:fld>
            <a:endParaRPr lang="en-US"/>
          </a:p>
        </p:txBody>
      </p:sp>
    </p:spTree>
    <p:extLst>
      <p:ext uri="{BB962C8B-B14F-4D97-AF65-F5344CB8AC3E}">
        <p14:creationId xmlns:p14="http://schemas.microsoft.com/office/powerpoint/2010/main" val="1121883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smtClean="0"/>
              <a:t>Commencons</a:t>
            </a:r>
            <a:r>
              <a:rPr lang="en-US" dirty="0" smtClean="0"/>
              <a:t>!</a:t>
            </a:r>
          </a:p>
          <a:p>
            <a:r>
              <a:rPr lang="en-US" dirty="0" smtClean="0"/>
              <a:t>EPUB</a:t>
            </a:r>
            <a:r>
              <a:rPr lang="en-US" baseline="0" dirty="0" smtClean="0"/>
              <a:t> </a:t>
            </a:r>
            <a:r>
              <a:rPr lang="en-US" baseline="0" dirty="0" err="1" smtClean="0"/>
              <a:t>est</a:t>
            </a:r>
            <a:r>
              <a:rPr lang="en-US" baseline="0" dirty="0" smtClean="0"/>
              <a:t> le open-standard </a:t>
            </a:r>
            <a:r>
              <a:rPr lang="en-US" baseline="0" dirty="0" err="1" smtClean="0"/>
              <a:t>gere</a:t>
            </a:r>
            <a:r>
              <a:rPr lang="en-US" baseline="0" dirty="0" smtClean="0"/>
              <a:t> par IDPF (International Digital Publication Forum). </a:t>
            </a:r>
            <a:r>
              <a:rPr lang="en-US" baseline="0" dirty="0" err="1" smtClean="0"/>
              <a:t>Actuellement</a:t>
            </a:r>
            <a:r>
              <a:rPr lang="en-US" baseline="0" dirty="0" smtClean="0"/>
              <a:t> </a:t>
            </a:r>
            <a:r>
              <a:rPr lang="en-US" baseline="0" dirty="0" err="1" smtClean="0"/>
              <a:t>il</a:t>
            </a:r>
            <a:r>
              <a:rPr lang="en-US" baseline="0" dirty="0" smtClean="0"/>
              <a:t> </a:t>
            </a:r>
            <a:r>
              <a:rPr lang="en-US" baseline="0" dirty="0" err="1" smtClean="0"/>
              <a:t>est</a:t>
            </a:r>
            <a:r>
              <a:rPr lang="en-US" baseline="0" dirty="0" smtClean="0"/>
              <a:t> a la version 3.0.</a:t>
            </a:r>
            <a:endParaRPr lang="en-US" dirty="0"/>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4</a:t>
            </a:fld>
            <a:endParaRPr lang="en-US"/>
          </a:p>
        </p:txBody>
      </p:sp>
    </p:spTree>
    <p:extLst>
      <p:ext uri="{BB962C8B-B14F-4D97-AF65-F5344CB8AC3E}">
        <p14:creationId xmlns:p14="http://schemas.microsoft.com/office/powerpoint/2010/main" val="2044361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smtClean="0"/>
              <a:t>C’est</a:t>
            </a:r>
            <a:r>
              <a:rPr lang="en-US" dirty="0" smtClean="0"/>
              <a:t> LE</a:t>
            </a:r>
            <a:r>
              <a:rPr lang="en-US" baseline="0" dirty="0" smtClean="0"/>
              <a:t> format </a:t>
            </a:r>
            <a:r>
              <a:rPr lang="en-US" baseline="0" dirty="0" err="1" smtClean="0"/>
              <a:t>d’echange</a:t>
            </a:r>
            <a:r>
              <a:rPr lang="en-US" baseline="0" dirty="0" smtClean="0"/>
              <a:t> et </a:t>
            </a:r>
            <a:r>
              <a:rPr lang="en-US" baseline="0" dirty="0" err="1" smtClean="0"/>
              <a:t>livraison</a:t>
            </a:r>
            <a:r>
              <a:rPr lang="en-US" baseline="0" dirty="0" smtClean="0"/>
              <a:t> des publications </a:t>
            </a:r>
            <a:r>
              <a:rPr lang="en-US" baseline="0" dirty="0" err="1" smtClean="0"/>
              <a:t>electroniques</a:t>
            </a:r>
            <a:r>
              <a:rPr lang="en-US" baseline="0" dirty="0" smtClean="0"/>
              <a:t>.</a:t>
            </a:r>
          </a:p>
          <a:p>
            <a:endParaRPr lang="en-US" baseline="0" dirty="0" smtClean="0"/>
          </a:p>
          <a:p>
            <a:r>
              <a:rPr lang="en-US" baseline="0" dirty="0" err="1" smtClean="0"/>
              <a:t>Quand</a:t>
            </a:r>
            <a:r>
              <a:rPr lang="en-US" baseline="0" dirty="0" smtClean="0"/>
              <a:t> on </a:t>
            </a:r>
            <a:r>
              <a:rPr lang="en-US" baseline="0" dirty="0" err="1" smtClean="0"/>
              <a:t>parle</a:t>
            </a:r>
            <a:r>
              <a:rPr lang="en-US" baseline="0" dirty="0" smtClean="0"/>
              <a:t> </a:t>
            </a:r>
            <a:r>
              <a:rPr lang="en-US" baseline="0" dirty="0" err="1" smtClean="0"/>
              <a:t>d’EPUB</a:t>
            </a:r>
            <a:r>
              <a:rPr lang="en-US" baseline="0" dirty="0" smtClean="0"/>
              <a:t> on </a:t>
            </a:r>
            <a:r>
              <a:rPr lang="en-US" baseline="0" dirty="0" err="1" smtClean="0"/>
              <a:t>parle</a:t>
            </a:r>
            <a:r>
              <a:rPr lang="en-US" baseline="0" dirty="0" smtClean="0"/>
              <a:t> en fait </a:t>
            </a:r>
            <a:r>
              <a:rPr lang="en-US" baseline="0" dirty="0" err="1" smtClean="0"/>
              <a:t>d’une</a:t>
            </a:r>
            <a:r>
              <a:rPr lang="en-US" baseline="0" dirty="0" smtClean="0"/>
              <a:t> </a:t>
            </a:r>
            <a:r>
              <a:rPr lang="en-US" baseline="0" dirty="0" err="1" smtClean="0"/>
              <a:t>famille</a:t>
            </a:r>
            <a:r>
              <a:rPr lang="en-US" baseline="0" dirty="0" smtClean="0"/>
              <a:t> de 3 standards </a:t>
            </a:r>
            <a:r>
              <a:rPr lang="en-US" baseline="0" dirty="0" err="1" smtClean="0"/>
              <a:t>basees</a:t>
            </a:r>
            <a:r>
              <a:rPr lang="en-US" baseline="0" dirty="0" smtClean="0"/>
              <a:t> </a:t>
            </a:r>
            <a:r>
              <a:rPr lang="en-US" baseline="0" dirty="0" err="1" smtClean="0"/>
              <a:t>sur</a:t>
            </a:r>
            <a:r>
              <a:rPr lang="en-US" baseline="0" dirty="0" smtClean="0"/>
              <a:t> XML et des technologies web (HTML, CSS, SVG). Il </a:t>
            </a:r>
            <a:r>
              <a:rPr lang="en-US" baseline="0" dirty="0" err="1" smtClean="0"/>
              <a:t>faut</a:t>
            </a:r>
            <a:r>
              <a:rPr lang="en-US" baseline="0" dirty="0" smtClean="0"/>
              <a:t> </a:t>
            </a:r>
            <a:r>
              <a:rPr lang="en-US" baseline="0" dirty="0" err="1" smtClean="0"/>
              <a:t>aussi</a:t>
            </a:r>
            <a:r>
              <a:rPr lang="en-US" baseline="0" dirty="0" smtClean="0"/>
              <a:t> </a:t>
            </a:r>
            <a:r>
              <a:rPr lang="en-US" baseline="0" dirty="0" err="1" smtClean="0"/>
              <a:t>souligner</a:t>
            </a:r>
            <a:r>
              <a:rPr lang="en-US" baseline="0" dirty="0" smtClean="0"/>
              <a:t> la forte </a:t>
            </a:r>
            <a:r>
              <a:rPr lang="en-US" baseline="0" dirty="0" err="1" smtClean="0"/>
              <a:t>approche</a:t>
            </a:r>
            <a:r>
              <a:rPr lang="en-US" baseline="0" dirty="0" smtClean="0"/>
              <a:t> entre EPUB et les </a:t>
            </a:r>
            <a:r>
              <a:rPr lang="en-US" baseline="0" dirty="0" err="1" smtClean="0"/>
              <a:t>differents</a:t>
            </a:r>
            <a:r>
              <a:rPr lang="en-US" baseline="0" dirty="0" smtClean="0"/>
              <a:t> standards du W3C, avec pas mal de cooperation entre les </a:t>
            </a:r>
            <a:r>
              <a:rPr lang="en-US" baseline="0" dirty="0" err="1" smtClean="0"/>
              <a:t>groupes</a:t>
            </a:r>
            <a:r>
              <a:rPr lang="en-US" baseline="0" dirty="0" smtClean="0"/>
              <a:t> de travails des 2 </a:t>
            </a:r>
            <a:r>
              <a:rPr lang="en-US" baseline="0" dirty="0" err="1" smtClean="0"/>
              <a:t>organisations</a:t>
            </a:r>
            <a:r>
              <a:rPr lang="en-US" baseline="0" dirty="0" smtClean="0"/>
              <a:t>.</a:t>
            </a:r>
          </a:p>
          <a:p>
            <a:endParaRPr lang="en-US" baseline="0" dirty="0" smtClean="0"/>
          </a:p>
          <a:p>
            <a:r>
              <a:rPr lang="en-US" baseline="0" dirty="0" err="1" smtClean="0"/>
              <a:t>Comme</a:t>
            </a:r>
            <a:r>
              <a:rPr lang="en-US" baseline="0" dirty="0" smtClean="0"/>
              <a:t> je le </a:t>
            </a:r>
            <a:r>
              <a:rPr lang="en-US" baseline="0" dirty="0" err="1" smtClean="0"/>
              <a:t>disai</a:t>
            </a:r>
            <a:r>
              <a:rPr lang="en-US" baseline="0" dirty="0" smtClean="0"/>
              <a:t>, EPUB </a:t>
            </a:r>
            <a:r>
              <a:rPr lang="en-US" baseline="0" dirty="0" err="1" smtClean="0"/>
              <a:t>est</a:t>
            </a:r>
            <a:r>
              <a:rPr lang="en-US" baseline="0" dirty="0" smtClean="0"/>
              <a:t> </a:t>
            </a:r>
            <a:r>
              <a:rPr lang="en-US" baseline="0" dirty="0" err="1" smtClean="0"/>
              <a:t>une</a:t>
            </a:r>
            <a:r>
              <a:rPr lang="en-US" baseline="0" dirty="0" smtClean="0"/>
              <a:t> </a:t>
            </a:r>
            <a:r>
              <a:rPr lang="en-US" baseline="0" dirty="0" err="1" smtClean="0"/>
              <a:t>famille</a:t>
            </a:r>
            <a:r>
              <a:rPr lang="en-US" baseline="0" dirty="0" smtClean="0"/>
              <a:t> de 3 standards: Publications, Content Documents, Open Content Format. On </a:t>
            </a:r>
            <a:r>
              <a:rPr lang="en-US" baseline="0" dirty="0" err="1" smtClean="0"/>
              <a:t>n’aura</a:t>
            </a:r>
            <a:r>
              <a:rPr lang="en-US" baseline="0" dirty="0" smtClean="0"/>
              <a:t> pas le temps </a:t>
            </a:r>
            <a:r>
              <a:rPr lang="en-US" baseline="0" dirty="0" err="1" smtClean="0"/>
              <a:t>aujourd’hui</a:t>
            </a:r>
            <a:r>
              <a:rPr lang="en-US" baseline="0" dirty="0" smtClean="0"/>
              <a:t>, </a:t>
            </a:r>
            <a:r>
              <a:rPr lang="en-US" baseline="0" dirty="0" err="1" smtClean="0"/>
              <a:t>mais</a:t>
            </a:r>
            <a:r>
              <a:rPr lang="en-US" baseline="0" dirty="0" smtClean="0"/>
              <a:t> je </a:t>
            </a:r>
            <a:r>
              <a:rPr lang="en-US" baseline="0" dirty="0" err="1" smtClean="0"/>
              <a:t>vous</a:t>
            </a:r>
            <a:r>
              <a:rPr lang="en-US" baseline="0" dirty="0" smtClean="0"/>
              <a:t> invite a lire les details de </a:t>
            </a:r>
            <a:r>
              <a:rPr lang="en-US" baseline="0" dirty="0" err="1" smtClean="0"/>
              <a:t>chaque</a:t>
            </a:r>
            <a:r>
              <a:rPr lang="en-US" baseline="0" dirty="0" smtClean="0"/>
              <a:t> des specifications en </a:t>
            </a:r>
            <a:r>
              <a:rPr lang="en-US" baseline="0" dirty="0" err="1" smtClean="0"/>
              <a:t>accedant</a:t>
            </a:r>
            <a:r>
              <a:rPr lang="en-US" baseline="0" dirty="0" smtClean="0"/>
              <a:t> aux liens </a:t>
            </a:r>
            <a:r>
              <a:rPr lang="en-US" baseline="0" dirty="0" err="1" smtClean="0"/>
              <a:t>que</a:t>
            </a:r>
            <a:r>
              <a:rPr lang="en-US" baseline="0" dirty="0" smtClean="0"/>
              <a:t> </a:t>
            </a:r>
            <a:r>
              <a:rPr lang="en-US" baseline="0" dirty="0" err="1" smtClean="0"/>
              <a:t>j’ai</a:t>
            </a:r>
            <a:r>
              <a:rPr lang="en-US" baseline="0" dirty="0" smtClean="0"/>
              <a:t> reference pour </a:t>
            </a:r>
            <a:r>
              <a:rPr lang="en-US" baseline="0" dirty="0" err="1" smtClean="0"/>
              <a:t>vous</a:t>
            </a:r>
            <a:r>
              <a:rPr lang="en-US" baseline="0" dirty="0" smtClean="0"/>
              <a:t>.</a:t>
            </a:r>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5</a:t>
            </a:fld>
            <a:endParaRPr lang="en-US"/>
          </a:p>
        </p:txBody>
      </p:sp>
    </p:spTree>
    <p:extLst>
      <p:ext uri="{BB962C8B-B14F-4D97-AF65-F5344CB8AC3E}">
        <p14:creationId xmlns:p14="http://schemas.microsoft.com/office/powerpoint/2010/main" val="42012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Et </a:t>
            </a:r>
            <a:r>
              <a:rPr lang="en-US" dirty="0" err="1" smtClean="0"/>
              <a:t>alors</a:t>
            </a:r>
            <a:r>
              <a:rPr lang="en-US" dirty="0" smtClean="0"/>
              <a:t>... </a:t>
            </a:r>
            <a:r>
              <a:rPr lang="en-US" dirty="0" err="1" smtClean="0"/>
              <a:t>qu’est-ce</a:t>
            </a:r>
            <a:r>
              <a:rPr lang="en-US" dirty="0" smtClean="0"/>
              <a:t> </a:t>
            </a:r>
            <a:r>
              <a:rPr lang="en-US" dirty="0" err="1" smtClean="0"/>
              <a:t>que</a:t>
            </a:r>
            <a:r>
              <a:rPr lang="en-US" dirty="0" smtClean="0"/>
              <a:t> </a:t>
            </a:r>
            <a:r>
              <a:rPr lang="en-US" dirty="0" err="1" smtClean="0"/>
              <a:t>c’est</a:t>
            </a:r>
            <a:r>
              <a:rPr lang="en-US" dirty="0" smtClean="0"/>
              <a:t> un</a:t>
            </a:r>
            <a:r>
              <a:rPr lang="en-US" baseline="0" dirty="0" smtClean="0"/>
              <a:t> </a:t>
            </a:r>
            <a:r>
              <a:rPr lang="en-US" baseline="0" dirty="0" err="1" smtClean="0"/>
              <a:t>paquet</a:t>
            </a:r>
            <a:r>
              <a:rPr lang="en-US" baseline="0" dirty="0" smtClean="0"/>
              <a:t> EPUB? La longue </a:t>
            </a:r>
            <a:r>
              <a:rPr lang="en-US" baseline="0" dirty="0" err="1" smtClean="0"/>
              <a:t>reponse</a:t>
            </a:r>
            <a:r>
              <a:rPr lang="en-US" baseline="0" dirty="0" smtClean="0"/>
              <a:t>, </a:t>
            </a:r>
            <a:r>
              <a:rPr lang="en-US" baseline="0" dirty="0" err="1" smtClean="0"/>
              <a:t>vous</a:t>
            </a:r>
            <a:r>
              <a:rPr lang="en-US" baseline="0" dirty="0" smtClean="0"/>
              <a:t> la </a:t>
            </a:r>
            <a:r>
              <a:rPr lang="en-US" baseline="0" dirty="0" err="1" smtClean="0"/>
              <a:t>trouverez</a:t>
            </a:r>
            <a:r>
              <a:rPr lang="en-US" baseline="0" dirty="0" smtClean="0"/>
              <a:t> en </a:t>
            </a:r>
            <a:r>
              <a:rPr lang="en-US" baseline="0" dirty="0" err="1" smtClean="0"/>
              <a:t>lisant</a:t>
            </a:r>
            <a:r>
              <a:rPr lang="en-US" baseline="0" dirty="0" smtClean="0"/>
              <a:t> les specifications </a:t>
            </a:r>
            <a:r>
              <a:rPr lang="en-US" baseline="0" dirty="0" err="1" smtClean="0"/>
              <a:t>que</a:t>
            </a:r>
            <a:r>
              <a:rPr lang="en-US" baseline="0" dirty="0" smtClean="0"/>
              <a:t> je </a:t>
            </a:r>
            <a:r>
              <a:rPr lang="en-US" baseline="0" dirty="0" err="1" smtClean="0"/>
              <a:t>vient</a:t>
            </a:r>
            <a:r>
              <a:rPr lang="en-US" baseline="0" dirty="0" smtClean="0"/>
              <a:t> de </a:t>
            </a:r>
            <a:r>
              <a:rPr lang="en-US" baseline="0" dirty="0" err="1" smtClean="0"/>
              <a:t>vous</a:t>
            </a:r>
            <a:r>
              <a:rPr lang="en-US" baseline="0" dirty="0" smtClean="0"/>
              <a:t> </a:t>
            </a:r>
            <a:r>
              <a:rPr lang="en-US" baseline="0" dirty="0" err="1" smtClean="0"/>
              <a:t>indique</a:t>
            </a:r>
            <a:r>
              <a:rPr lang="en-US" baseline="0" dirty="0" smtClean="0"/>
              <a:t>. La version </a:t>
            </a:r>
            <a:r>
              <a:rPr lang="en-US" baseline="0" dirty="0" err="1" smtClean="0"/>
              <a:t>courte</a:t>
            </a:r>
            <a:r>
              <a:rPr lang="en-US" baseline="0" dirty="0" smtClean="0"/>
              <a:t>, et beaucoup plus facile a </a:t>
            </a:r>
            <a:r>
              <a:rPr lang="en-US" baseline="0" dirty="0" err="1" smtClean="0"/>
              <a:t>digerer</a:t>
            </a:r>
            <a:r>
              <a:rPr lang="en-US" baseline="0" dirty="0" smtClean="0"/>
              <a:t>, </a:t>
            </a:r>
            <a:r>
              <a:rPr lang="en-US" baseline="0" dirty="0" err="1" smtClean="0"/>
              <a:t>alors</a:t>
            </a:r>
            <a:r>
              <a:rPr lang="en-US" baseline="0" dirty="0" smtClean="0"/>
              <a:t> </a:t>
            </a:r>
            <a:r>
              <a:rPr lang="en-US" baseline="0" dirty="0" err="1" smtClean="0"/>
              <a:t>ca</a:t>
            </a:r>
            <a:r>
              <a:rPr lang="en-US" baseline="0" dirty="0" smtClean="0"/>
              <a:t> on </a:t>
            </a:r>
            <a:r>
              <a:rPr lang="en-US" baseline="0" dirty="0" err="1" smtClean="0"/>
              <a:t>va</a:t>
            </a:r>
            <a:r>
              <a:rPr lang="en-US" baseline="0" dirty="0" smtClean="0"/>
              <a:t> </a:t>
            </a:r>
            <a:r>
              <a:rPr lang="en-US" baseline="0" dirty="0" err="1" smtClean="0"/>
              <a:t>voir</a:t>
            </a:r>
            <a:r>
              <a:rPr lang="en-US" baseline="0" dirty="0" smtClean="0"/>
              <a:t> ensemble </a:t>
            </a:r>
            <a:r>
              <a:rPr lang="en-US" baseline="0" dirty="0" err="1" smtClean="0"/>
              <a:t>toute</a:t>
            </a:r>
            <a:r>
              <a:rPr lang="en-US" baseline="0" dirty="0" smtClean="0"/>
              <a:t> de suite.</a:t>
            </a:r>
          </a:p>
          <a:p>
            <a:endParaRPr lang="en-US" baseline="0" dirty="0" smtClean="0"/>
          </a:p>
          <a:p>
            <a:r>
              <a:rPr lang="en-US" baseline="0" dirty="0" smtClean="0"/>
              <a:t>Un </a:t>
            </a:r>
            <a:r>
              <a:rPr lang="en-US" baseline="0" dirty="0" err="1" smtClean="0"/>
              <a:t>paquet</a:t>
            </a:r>
            <a:r>
              <a:rPr lang="en-US" baseline="0" dirty="0" smtClean="0"/>
              <a:t> EPUB </a:t>
            </a:r>
            <a:r>
              <a:rPr lang="en-US" baseline="0" dirty="0" err="1" smtClean="0"/>
              <a:t>n’est</a:t>
            </a:r>
            <a:r>
              <a:rPr lang="en-US" baseline="0" dirty="0" smtClean="0"/>
              <a:t> </a:t>
            </a:r>
            <a:r>
              <a:rPr lang="en-US" baseline="0" dirty="0" err="1" smtClean="0"/>
              <a:t>qu’une</a:t>
            </a:r>
            <a:r>
              <a:rPr lang="en-US" baseline="0" dirty="0" smtClean="0"/>
              <a:t> archive zip, avec </a:t>
            </a:r>
            <a:r>
              <a:rPr lang="en-US" baseline="0" dirty="0" err="1" smtClean="0"/>
              <a:t>plein</a:t>
            </a:r>
            <a:r>
              <a:rPr lang="en-US" baseline="0" dirty="0" smtClean="0"/>
              <a:t> de </a:t>
            </a:r>
            <a:r>
              <a:rPr lang="en-US" baseline="0" dirty="0" err="1" smtClean="0"/>
              <a:t>contenu</a:t>
            </a:r>
            <a:r>
              <a:rPr lang="en-US" baseline="0" dirty="0" smtClean="0"/>
              <a:t> a </a:t>
            </a:r>
            <a:r>
              <a:rPr lang="en-US" baseline="0" dirty="0" err="1" smtClean="0"/>
              <a:t>l’interieur</a:t>
            </a:r>
            <a:r>
              <a:rPr lang="en-US" baseline="0" dirty="0" smtClean="0"/>
              <a:t>, et avec </a:t>
            </a:r>
            <a:r>
              <a:rPr lang="en-US" baseline="0" dirty="0" err="1" smtClean="0"/>
              <a:t>sa</a:t>
            </a:r>
            <a:r>
              <a:rPr lang="en-US" baseline="0" dirty="0" smtClean="0"/>
              <a:t> </a:t>
            </a:r>
            <a:r>
              <a:rPr lang="en-US" baseline="0" dirty="0" err="1" smtClean="0"/>
              <a:t>propre</a:t>
            </a:r>
            <a:r>
              <a:rPr lang="en-US" baseline="0" dirty="0" smtClean="0"/>
              <a:t> extension: point-</a:t>
            </a:r>
            <a:r>
              <a:rPr lang="en-US" baseline="0" dirty="0" err="1" smtClean="0"/>
              <a:t>epub</a:t>
            </a:r>
            <a:r>
              <a:rPr lang="en-US" baseline="0" dirty="0" smtClean="0"/>
              <a:t>.</a:t>
            </a:r>
          </a:p>
          <a:p>
            <a:r>
              <a:rPr lang="en-US" baseline="0" dirty="0" smtClean="0"/>
              <a:t>Et </a:t>
            </a:r>
            <a:r>
              <a:rPr lang="en-US" baseline="0" dirty="0" err="1" smtClean="0"/>
              <a:t>si</a:t>
            </a:r>
            <a:r>
              <a:rPr lang="en-US" baseline="0" dirty="0" smtClean="0"/>
              <a:t> on </a:t>
            </a:r>
            <a:r>
              <a:rPr lang="en-US" baseline="0" dirty="0" err="1" smtClean="0"/>
              <a:t>l’ouvre</a:t>
            </a:r>
            <a:r>
              <a:rPr lang="en-US" baseline="0" dirty="0" smtClean="0"/>
              <a:t>...</a:t>
            </a:r>
            <a:endParaRPr lang="en-US" dirty="0"/>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6</a:t>
            </a:fld>
            <a:endParaRPr lang="en-US"/>
          </a:p>
        </p:txBody>
      </p:sp>
    </p:spTree>
    <p:extLst>
      <p:ext uri="{BB962C8B-B14F-4D97-AF65-F5344CB8AC3E}">
        <p14:creationId xmlns:p14="http://schemas.microsoft.com/office/powerpoint/2010/main" val="2637134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smtClean="0"/>
              <a:t>C’est</a:t>
            </a:r>
            <a:r>
              <a:rPr lang="en-US" dirty="0" smtClean="0"/>
              <a:t> </a:t>
            </a:r>
            <a:r>
              <a:rPr lang="en-US" dirty="0" err="1" smtClean="0"/>
              <a:t>ca</a:t>
            </a:r>
            <a:r>
              <a:rPr lang="en-US" dirty="0" smtClean="0"/>
              <a:t> </a:t>
            </a:r>
            <a:r>
              <a:rPr lang="en-US" dirty="0" err="1" smtClean="0"/>
              <a:t>ce</a:t>
            </a:r>
            <a:r>
              <a:rPr lang="en-US" dirty="0" smtClean="0"/>
              <a:t> </a:t>
            </a:r>
            <a:r>
              <a:rPr lang="en-US" dirty="0" err="1" smtClean="0"/>
              <a:t>qu’on</a:t>
            </a:r>
            <a:r>
              <a:rPr lang="en-US" dirty="0" smtClean="0"/>
              <a:t> </a:t>
            </a:r>
            <a:r>
              <a:rPr lang="en-US" dirty="0" err="1" smtClean="0"/>
              <a:t>trouve</a:t>
            </a:r>
            <a:r>
              <a:rPr lang="en-US" dirty="0" smtClean="0"/>
              <a:t>:</a:t>
            </a:r>
          </a:p>
          <a:p>
            <a:r>
              <a:rPr lang="en-US" dirty="0" smtClean="0"/>
              <a:t>un </a:t>
            </a:r>
            <a:r>
              <a:rPr lang="en-US" dirty="0" err="1" smtClean="0"/>
              <a:t>fichier</a:t>
            </a:r>
            <a:r>
              <a:rPr lang="en-US" baseline="0" dirty="0" smtClean="0"/>
              <a:t> </a:t>
            </a:r>
            <a:r>
              <a:rPr lang="en-US" baseline="0" dirty="0" err="1" smtClean="0"/>
              <a:t>mimetype</a:t>
            </a:r>
            <a:r>
              <a:rPr lang="en-US" baseline="0" dirty="0" smtClean="0"/>
              <a:t>, un dossier avec le </a:t>
            </a:r>
            <a:r>
              <a:rPr lang="en-US" baseline="0" dirty="0" err="1" smtClean="0"/>
              <a:t>contenu</a:t>
            </a:r>
            <a:r>
              <a:rPr lang="en-US" baseline="0" dirty="0" smtClean="0"/>
              <a:t> </a:t>
            </a:r>
            <a:r>
              <a:rPr lang="en-US" baseline="0" dirty="0" err="1" smtClean="0"/>
              <a:t>lui</a:t>
            </a:r>
            <a:r>
              <a:rPr lang="en-US" baseline="0" dirty="0" smtClean="0"/>
              <a:t>-meme et un </a:t>
            </a:r>
            <a:r>
              <a:rPr lang="en-US" baseline="0" dirty="0" err="1" smtClean="0"/>
              <a:t>autre</a:t>
            </a:r>
            <a:r>
              <a:rPr lang="en-US" baseline="0" dirty="0" smtClean="0"/>
              <a:t> dossier, META-INF</a:t>
            </a:r>
          </a:p>
          <a:p>
            <a:endParaRPr lang="en-US" baseline="0" dirty="0" smtClean="0"/>
          </a:p>
          <a:p>
            <a:r>
              <a:rPr lang="en-US" baseline="0" dirty="0" smtClean="0"/>
              <a:t>Tout </a:t>
            </a:r>
            <a:r>
              <a:rPr lang="en-US" baseline="0" dirty="0" err="1" smtClean="0"/>
              <a:t>ca</a:t>
            </a:r>
            <a:r>
              <a:rPr lang="en-US" baseline="0" dirty="0" smtClean="0"/>
              <a:t>: </a:t>
            </a:r>
            <a:r>
              <a:rPr lang="en-US" baseline="0" dirty="0" err="1" smtClean="0"/>
              <a:t>l’archive</a:t>
            </a:r>
            <a:r>
              <a:rPr lang="en-US" baseline="0" dirty="0" smtClean="0"/>
              <a:t>, la structure de </a:t>
            </a:r>
            <a:r>
              <a:rPr lang="en-US" baseline="0" dirty="0" err="1" smtClean="0"/>
              <a:t>l’archive</a:t>
            </a:r>
            <a:r>
              <a:rPr lang="en-US" baseline="0" dirty="0" smtClean="0"/>
              <a:t>, </a:t>
            </a:r>
            <a:r>
              <a:rPr lang="en-US" baseline="0" dirty="0" err="1" smtClean="0"/>
              <a:t>vous</a:t>
            </a:r>
            <a:r>
              <a:rPr lang="en-US" baseline="0" dirty="0" smtClean="0"/>
              <a:t> les </a:t>
            </a:r>
            <a:r>
              <a:rPr lang="en-US" baseline="0" dirty="0" err="1" smtClean="0"/>
              <a:t>trouverez</a:t>
            </a:r>
            <a:r>
              <a:rPr lang="en-US" baseline="0" dirty="0" smtClean="0"/>
              <a:t> </a:t>
            </a:r>
            <a:r>
              <a:rPr lang="en-US" baseline="0" dirty="0" err="1" smtClean="0"/>
              <a:t>dans</a:t>
            </a:r>
            <a:r>
              <a:rPr lang="en-US" baseline="0" dirty="0" smtClean="0"/>
              <a:t> la </a:t>
            </a:r>
            <a:r>
              <a:rPr lang="en-US" baseline="0" dirty="0" err="1" smtClean="0"/>
              <a:t>partie</a:t>
            </a:r>
            <a:r>
              <a:rPr lang="en-US" baseline="0" dirty="0" smtClean="0"/>
              <a:t> Open Content Format du standard.</a:t>
            </a:r>
            <a:endParaRPr lang="en-US" dirty="0"/>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7</a:t>
            </a:fld>
            <a:endParaRPr lang="en-US"/>
          </a:p>
        </p:txBody>
      </p:sp>
    </p:spTree>
    <p:extLst>
      <p:ext uri="{BB962C8B-B14F-4D97-AF65-F5344CB8AC3E}">
        <p14:creationId xmlns:p14="http://schemas.microsoft.com/office/powerpoint/2010/main" val="64850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smtClean="0"/>
              <a:t>Concentrons</a:t>
            </a:r>
            <a:r>
              <a:rPr lang="en-US" dirty="0" smtClean="0"/>
              <a:t> nous </a:t>
            </a:r>
            <a:r>
              <a:rPr lang="en-US" dirty="0" err="1" smtClean="0"/>
              <a:t>sur</a:t>
            </a:r>
            <a:r>
              <a:rPr lang="en-US" dirty="0" smtClean="0"/>
              <a:t> le </a:t>
            </a:r>
            <a:r>
              <a:rPr lang="en-US" dirty="0" err="1" smtClean="0"/>
              <a:t>fichier</a:t>
            </a:r>
            <a:r>
              <a:rPr lang="en-US" dirty="0" smtClean="0"/>
              <a:t> </a:t>
            </a:r>
            <a:r>
              <a:rPr lang="en-US" dirty="0" err="1" smtClean="0"/>
              <a:t>mimetype</a:t>
            </a:r>
            <a:r>
              <a:rPr lang="en-US" dirty="0" smtClean="0"/>
              <a:t>. La specification </a:t>
            </a:r>
            <a:r>
              <a:rPr lang="en-US" dirty="0" err="1" smtClean="0"/>
              <a:t>demande</a:t>
            </a:r>
            <a:r>
              <a:rPr lang="en-US" dirty="0" smtClean="0"/>
              <a:t> </a:t>
            </a:r>
            <a:r>
              <a:rPr lang="en-US" dirty="0" err="1" smtClean="0"/>
              <a:t>que</a:t>
            </a:r>
            <a:r>
              <a:rPr lang="en-US" dirty="0" smtClean="0"/>
              <a:t> </a:t>
            </a:r>
            <a:r>
              <a:rPr lang="en-US" dirty="0" err="1" smtClean="0"/>
              <a:t>ce</a:t>
            </a:r>
            <a:r>
              <a:rPr lang="en-US" dirty="0" smtClean="0"/>
              <a:t> </a:t>
            </a:r>
            <a:r>
              <a:rPr lang="en-US" dirty="0" err="1" smtClean="0"/>
              <a:t>soit</a:t>
            </a:r>
            <a:r>
              <a:rPr lang="en-US" dirty="0" smtClean="0"/>
              <a:t> le premier</a:t>
            </a:r>
            <a:r>
              <a:rPr lang="en-US" baseline="0" dirty="0" smtClean="0"/>
              <a:t> </a:t>
            </a:r>
            <a:r>
              <a:rPr lang="en-US" baseline="0" dirty="0" err="1" smtClean="0"/>
              <a:t>fichier</a:t>
            </a:r>
            <a:r>
              <a:rPr lang="en-US" baseline="0" dirty="0" smtClean="0"/>
              <a:t> </a:t>
            </a:r>
            <a:r>
              <a:rPr lang="en-US" baseline="0" dirty="0" err="1" smtClean="0"/>
              <a:t>dans</a:t>
            </a:r>
            <a:r>
              <a:rPr lang="en-US" baseline="0" dirty="0" smtClean="0"/>
              <a:t> </a:t>
            </a:r>
            <a:r>
              <a:rPr lang="en-US" baseline="0" dirty="0" err="1" smtClean="0"/>
              <a:t>l’archive</a:t>
            </a:r>
            <a:r>
              <a:rPr lang="en-US" baseline="0" dirty="0" smtClean="0"/>
              <a:t> et </a:t>
            </a:r>
            <a:r>
              <a:rPr lang="en-US" baseline="0" dirty="0" err="1" smtClean="0"/>
              <a:t>qu’il</a:t>
            </a:r>
            <a:r>
              <a:rPr lang="en-US" baseline="0" dirty="0" smtClean="0"/>
              <a:t> </a:t>
            </a:r>
            <a:r>
              <a:rPr lang="en-US" baseline="0" dirty="0" err="1" smtClean="0"/>
              <a:t>contienne</a:t>
            </a:r>
            <a:r>
              <a:rPr lang="en-US" baseline="0" dirty="0" smtClean="0"/>
              <a:t> </a:t>
            </a:r>
            <a:r>
              <a:rPr lang="en-US" baseline="0" dirty="0" err="1" smtClean="0"/>
              <a:t>juste</a:t>
            </a:r>
            <a:r>
              <a:rPr lang="en-US" baseline="0" dirty="0" smtClean="0"/>
              <a:t> </a:t>
            </a:r>
            <a:r>
              <a:rPr lang="en-US" baseline="0" dirty="0" err="1" smtClean="0"/>
              <a:t>cette</a:t>
            </a:r>
            <a:r>
              <a:rPr lang="en-US" baseline="0" dirty="0" smtClean="0"/>
              <a:t> </a:t>
            </a:r>
            <a:r>
              <a:rPr lang="en-US" baseline="0" dirty="0" err="1" smtClean="0"/>
              <a:t>ligne</a:t>
            </a:r>
            <a:r>
              <a:rPr lang="en-US" baseline="0" dirty="0" smtClean="0"/>
              <a:t>: application/</a:t>
            </a:r>
            <a:r>
              <a:rPr lang="en-US" baseline="0" dirty="0" err="1" smtClean="0"/>
              <a:t>epub+zip</a:t>
            </a:r>
            <a:endParaRPr lang="en-US" baseline="0" dirty="0" smtClean="0"/>
          </a:p>
          <a:p>
            <a:endParaRPr lang="en-US" baseline="0" dirty="0" smtClean="0"/>
          </a:p>
          <a:p>
            <a:r>
              <a:rPr lang="en-US" baseline="0" dirty="0" smtClean="0"/>
              <a:t>Et </a:t>
            </a:r>
            <a:r>
              <a:rPr lang="en-US" baseline="0" dirty="0" err="1" smtClean="0"/>
              <a:t>c’est</a:t>
            </a:r>
            <a:r>
              <a:rPr lang="en-US" baseline="0" dirty="0" smtClean="0"/>
              <a:t> tout!</a:t>
            </a:r>
            <a:endParaRPr lang="en-US" dirty="0"/>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8</a:t>
            </a:fld>
            <a:endParaRPr lang="en-US"/>
          </a:p>
        </p:txBody>
      </p:sp>
    </p:spTree>
    <p:extLst>
      <p:ext uri="{BB962C8B-B14F-4D97-AF65-F5344CB8AC3E}">
        <p14:creationId xmlns:p14="http://schemas.microsoft.com/office/powerpoint/2010/main" val="1868915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smtClean="0"/>
              <a:t>Regardons</a:t>
            </a:r>
            <a:r>
              <a:rPr lang="en-US" dirty="0" smtClean="0"/>
              <a:t> </a:t>
            </a:r>
            <a:r>
              <a:rPr lang="en-US" dirty="0" err="1" smtClean="0"/>
              <a:t>maintenant</a:t>
            </a:r>
            <a:r>
              <a:rPr lang="en-US" baseline="0" dirty="0" smtClean="0"/>
              <a:t> le dossier META-INF. La, le standard nous </a:t>
            </a:r>
            <a:r>
              <a:rPr lang="en-US" baseline="0" dirty="0" err="1" smtClean="0"/>
              <a:t>demande</a:t>
            </a:r>
            <a:r>
              <a:rPr lang="en-US" baseline="0" dirty="0" smtClean="0"/>
              <a:t> </a:t>
            </a:r>
            <a:r>
              <a:rPr lang="en-US" baseline="0" dirty="0" err="1" smtClean="0"/>
              <a:t>d’avoir</a:t>
            </a:r>
            <a:r>
              <a:rPr lang="en-US" baseline="0" dirty="0" smtClean="0"/>
              <a:t> un </a:t>
            </a:r>
            <a:r>
              <a:rPr lang="en-US" baseline="0" dirty="0" err="1" smtClean="0"/>
              <a:t>fichier</a:t>
            </a:r>
            <a:r>
              <a:rPr lang="en-US" baseline="0" dirty="0" smtClean="0"/>
              <a:t> qui </a:t>
            </a:r>
            <a:r>
              <a:rPr lang="en-US" baseline="0" dirty="0" err="1" smtClean="0"/>
              <a:t>s’appelle</a:t>
            </a:r>
            <a:r>
              <a:rPr lang="en-US" baseline="0" dirty="0" smtClean="0"/>
              <a:t> </a:t>
            </a:r>
            <a:r>
              <a:rPr lang="en-US" baseline="0" dirty="0" err="1" smtClean="0"/>
              <a:t>container.xml</a:t>
            </a:r>
            <a:r>
              <a:rPr lang="en-US" baseline="0" dirty="0" smtClean="0"/>
              <a:t>.</a:t>
            </a:r>
          </a:p>
          <a:p>
            <a:r>
              <a:rPr lang="en-US" baseline="0" dirty="0" err="1" smtClean="0"/>
              <a:t>Regardons</a:t>
            </a:r>
            <a:r>
              <a:rPr lang="en-US" baseline="0" dirty="0" smtClean="0"/>
              <a:t>-le!</a:t>
            </a:r>
            <a:endParaRPr lang="en-US" dirty="0"/>
          </a:p>
        </p:txBody>
      </p:sp>
      <p:sp>
        <p:nvSpPr>
          <p:cNvPr id="4" name="Espace réservé du numéro de diapositive 3"/>
          <p:cNvSpPr>
            <a:spLocks noGrp="1"/>
          </p:cNvSpPr>
          <p:nvPr>
            <p:ph type="sldNum" sz="quarter" idx="10"/>
          </p:nvPr>
        </p:nvSpPr>
        <p:spPr/>
        <p:txBody>
          <a:bodyPr/>
          <a:lstStyle/>
          <a:p>
            <a:fld id="{9985DE75-01E8-464C-8B39-77D75D10AA5C}" type="slidenum">
              <a:rPr lang="en-US" smtClean="0"/>
              <a:t>9</a:t>
            </a:fld>
            <a:endParaRPr lang="en-US"/>
          </a:p>
        </p:txBody>
      </p:sp>
    </p:spTree>
    <p:extLst>
      <p:ext uri="{BB962C8B-B14F-4D97-AF65-F5344CB8AC3E}">
        <p14:creationId xmlns:p14="http://schemas.microsoft.com/office/powerpoint/2010/main" val="4271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pl-PL" smtClean="0"/>
              <a:t>Cliquez et modifiez le titre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Cliquez pour modifier le style des sous-titres du masque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99EEC111-F506-3644-985D-E5D2503F2400}" type="datetimeFigureOut">
              <a:rPr lang="fr-FR" smtClean="0"/>
              <a:t>03/06/2014</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us">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pl-PL" smtClean="0"/>
              <a:t>Cliquez et modifiez le titre</a:t>
            </a:r>
            <a:endParaRPr/>
          </a:p>
        </p:txBody>
      </p:sp>
      <p:sp>
        <p:nvSpPr>
          <p:cNvPr id="5" name="Date Placeholder 4"/>
          <p:cNvSpPr>
            <a:spLocks noGrp="1"/>
          </p:cNvSpPr>
          <p:nvPr>
            <p:ph type="dt" sz="half" idx="10"/>
          </p:nvPr>
        </p:nvSpPr>
        <p:spPr/>
        <p:txBody>
          <a:bodyPr/>
          <a:lstStyle/>
          <a:p>
            <a:fld id="{99EEC111-F506-3644-985D-E5D2503F2400}" type="datetimeFigureOut">
              <a:rPr lang="fr-FR" smtClean="0"/>
              <a:t>03/06/2014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CCF7C-D27F-8041-AE9C-DD9629773E56}"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pl-PL" smtClean="0"/>
              <a:t>Cliquez pour modifier les styles du texte du masque</a:t>
            </a:r>
          </a:p>
          <a:p>
            <a:pPr lvl="1"/>
            <a:r>
              <a:rPr lang="pl-PL" smtClean="0"/>
              <a:t>Deuxième niveau</a:t>
            </a:r>
          </a:p>
          <a:p>
            <a:pPr lvl="2"/>
            <a:r>
              <a:rPr lang="pl-PL" smtClean="0"/>
              <a:t>Troisième niveau</a:t>
            </a:r>
          </a:p>
          <a:p>
            <a:pPr lvl="3"/>
            <a:r>
              <a:rPr lang="pl-PL" smtClean="0"/>
              <a:t>Quatrième niveau</a:t>
            </a:r>
          </a:p>
          <a:p>
            <a:pPr lvl="4"/>
            <a:r>
              <a:rPr lang="pl-PL" smtClean="0"/>
              <a:t>Cinquième niveau</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pl-PL" smtClean="0"/>
              <a:t>Cliquez pour modifier les styles du texte du masque</a:t>
            </a:r>
          </a:p>
          <a:p>
            <a:pPr lvl="1"/>
            <a:r>
              <a:rPr lang="pl-PL" smtClean="0"/>
              <a:t>Deuxième niveau</a:t>
            </a:r>
          </a:p>
          <a:p>
            <a:pPr lvl="2"/>
            <a:r>
              <a:rPr lang="pl-PL" smtClean="0"/>
              <a:t>Troisième niveau</a:t>
            </a:r>
          </a:p>
          <a:p>
            <a:pPr lvl="3"/>
            <a:r>
              <a:rPr lang="pl-PL" smtClean="0"/>
              <a:t>Quatrième niveau</a:t>
            </a:r>
          </a:p>
          <a:p>
            <a:pPr lvl="4"/>
            <a:r>
              <a:rPr lang="pl-PL" smtClean="0"/>
              <a:t>Cinquième niveau</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pl-PL" smtClean="0"/>
              <a:t>Cliquez pour modifier les styles du texte du masque</a:t>
            </a:r>
          </a:p>
          <a:p>
            <a:pPr lvl="1"/>
            <a:r>
              <a:rPr lang="pl-PL" smtClean="0"/>
              <a:t>Deuxième niveau</a:t>
            </a:r>
          </a:p>
          <a:p>
            <a:pPr lvl="2"/>
            <a:r>
              <a:rPr lang="pl-PL" smtClean="0"/>
              <a:t>Troisième niveau</a:t>
            </a:r>
          </a:p>
          <a:p>
            <a:pPr lvl="3"/>
            <a:r>
              <a:rPr lang="pl-PL" smtClean="0"/>
              <a:t>Quatrième niveau</a:t>
            </a:r>
          </a:p>
          <a:p>
            <a:pPr lvl="4"/>
            <a:r>
              <a:rPr lang="pl-PL" smtClean="0"/>
              <a:t>Cinquième niveau</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pl-PL" smtClean="0"/>
              <a:t>Cliquez pour modifier les styles du texte du masque</a:t>
            </a:r>
          </a:p>
          <a:p>
            <a:pPr lvl="1"/>
            <a:r>
              <a:rPr lang="pl-PL" smtClean="0"/>
              <a:t>Deuxième niveau</a:t>
            </a:r>
          </a:p>
          <a:p>
            <a:pPr lvl="2"/>
            <a:r>
              <a:rPr lang="pl-PL" smtClean="0"/>
              <a:t>Troisième niveau</a:t>
            </a:r>
          </a:p>
          <a:p>
            <a:pPr lvl="3"/>
            <a:r>
              <a:rPr lang="pl-PL" smtClean="0"/>
              <a:t>Quatrième niveau</a:t>
            </a:r>
          </a:p>
          <a:p>
            <a:pPr lvl="4"/>
            <a:r>
              <a:rPr lang="pl-PL" smtClean="0"/>
              <a:t>Cinquième niveau</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pl-PL" smtClean="0"/>
              <a:t>Cliquez et modifiez le titre</a:t>
            </a:r>
            <a:endParaRPr/>
          </a:p>
        </p:txBody>
      </p:sp>
      <p:sp>
        <p:nvSpPr>
          <p:cNvPr id="3" name="Date Placeholder 2"/>
          <p:cNvSpPr>
            <a:spLocks noGrp="1"/>
          </p:cNvSpPr>
          <p:nvPr>
            <p:ph type="dt" sz="half" idx="10"/>
          </p:nvPr>
        </p:nvSpPr>
        <p:spPr/>
        <p:txBody>
          <a:bodyPr/>
          <a:lstStyle/>
          <a:p>
            <a:fld id="{99EEC111-F506-3644-985D-E5D2503F2400}" type="datetimeFigureOut">
              <a:rPr lang="fr-FR" smtClean="0"/>
              <a:t>03/06/2014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CCF7C-D27F-8041-AE9C-DD9629773E5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99EEC111-F506-3644-985D-E5D2503F2400}" type="datetimeFigureOut">
              <a:rPr lang="fr-FR" smtClean="0"/>
              <a:t>03/06/2014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CCF7C-D27F-8041-AE9C-DD9629773E56}"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pl-PL" smtClean="0"/>
              <a:t>Cliquez et modifiez le titre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pl-PL" smtClean="0"/>
              <a:t>Cliquez pour modifier les styles du texte du masque</a:t>
            </a:r>
          </a:p>
          <a:p>
            <a:pPr lvl="1"/>
            <a:r>
              <a:rPr lang="pl-PL" smtClean="0"/>
              <a:t>Deuxième niveau</a:t>
            </a:r>
          </a:p>
          <a:p>
            <a:pPr lvl="2"/>
            <a:r>
              <a:rPr lang="pl-PL" smtClean="0"/>
              <a:t>Troisième niveau</a:t>
            </a:r>
          </a:p>
          <a:p>
            <a:pPr lvl="3"/>
            <a:r>
              <a:rPr lang="pl-PL" smtClean="0"/>
              <a:t>Quatrième niveau</a:t>
            </a:r>
          </a:p>
          <a:p>
            <a:pPr lvl="4"/>
            <a:r>
              <a:rPr lang="pl-PL" smtClean="0"/>
              <a:t>Cinquième niveau</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Cliquez pour modifier les styles du texte du masque</a:t>
            </a:r>
          </a:p>
        </p:txBody>
      </p:sp>
      <p:sp>
        <p:nvSpPr>
          <p:cNvPr id="5" name="Date Placeholder 4"/>
          <p:cNvSpPr>
            <a:spLocks noGrp="1"/>
          </p:cNvSpPr>
          <p:nvPr>
            <p:ph type="dt" sz="half" idx="10"/>
          </p:nvPr>
        </p:nvSpPr>
        <p:spPr>
          <a:xfrm>
            <a:off x="7391399" y="6423585"/>
            <a:ext cx="1537447" cy="365125"/>
          </a:xfrm>
        </p:spPr>
        <p:txBody>
          <a:bodyPr/>
          <a:lstStyle/>
          <a:p>
            <a:fld id="{99EEC111-F506-3644-985D-E5D2503F2400}" type="datetimeFigureOut">
              <a:rPr lang="fr-FR" smtClean="0"/>
              <a:t>03/06/2014</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pl-PL" smtClean="0"/>
              <a:t>Cliquez et modifiez le titre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Faire glisser l'image vers l'espace réservé ou cliquer sur l'icône pour l'ajouter</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Cliquez pour modifier les styles du texte du masque</a:t>
            </a:r>
          </a:p>
        </p:txBody>
      </p:sp>
      <p:sp>
        <p:nvSpPr>
          <p:cNvPr id="5" name="Date Placeholder 4"/>
          <p:cNvSpPr>
            <a:spLocks noGrp="1"/>
          </p:cNvSpPr>
          <p:nvPr>
            <p:ph type="dt" sz="half" idx="10"/>
          </p:nvPr>
        </p:nvSpPr>
        <p:spPr>
          <a:xfrm>
            <a:off x="7391399" y="6423585"/>
            <a:ext cx="1537447" cy="365125"/>
          </a:xfrm>
        </p:spPr>
        <p:txBody>
          <a:bodyPr/>
          <a:lstStyle/>
          <a:p>
            <a:fld id="{99EEC111-F506-3644-985D-E5D2503F2400}" type="datetimeFigureOut">
              <a:rPr lang="fr-FR" smtClean="0"/>
              <a:t>03/06/2014</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BFECCF7C-D27F-8041-AE9C-DD9629773E56}"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 au-dessus de légende">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pl-PL" smtClean="0"/>
              <a:t>Cliquez et modifiez le titre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Faire glisser l'image vers l'espace réservé ou cliquer sur l'icône pour l'ajouter</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Cliquez pour modifier les styles du texte du masque</a:t>
            </a:r>
          </a:p>
        </p:txBody>
      </p:sp>
      <p:sp>
        <p:nvSpPr>
          <p:cNvPr id="5" name="Date Placeholder 4"/>
          <p:cNvSpPr>
            <a:spLocks noGrp="1"/>
          </p:cNvSpPr>
          <p:nvPr>
            <p:ph type="dt" sz="half" idx="10"/>
          </p:nvPr>
        </p:nvSpPr>
        <p:spPr/>
        <p:txBody>
          <a:bodyPr/>
          <a:lstStyle/>
          <a:p>
            <a:fld id="{99EEC111-F506-3644-985D-E5D2503F2400}" type="datetimeFigureOut">
              <a:rPr lang="fr-FR" smtClean="0"/>
              <a:t>03/06/2014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CCF7C-D27F-8041-AE9C-DD9629773E56}"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images avec légende">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pl-PL" smtClean="0"/>
              <a:t>Cliquez et modifiez le titre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Cliquez pour modifier les styles du texte du masque</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99EEC111-F506-3644-985D-E5D2503F2400}" type="datetimeFigureOut">
              <a:rPr lang="fr-FR" smtClean="0"/>
              <a:t>03/06/2014</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BFECCF7C-D27F-8041-AE9C-DD9629773E56}"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pl-PL" smtClean="0"/>
              <a:t>Faire glisser l'image vers l'espace réservé ou cliquer sur l'icône pour l'ajouter</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pl-PL" smtClean="0"/>
              <a:t>Faire glisser l'image vers l'espace réservé ou cliquer sur l'icône pour l'ajouter</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images avec légende">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pl-PL" smtClean="0"/>
              <a:t>Cliquez et modifiez le titre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Cliquez pour modifier les styles du texte du masque</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99EEC111-F506-3644-985D-E5D2503F2400}" type="datetimeFigureOut">
              <a:rPr lang="fr-FR" smtClean="0"/>
              <a:t>03/06/2014</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BFECCF7C-D27F-8041-AE9C-DD9629773E56}"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pl-PL" smtClean="0"/>
              <a:t>Faire glisser l'image vers l'espace réservé ou cliquer sur l'icône pour l'ajouter</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pl-PL" smtClean="0"/>
              <a:t>Faire glisser l'image vers l'espace réservé ou cliquer sur l'icône pour l'ajouter</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pl-PL" smtClean="0"/>
              <a:t>Faire glisser l'image vers l'espace réservé ou cliquer sur l'icône pour l'ajouter</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images avec légende,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pl-PL" smtClean="0"/>
              <a:t>Cliquez et modifiez le titre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Faire glisser l'image vers l'espace réservé ou cliquer sur l'icône pour l'ajouter</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Cliquez pour modifier les styles du texte du masque</a:t>
            </a:r>
          </a:p>
        </p:txBody>
      </p:sp>
      <p:sp>
        <p:nvSpPr>
          <p:cNvPr id="5" name="Date Placeholder 4"/>
          <p:cNvSpPr>
            <a:spLocks noGrp="1"/>
          </p:cNvSpPr>
          <p:nvPr>
            <p:ph type="dt" sz="half" idx="10"/>
          </p:nvPr>
        </p:nvSpPr>
        <p:spPr>
          <a:xfrm>
            <a:off x="7391399" y="6423585"/>
            <a:ext cx="1537447" cy="365125"/>
          </a:xfrm>
        </p:spPr>
        <p:txBody>
          <a:bodyPr/>
          <a:lstStyle/>
          <a:p>
            <a:fld id="{99EEC111-F506-3644-985D-E5D2503F2400}" type="datetimeFigureOut">
              <a:rPr lang="fr-FR" smtClean="0"/>
              <a:t>03/06/2014</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BFECCF7C-D27F-8041-AE9C-DD9629773E56}"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pl-PL" smtClean="0"/>
              <a:t>Faire glisser l'image vers l'espace réservé ou cliquer sur l'icône pour l'ajouter</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pl-PL" smtClean="0"/>
              <a:t>Faire glisser l'image vers l'espace réservé ou cliquer sur l'icône pour l'ajouter</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re et texte vertical">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pl-PL" smtClean="0"/>
              <a:t>Cliquez et modifiez le titre</a:t>
            </a:r>
            <a:endParaRPr/>
          </a:p>
        </p:txBody>
      </p:sp>
      <p:sp>
        <p:nvSpPr>
          <p:cNvPr id="3" name="Vertical Text Placeholder 2"/>
          <p:cNvSpPr>
            <a:spLocks noGrp="1"/>
          </p:cNvSpPr>
          <p:nvPr>
            <p:ph type="body" orient="vert" idx="1"/>
          </p:nvPr>
        </p:nvSpPr>
        <p:spPr/>
        <p:txBody>
          <a:bodyPr vert="eaVert"/>
          <a:lstStyle>
            <a:lvl5pPr>
              <a:defRPr/>
            </a:lvl5pPr>
          </a:lstStyle>
          <a:p>
            <a:pPr lvl="0"/>
            <a:r>
              <a:rPr lang="pl-PL" smtClean="0"/>
              <a:t>Cliquez pour modifier les styles du texte du masque</a:t>
            </a:r>
          </a:p>
          <a:p>
            <a:pPr lvl="1"/>
            <a:r>
              <a:rPr lang="pl-PL" smtClean="0"/>
              <a:t>Deuxième niveau</a:t>
            </a:r>
          </a:p>
          <a:p>
            <a:pPr lvl="2"/>
            <a:r>
              <a:rPr lang="pl-PL" smtClean="0"/>
              <a:t>Troisième niveau</a:t>
            </a:r>
          </a:p>
          <a:p>
            <a:pPr lvl="3"/>
            <a:r>
              <a:rPr lang="pl-PL" smtClean="0"/>
              <a:t>Quatrième niveau</a:t>
            </a:r>
          </a:p>
          <a:p>
            <a:pPr lvl="4"/>
            <a:r>
              <a:rPr lang="pl-PL" smtClean="0"/>
              <a:t>Cinquième niveau</a:t>
            </a:r>
            <a:endParaRPr dirty="0"/>
          </a:p>
        </p:txBody>
      </p:sp>
      <p:sp>
        <p:nvSpPr>
          <p:cNvPr id="4" name="Date Placeholder 3"/>
          <p:cNvSpPr>
            <a:spLocks noGrp="1"/>
          </p:cNvSpPr>
          <p:nvPr>
            <p:ph type="dt" sz="half" idx="10"/>
          </p:nvPr>
        </p:nvSpPr>
        <p:spPr/>
        <p:txBody>
          <a:bodyPr/>
          <a:lstStyle/>
          <a:p>
            <a:fld id="{99EEC111-F506-3644-985D-E5D2503F2400}" type="datetimeFigureOut">
              <a:rPr lang="fr-FR" smtClean="0"/>
              <a:t>03/06/2014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CCF7C-D27F-8041-AE9C-DD9629773E5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pl-PL" smtClean="0"/>
              <a:t>Cliquez et modifiez le titre</a:t>
            </a:r>
            <a:endParaRPr/>
          </a:p>
        </p:txBody>
      </p:sp>
      <p:sp>
        <p:nvSpPr>
          <p:cNvPr id="3" name="Content Placeholder 2"/>
          <p:cNvSpPr>
            <a:spLocks noGrp="1"/>
          </p:cNvSpPr>
          <p:nvPr>
            <p:ph idx="1"/>
          </p:nvPr>
        </p:nvSpPr>
        <p:spPr/>
        <p:txBody>
          <a:bodyPr/>
          <a:lstStyle>
            <a:lvl5pPr>
              <a:defRPr/>
            </a:lvl5pPr>
          </a:lstStyle>
          <a:p>
            <a:pPr lvl="0"/>
            <a:r>
              <a:rPr lang="pl-PL" smtClean="0"/>
              <a:t>Cliquez pour modifier les styles du texte du masque</a:t>
            </a:r>
          </a:p>
          <a:p>
            <a:pPr lvl="1"/>
            <a:r>
              <a:rPr lang="pl-PL" smtClean="0"/>
              <a:t>Deuxième niveau</a:t>
            </a:r>
          </a:p>
          <a:p>
            <a:pPr lvl="2"/>
            <a:r>
              <a:rPr lang="pl-PL" smtClean="0"/>
              <a:t>Troisième niveau</a:t>
            </a:r>
          </a:p>
          <a:p>
            <a:pPr lvl="3"/>
            <a:r>
              <a:rPr lang="pl-PL" smtClean="0"/>
              <a:t>Quatrième niveau</a:t>
            </a:r>
          </a:p>
          <a:p>
            <a:pPr lvl="4"/>
            <a:r>
              <a:rPr lang="pl-PL" smtClean="0"/>
              <a:t>Cinquième niveau</a:t>
            </a:r>
            <a:endParaRPr dirty="0"/>
          </a:p>
        </p:txBody>
      </p:sp>
      <p:sp>
        <p:nvSpPr>
          <p:cNvPr id="4" name="Date Placeholder 3"/>
          <p:cNvSpPr>
            <a:spLocks noGrp="1"/>
          </p:cNvSpPr>
          <p:nvPr>
            <p:ph type="dt" sz="half" idx="10"/>
          </p:nvPr>
        </p:nvSpPr>
        <p:spPr/>
        <p:txBody>
          <a:bodyPr/>
          <a:lstStyle/>
          <a:p>
            <a:fld id="{99EEC111-F506-3644-985D-E5D2503F2400}" type="datetimeFigureOut">
              <a:rPr lang="fr-FR" smtClean="0"/>
              <a:t>03/06/2014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CCF7C-D27F-8041-AE9C-DD9629773E56}"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re vertical et texte">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pl-PL" smtClean="0"/>
              <a:t>Cliquez et modifiez le titre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pl-PL" smtClean="0"/>
              <a:t>Cliquez pour modifier les styles du texte du masque</a:t>
            </a:r>
          </a:p>
          <a:p>
            <a:pPr lvl="1"/>
            <a:r>
              <a:rPr lang="pl-PL" smtClean="0"/>
              <a:t>Deuxième niveau</a:t>
            </a:r>
          </a:p>
          <a:p>
            <a:pPr lvl="2"/>
            <a:r>
              <a:rPr lang="pl-PL" smtClean="0"/>
              <a:t>Troisième niveau</a:t>
            </a:r>
          </a:p>
          <a:p>
            <a:pPr lvl="3"/>
            <a:r>
              <a:rPr lang="pl-PL" smtClean="0"/>
              <a:t>Quatrième niveau</a:t>
            </a:r>
          </a:p>
          <a:p>
            <a:pPr lvl="4"/>
            <a:r>
              <a:rPr lang="pl-PL" smtClean="0"/>
              <a:t>Cinquième niveau</a:t>
            </a:r>
            <a:endParaRPr dirty="0"/>
          </a:p>
        </p:txBody>
      </p:sp>
      <p:sp>
        <p:nvSpPr>
          <p:cNvPr id="4" name="Date Placeholder 3"/>
          <p:cNvSpPr>
            <a:spLocks noGrp="1"/>
          </p:cNvSpPr>
          <p:nvPr>
            <p:ph type="dt" sz="half" idx="10"/>
          </p:nvPr>
        </p:nvSpPr>
        <p:spPr/>
        <p:txBody>
          <a:bodyPr/>
          <a:lstStyle/>
          <a:p>
            <a:fld id="{99EEC111-F506-3644-985D-E5D2503F2400}" type="datetimeFigureOut">
              <a:rPr lang="fr-FR" smtClean="0"/>
              <a:t>03/06/2014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CCF7C-D27F-8041-AE9C-DD9629773E56}"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re et contenu,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pl-PL" smtClean="0"/>
              <a:t>Cliquez et modifiez le titre</a:t>
            </a:r>
            <a:endParaRPr/>
          </a:p>
        </p:txBody>
      </p:sp>
      <p:sp>
        <p:nvSpPr>
          <p:cNvPr id="3" name="Content Placeholder 2"/>
          <p:cNvSpPr>
            <a:spLocks noGrp="1"/>
          </p:cNvSpPr>
          <p:nvPr>
            <p:ph idx="1"/>
          </p:nvPr>
        </p:nvSpPr>
        <p:spPr/>
        <p:txBody>
          <a:bodyPr/>
          <a:lstStyle>
            <a:lvl5pPr>
              <a:defRPr/>
            </a:lvl5pPr>
          </a:lstStyle>
          <a:p>
            <a:pPr lvl="0"/>
            <a:r>
              <a:rPr lang="pl-PL" smtClean="0"/>
              <a:t>Cliquez pour modifier les styles du texte du masque</a:t>
            </a:r>
          </a:p>
          <a:p>
            <a:pPr lvl="1"/>
            <a:r>
              <a:rPr lang="pl-PL" smtClean="0"/>
              <a:t>Deuxième niveau</a:t>
            </a:r>
          </a:p>
          <a:p>
            <a:pPr lvl="2"/>
            <a:r>
              <a:rPr lang="pl-PL" smtClean="0"/>
              <a:t>Troisième niveau</a:t>
            </a:r>
          </a:p>
          <a:p>
            <a:pPr lvl="3"/>
            <a:r>
              <a:rPr lang="pl-PL" smtClean="0"/>
              <a:t>Quatrième niveau</a:t>
            </a:r>
          </a:p>
          <a:p>
            <a:pPr lvl="4"/>
            <a:r>
              <a:rPr lang="pl-PL" smtClean="0"/>
              <a:t>Cinquième niveau</a:t>
            </a:r>
            <a:endParaRPr dirty="0"/>
          </a:p>
        </p:txBody>
      </p:sp>
      <p:sp>
        <p:nvSpPr>
          <p:cNvPr id="4" name="Date Placeholder 3"/>
          <p:cNvSpPr>
            <a:spLocks noGrp="1"/>
          </p:cNvSpPr>
          <p:nvPr>
            <p:ph type="dt" sz="half" idx="10"/>
          </p:nvPr>
        </p:nvSpPr>
        <p:spPr/>
        <p:txBody>
          <a:bodyPr/>
          <a:lstStyle/>
          <a:p>
            <a:fld id="{99EEC111-F506-3644-985D-E5D2503F2400}" type="datetimeFigureOut">
              <a:rPr lang="fr-FR" smtClean="0"/>
              <a:t>03/06/2014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CCF7C-D27F-8041-AE9C-DD9629773E56}"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pl-PL" smtClean="0"/>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apositive de titre avec 2 imag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pl-PL" smtClean="0"/>
              <a:t>Cliquez et modifiez le titre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Cliquez pour modifier le style des sous-titres du masque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99EEC111-F506-3644-985D-E5D2503F2400}" type="datetimeFigureOut">
              <a:rPr lang="fr-FR" smtClean="0"/>
              <a:t>03/06/2014</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pl-PL" smtClean="0"/>
              <a:t>Faire glisser l'image vers l'espace réservé ou cliquer sur l'icône pour l'ajouter</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pl-PL" smtClean="0"/>
              <a:t>Faire glisser l'image vers l'espace réservé ou cliquer sur l'icône pour l'ajouter</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pl-PL" smtClean="0"/>
              <a:t>Cliquez pour modifier les styles du texte du masque</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pl-PL" smtClean="0"/>
              <a:t>Cliquez et modifiez le titre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Cliquez pour modifier les styles du texte du masque</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99EEC111-F506-3644-985D-E5D2503F2400}" type="datetimeFigureOut">
              <a:rPr lang="fr-FR" smtClean="0"/>
              <a:t>03/06/2014</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BFECCF7C-D27F-8041-AE9C-DD9629773E56}"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pl-PL" smtClean="0"/>
              <a:t>Cliquez et modifiez le titre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pl-PL" smtClean="0"/>
              <a:t>Cliquez pour modifier les styles du texte du masque</a:t>
            </a:r>
          </a:p>
          <a:p>
            <a:pPr lvl="1"/>
            <a:r>
              <a:rPr lang="pl-PL" smtClean="0"/>
              <a:t>Deuxième niveau</a:t>
            </a:r>
          </a:p>
          <a:p>
            <a:pPr lvl="2"/>
            <a:r>
              <a:rPr lang="pl-PL" smtClean="0"/>
              <a:t>Troisième niveau</a:t>
            </a:r>
          </a:p>
          <a:p>
            <a:pPr lvl="3"/>
            <a:r>
              <a:rPr lang="pl-PL" smtClean="0"/>
              <a:t>Quatrième niveau</a:t>
            </a:r>
          </a:p>
          <a:p>
            <a:pPr lvl="4"/>
            <a:r>
              <a:rPr lang="pl-PL" smtClean="0"/>
              <a:t>Cinquième niveau</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pl-PL" smtClean="0"/>
              <a:t>Cliquez pour modifier les styles du texte du masque</a:t>
            </a:r>
          </a:p>
          <a:p>
            <a:pPr lvl="1"/>
            <a:r>
              <a:rPr lang="pl-PL" smtClean="0"/>
              <a:t>Deuxième niveau</a:t>
            </a:r>
          </a:p>
          <a:p>
            <a:pPr lvl="2"/>
            <a:r>
              <a:rPr lang="pl-PL" smtClean="0"/>
              <a:t>Troisième niveau</a:t>
            </a:r>
          </a:p>
          <a:p>
            <a:pPr lvl="3"/>
            <a:r>
              <a:rPr lang="pl-PL" smtClean="0"/>
              <a:t>Quatrième niveau</a:t>
            </a:r>
          </a:p>
          <a:p>
            <a:pPr lvl="4"/>
            <a:r>
              <a:rPr lang="pl-PL" smtClean="0"/>
              <a:t>Cinquième niveau</a:t>
            </a:r>
            <a:endParaRPr dirty="0"/>
          </a:p>
        </p:txBody>
      </p:sp>
      <p:sp>
        <p:nvSpPr>
          <p:cNvPr id="5" name="Date Placeholder 4"/>
          <p:cNvSpPr>
            <a:spLocks noGrp="1"/>
          </p:cNvSpPr>
          <p:nvPr>
            <p:ph type="dt" sz="half" idx="10"/>
          </p:nvPr>
        </p:nvSpPr>
        <p:spPr/>
        <p:txBody>
          <a:bodyPr/>
          <a:lstStyle/>
          <a:p>
            <a:fld id="{99EEC111-F506-3644-985D-E5D2503F2400}" type="datetimeFigureOut">
              <a:rPr lang="fr-FR" smtClean="0"/>
              <a:t>03/06/2014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CCF7C-D27F-8041-AE9C-DD9629773E5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pl-PL" smtClean="0"/>
              <a:t>Cliquez et modifiez le titre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pl-PL" smtClean="0"/>
              <a:t>Cliquez pour modifier les styles du texte du masque</a:t>
            </a:r>
          </a:p>
          <a:p>
            <a:pPr lvl="1"/>
            <a:r>
              <a:rPr lang="pl-PL" smtClean="0"/>
              <a:t>Deuxième niveau</a:t>
            </a:r>
          </a:p>
          <a:p>
            <a:pPr lvl="2"/>
            <a:r>
              <a:rPr lang="pl-PL" smtClean="0"/>
              <a:t>Troisième niveau</a:t>
            </a:r>
          </a:p>
          <a:p>
            <a:pPr lvl="3"/>
            <a:r>
              <a:rPr lang="pl-PL" smtClean="0"/>
              <a:t>Quatrième niveau</a:t>
            </a:r>
          </a:p>
          <a:p>
            <a:pPr lvl="4"/>
            <a:r>
              <a:rPr lang="pl-PL" smtClean="0"/>
              <a:t>Cinquième niveau</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pl-PL" smtClean="0"/>
              <a:t>Cliquez pour modifier les styles du texte du masque</a:t>
            </a:r>
          </a:p>
          <a:p>
            <a:pPr lvl="1"/>
            <a:r>
              <a:rPr lang="pl-PL" smtClean="0"/>
              <a:t>Deuxième niveau</a:t>
            </a:r>
          </a:p>
          <a:p>
            <a:pPr lvl="2"/>
            <a:r>
              <a:rPr lang="pl-PL" smtClean="0"/>
              <a:t>Troisième niveau</a:t>
            </a:r>
          </a:p>
          <a:p>
            <a:pPr lvl="3"/>
            <a:r>
              <a:rPr lang="pl-PL" smtClean="0"/>
              <a:t>Quatrième niveau</a:t>
            </a:r>
          </a:p>
          <a:p>
            <a:pPr lvl="4"/>
            <a:r>
              <a:rPr lang="pl-PL" smtClean="0"/>
              <a:t>Cinquième niveau</a:t>
            </a:r>
            <a:endParaRPr dirty="0"/>
          </a:p>
        </p:txBody>
      </p:sp>
      <p:sp>
        <p:nvSpPr>
          <p:cNvPr id="7" name="Date Placeholder 6"/>
          <p:cNvSpPr>
            <a:spLocks noGrp="1"/>
          </p:cNvSpPr>
          <p:nvPr>
            <p:ph type="dt" sz="half" idx="10"/>
          </p:nvPr>
        </p:nvSpPr>
        <p:spPr/>
        <p:txBody>
          <a:bodyPr/>
          <a:lstStyle/>
          <a:p>
            <a:fld id="{99EEC111-F506-3644-985D-E5D2503F2400}" type="datetimeFigureOut">
              <a:rPr lang="fr-FR" smtClean="0"/>
              <a:t>03/06/2014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CCF7C-D27F-8041-AE9C-DD9629773E56}"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Cliquez pour modifier les styles du texte du masque</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Cliquez pour modifier les styles du texte du masque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us, Haut et bas">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pl-PL" smtClean="0"/>
              <a:t>Cliquez et modifiez le titre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pl-PL" smtClean="0"/>
              <a:t>Cliquez pour modifier les styles du texte du masque</a:t>
            </a:r>
          </a:p>
          <a:p>
            <a:pPr lvl="1"/>
            <a:r>
              <a:rPr lang="pl-PL" smtClean="0"/>
              <a:t>Deuxième niveau</a:t>
            </a:r>
          </a:p>
          <a:p>
            <a:pPr lvl="2"/>
            <a:r>
              <a:rPr lang="pl-PL" smtClean="0"/>
              <a:t>Troisième niveau</a:t>
            </a:r>
          </a:p>
          <a:p>
            <a:pPr lvl="3"/>
            <a:r>
              <a:rPr lang="pl-PL" smtClean="0"/>
              <a:t>Quatrième niveau</a:t>
            </a:r>
          </a:p>
          <a:p>
            <a:pPr lvl="4"/>
            <a:r>
              <a:rPr lang="pl-PL" smtClean="0"/>
              <a:t>Cinquième niveau</a:t>
            </a:r>
            <a:endParaRPr dirty="0"/>
          </a:p>
        </p:txBody>
      </p:sp>
      <p:sp>
        <p:nvSpPr>
          <p:cNvPr id="5" name="Date Placeholder 4"/>
          <p:cNvSpPr>
            <a:spLocks noGrp="1"/>
          </p:cNvSpPr>
          <p:nvPr>
            <p:ph type="dt" sz="half" idx="10"/>
          </p:nvPr>
        </p:nvSpPr>
        <p:spPr/>
        <p:txBody>
          <a:bodyPr/>
          <a:lstStyle/>
          <a:p>
            <a:fld id="{99EEC111-F506-3644-985D-E5D2503F2400}" type="datetimeFigureOut">
              <a:rPr lang="fr-FR" smtClean="0"/>
              <a:t>03/06/2014</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pl-PL" smtClean="0"/>
              <a:t>Cliquez pour modifier les styles du texte du masque</a:t>
            </a:r>
          </a:p>
          <a:p>
            <a:pPr lvl="1"/>
            <a:r>
              <a:rPr lang="pl-PL" smtClean="0"/>
              <a:t>Deuxième niveau</a:t>
            </a:r>
          </a:p>
          <a:p>
            <a:pPr lvl="2"/>
            <a:r>
              <a:rPr lang="pl-PL" smtClean="0"/>
              <a:t>Troisième niveau</a:t>
            </a:r>
          </a:p>
          <a:p>
            <a:pPr lvl="3"/>
            <a:r>
              <a:rPr lang="pl-PL" smtClean="0"/>
              <a:t>Quatrième niveau</a:t>
            </a:r>
          </a:p>
          <a:p>
            <a:pPr lvl="4"/>
            <a:r>
              <a:rPr lang="pl-PL" smtClean="0"/>
              <a:t>Cinquième niveau</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BFECCF7C-D27F-8041-AE9C-DD9629773E5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us">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pl-PL" smtClean="0"/>
              <a:t>Cliquez et modifiez le titre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pl-PL" smtClean="0"/>
              <a:t>Cliquez pour modifier les styles du texte du masque</a:t>
            </a:r>
          </a:p>
          <a:p>
            <a:pPr lvl="1"/>
            <a:r>
              <a:rPr lang="pl-PL" smtClean="0"/>
              <a:t>Deuxième niveau</a:t>
            </a:r>
          </a:p>
          <a:p>
            <a:pPr lvl="2"/>
            <a:r>
              <a:rPr lang="pl-PL" smtClean="0"/>
              <a:t>Troisième niveau</a:t>
            </a:r>
          </a:p>
          <a:p>
            <a:pPr lvl="3"/>
            <a:r>
              <a:rPr lang="pl-PL" smtClean="0"/>
              <a:t>Quatrième niveau</a:t>
            </a:r>
          </a:p>
          <a:p>
            <a:pPr lvl="4"/>
            <a:r>
              <a:rPr lang="pl-PL" smtClean="0"/>
              <a:t>Cinquième niveau</a:t>
            </a:r>
            <a:endParaRPr dirty="0"/>
          </a:p>
        </p:txBody>
      </p:sp>
      <p:sp>
        <p:nvSpPr>
          <p:cNvPr id="5" name="Date Placeholder 4"/>
          <p:cNvSpPr>
            <a:spLocks noGrp="1"/>
          </p:cNvSpPr>
          <p:nvPr>
            <p:ph type="dt" sz="half" idx="10"/>
          </p:nvPr>
        </p:nvSpPr>
        <p:spPr/>
        <p:txBody>
          <a:bodyPr/>
          <a:lstStyle/>
          <a:p>
            <a:fld id="{99EEC111-F506-3644-985D-E5D2503F2400}" type="datetimeFigureOut">
              <a:rPr lang="fr-FR" smtClean="0"/>
              <a:t>03/06/2014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CCF7C-D27F-8041-AE9C-DD9629773E56}"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pl-PL" smtClean="0"/>
              <a:t>Cliquez pour modifier les styles du texte du masque</a:t>
            </a:r>
          </a:p>
          <a:p>
            <a:pPr lvl="1"/>
            <a:r>
              <a:rPr lang="pl-PL" smtClean="0"/>
              <a:t>Deuxième niveau</a:t>
            </a:r>
          </a:p>
          <a:p>
            <a:pPr lvl="2"/>
            <a:r>
              <a:rPr lang="pl-PL" smtClean="0"/>
              <a:t>Troisième niveau</a:t>
            </a:r>
          </a:p>
          <a:p>
            <a:pPr lvl="3"/>
            <a:r>
              <a:rPr lang="pl-PL" smtClean="0"/>
              <a:t>Quatrième niveau</a:t>
            </a:r>
          </a:p>
          <a:p>
            <a:pPr lvl="4"/>
            <a:r>
              <a:rPr lang="pl-PL" smtClean="0"/>
              <a:t>Cinquième niveau</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pl-PL" smtClean="0"/>
              <a:t>Cliquez pour modifier les styles du texte du masque</a:t>
            </a:r>
          </a:p>
          <a:p>
            <a:pPr lvl="1"/>
            <a:r>
              <a:rPr lang="pl-PL" smtClean="0"/>
              <a:t>Deuxième niveau</a:t>
            </a:r>
          </a:p>
          <a:p>
            <a:pPr lvl="2"/>
            <a:r>
              <a:rPr lang="pl-PL" smtClean="0"/>
              <a:t>Troisième niveau</a:t>
            </a:r>
          </a:p>
          <a:p>
            <a:pPr lvl="3"/>
            <a:r>
              <a:rPr lang="pl-PL" smtClean="0"/>
              <a:t>Quatrième niveau</a:t>
            </a:r>
          </a:p>
          <a:p>
            <a:pPr lvl="4"/>
            <a:r>
              <a:rPr lang="pl-PL" smtClean="0"/>
              <a:t>Cinquième niveau</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pl-PL" smtClean="0"/>
              <a:t>Cliquez et modifiez le titre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pl-PL" smtClean="0"/>
              <a:t>Cliquez pour modifier les styles du texte du masque</a:t>
            </a:r>
          </a:p>
          <a:p>
            <a:pPr lvl="1"/>
            <a:r>
              <a:rPr lang="pl-PL" smtClean="0"/>
              <a:t>Deuxième niveau</a:t>
            </a:r>
          </a:p>
          <a:p>
            <a:pPr lvl="2"/>
            <a:r>
              <a:rPr lang="pl-PL" smtClean="0"/>
              <a:t>Troisième niveau</a:t>
            </a:r>
          </a:p>
          <a:p>
            <a:pPr lvl="3"/>
            <a:r>
              <a:rPr lang="pl-PL" smtClean="0"/>
              <a:t>Quatrième niveau</a:t>
            </a:r>
          </a:p>
          <a:p>
            <a:pPr lvl="4"/>
            <a:r>
              <a:rPr lang="pl-PL" smtClean="0"/>
              <a:t>Cinquième niveau</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99EEC111-F506-3644-985D-E5D2503F2400}" type="datetimeFigureOut">
              <a:rPr lang="fr-FR" smtClean="0"/>
              <a:t>03/06/2014</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BFECCF7C-D27F-8041-AE9C-DD9629773E5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hyperlink" Target="https://code.google.com/p/epub-samples/downloads/list" TargetMode="External"/><Relationship Id="rId4" Type="http://schemas.openxmlformats.org/officeDocument/2006/relationships/hyperlink" Target="http://idpf.org/sites/default/files/digital-book-conference/presentations/db2013/oeste_idpf_2013.pdf" TargetMode="External"/><Relationship Id="rId5" Type="http://schemas.openxmlformats.org/officeDocument/2006/relationships/hyperlink" Target="http://www.idpf.org/epub/renditions/region-nav/epub-region-nav.html" TargetMode="External"/><Relationship Id="rId6" Type="http://schemas.openxmlformats.org/officeDocument/2006/relationships/hyperlink" Target="http://idpf.org/sites/default/files/digital-book-conference/presentations/db2012/DB2012_Liz_Castro.pdf" TargetMode="External"/><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2.gif"/></Relationships>
</file>

<file path=ppt/slides/_rels/slide32.xml.rels><?xml version="1.0" encoding="UTF-8" standalone="yes"?>
<Relationships xmlns="http://schemas.openxmlformats.org/package/2006/relationships"><Relationship Id="rId3" Type="http://schemas.openxmlformats.org/officeDocument/2006/relationships/hyperlink" Target="http://goodcomics.comicbookresources.com/wp-content/uploads/2009/12/battlestar3.jpg" TargetMode="External"/><Relationship Id="rId4" Type="http://schemas.openxmlformats.org/officeDocument/2006/relationships/hyperlink" Target="http://www.du9.org/entretien/hugues-micol/" TargetMode="External"/><Relationship Id="rId5" Type="http://schemas.openxmlformats.org/officeDocument/2006/relationships/hyperlink" Target="http://leblogamalec.blogspot.fr/2013/11/newton.html" TargetMode="External"/><Relationship Id="rId6" Type="http://schemas.openxmlformats.org/officeDocument/2006/relationships/hyperlink" Target="http://everylastdrop.co.uk/" TargetMode="External"/><Relationship Id="rId7" Type="http://schemas.openxmlformats.org/officeDocument/2006/relationships/hyperlink" Target="http://stephenvuillemin.com/ANIMATED-COMICS-EXTRACT-3" TargetMode="External"/><Relationship Id="rId8" Type="http://schemas.openxmlformats.org/officeDocument/2006/relationships/hyperlink" Target="http://www.bouletcorp.com/blog/2013/08/02/le-long-voyage/" TargetMode="External"/><Relationship Id="rId9" Type="http://schemas.openxmlformats.org/officeDocument/2006/relationships/hyperlink" Target="http://comic.naver.com/webtoon/detail.nhn?titleId=350217&amp;no=20&amp;weekday=tue" TargetMode="External"/><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hyperlink" Target="http://idpf.org/epub/30/spec/epub30-publications.html" TargetMode="External"/><Relationship Id="rId4" Type="http://schemas.openxmlformats.org/officeDocument/2006/relationships/hyperlink" Target="http://idpf.org/epub/30/spec/epub30-contentdocs.html" TargetMode="External"/><Relationship Id="rId5" Type="http://schemas.openxmlformats.org/officeDocument/2006/relationships/hyperlink" Target="http://idpf.org/epub/30/spec/epub30-ocf.html" TargetMode="External"/><Relationship Id="rId6" Type="http://schemas.openxmlformats.org/officeDocument/2006/relationships/hyperlink" Target="http://idpf.org/epub/30/spec/epub30-mediaoverlays.html" TargetMode="External"/><Relationship Id="rId7" Type="http://schemas.openxmlformats.org/officeDocument/2006/relationships/hyperlink" Target="http://idpf.org/epub/linking/cfi/epub-cfi.html" TargetMode="External"/><Relationship Id="rId8" Type="http://schemas.openxmlformats.org/officeDocument/2006/relationships/hyperlink" Target="http://www.idpf.org/epub/renditions/region-nav/epub-region-nav.html" TargetMode="External"/><Relationship Id="rId9" Type="http://schemas.openxmlformats.org/officeDocument/2006/relationships/hyperlink" Target="http://idpf.org/sites/default/files/digital-book-conference/presentations/db2013/oeste_idpf_2013.pdf" TargetMode="External"/><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hyperlink" Target="http://www.buzzle.com/img/articleImages/363180-392317-30.jpg" TargetMode="External"/><Relationship Id="rId4" Type="http://schemas.openxmlformats.org/officeDocument/2006/relationships/hyperlink" Target="http://www.mes-portes-et-fenetres.fr/wp-content/uploads/2014/01/merci.jpg" TargetMode="External"/><Relationship Id="rId5" Type="http://schemas.openxmlformats.org/officeDocument/2006/relationships/hyperlink" Target="http://1.bp.blogspot.com/-q83FjYbznyg/Uv6pT1iYg0I/AAAAAAAAAIk/3yzBeoAq3Ro/s1600/imaginer-hausser-le-re%CC%81el.gif" TargetMode="External"/><Relationship Id="rId6" Type="http://schemas.openxmlformats.org/officeDocument/2006/relationships/hyperlink" Target="http://jezcomics.files.wordpress.com/2011/03/panel-transition.jpg" TargetMode="External"/><Relationship Id="rId7" Type="http://schemas.openxmlformats.org/officeDocument/2006/relationships/hyperlink" Target="http://4.bp.blogspot.com/_MH8n-88K9d8/S912w0upN_I/AAAAAAAAEGM/F0PfP_wASvM/s1600/turn+the+page.jpg" TargetMode="External"/><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572000" y="4624668"/>
            <a:ext cx="4267200" cy="933450"/>
          </a:xfrm>
        </p:spPr>
        <p:txBody>
          <a:bodyPr>
            <a:normAutofit fontScale="90000"/>
          </a:bodyPr>
          <a:lstStyle/>
          <a:p>
            <a:r>
              <a:rPr lang="fr-FR" dirty="0" smtClean="0"/>
              <a:t>EPUB et la bande dessinée</a:t>
            </a:r>
            <a:br>
              <a:rPr lang="fr-FR" dirty="0" smtClean="0"/>
            </a:br>
            <a:r>
              <a:rPr lang="fr-FR" dirty="0" err="1" smtClean="0"/>
              <a:t>Hackathon</a:t>
            </a:r>
            <a:r>
              <a:rPr lang="fr-FR" dirty="0" smtClean="0"/>
              <a:t> BD Numériques</a:t>
            </a:r>
            <a:endParaRPr lang="fr-FR" noProof="0" dirty="0"/>
          </a:p>
        </p:txBody>
      </p:sp>
      <p:sp>
        <p:nvSpPr>
          <p:cNvPr id="3" name="Sous-titre 2"/>
          <p:cNvSpPr>
            <a:spLocks noGrp="1"/>
          </p:cNvSpPr>
          <p:nvPr>
            <p:ph type="subTitle" idx="1"/>
          </p:nvPr>
        </p:nvSpPr>
        <p:spPr>
          <a:xfrm>
            <a:off x="4572000" y="5562599"/>
            <a:ext cx="4267200" cy="748553"/>
          </a:xfrm>
        </p:spPr>
        <p:txBody>
          <a:bodyPr/>
          <a:lstStyle/>
          <a:p>
            <a:r>
              <a:rPr lang="fr-FR" smtClean="0"/>
              <a:t>Mihnea Tufiș</a:t>
            </a:r>
            <a:endParaRPr lang="fr-FR" dirty="0"/>
          </a:p>
        </p:txBody>
      </p:sp>
      <p:pic>
        <p:nvPicPr>
          <p:cNvPr id="5" name="Image 4" descr="logo-lip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885" y="4696946"/>
            <a:ext cx="1671985" cy="1613885"/>
          </a:xfrm>
          <a:prstGeom prst="rect">
            <a:avLst/>
          </a:prstGeom>
        </p:spPr>
      </p:pic>
    </p:spTree>
    <p:extLst>
      <p:ext uri="{BB962C8B-B14F-4D97-AF65-F5344CB8AC3E}">
        <p14:creationId xmlns:p14="http://schemas.microsoft.com/office/powerpoint/2010/main" val="2065222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du contenu 7"/>
          <p:cNvPicPr>
            <a:picLocks noGrp="1" noChangeAspect="1"/>
          </p:cNvPicPr>
          <p:nvPr>
            <p:ph idx="1"/>
          </p:nvPr>
        </p:nvPicPr>
        <p:blipFill rotWithShape="1">
          <a:blip r:embed="rId3"/>
          <a:srcRect t="-1750" b="1239"/>
          <a:stretch/>
        </p:blipFill>
        <p:spPr>
          <a:xfrm>
            <a:off x="359078" y="2354411"/>
            <a:ext cx="8395897" cy="2269173"/>
          </a:xfrm>
        </p:spPr>
      </p:pic>
      <p:sp>
        <p:nvSpPr>
          <p:cNvPr id="2" name="Titre 1"/>
          <p:cNvSpPr>
            <a:spLocks noGrp="1"/>
          </p:cNvSpPr>
          <p:nvPr>
            <p:ph type="title"/>
          </p:nvPr>
        </p:nvSpPr>
        <p:spPr/>
        <p:txBody>
          <a:bodyPr/>
          <a:lstStyle/>
          <a:p>
            <a:r>
              <a:rPr lang="fr-FR" dirty="0"/>
              <a:t>Le containeur </a:t>
            </a:r>
            <a:r>
              <a:rPr lang="fr-FR" dirty="0" smtClean="0"/>
              <a:t>(2/2)</a:t>
            </a:r>
            <a:endParaRPr lang="fr-FR" noProof="0" dirty="0"/>
          </a:p>
        </p:txBody>
      </p:sp>
      <p:sp>
        <p:nvSpPr>
          <p:cNvPr id="5" name="ZoneTexte 4"/>
          <p:cNvSpPr txBox="1"/>
          <p:nvPr/>
        </p:nvSpPr>
        <p:spPr>
          <a:xfrm rot="14036500">
            <a:off x="3558685" y="4355763"/>
            <a:ext cx="895226" cy="34962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endParaRPr lang="en-US" dirty="0"/>
          </a:p>
        </p:txBody>
      </p:sp>
    </p:spTree>
    <p:extLst>
      <p:ext uri="{BB962C8B-B14F-4D97-AF65-F5344CB8AC3E}">
        <p14:creationId xmlns:p14="http://schemas.microsoft.com/office/powerpoint/2010/main" val="16040721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3"/>
          <a:stretch>
            <a:fillRect/>
          </a:stretch>
        </p:blipFill>
        <p:spPr>
          <a:xfrm>
            <a:off x="1744132" y="183827"/>
            <a:ext cx="5334001" cy="6550926"/>
          </a:xfrm>
          <a:prstGeom prst="rect">
            <a:avLst/>
          </a:prstGeom>
        </p:spPr>
      </p:pic>
      <p:sp>
        <p:nvSpPr>
          <p:cNvPr id="4" name="ZoneTexte 3"/>
          <p:cNvSpPr txBox="1"/>
          <p:nvPr/>
        </p:nvSpPr>
        <p:spPr>
          <a:xfrm rot="10800000">
            <a:off x="7367448" y="6385125"/>
            <a:ext cx="888276" cy="349628"/>
          </a:xfrm>
          <a:prstGeom prst="notchedRightArrow">
            <a:avLst/>
          </a:prstGeom>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endParaRPr lang="en-US" dirty="0"/>
          </a:p>
        </p:txBody>
      </p:sp>
      <p:sp>
        <p:nvSpPr>
          <p:cNvPr id="5" name="ZoneTexte 4"/>
          <p:cNvSpPr txBox="1"/>
          <p:nvPr/>
        </p:nvSpPr>
        <p:spPr>
          <a:xfrm>
            <a:off x="7185121" y="5033535"/>
            <a:ext cx="1851776" cy="369332"/>
          </a:xfrm>
          <a:prstGeom prst="rect">
            <a:avLst/>
          </a:prstGeom>
          <a:effectLst>
            <a:innerShdw blurRad="63500" dist="50800" dir="13500000">
              <a:prstClr val="black">
                <a:alpha val="50000"/>
              </a:prstClr>
            </a:innerShdw>
          </a:effectLst>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dirty="0" smtClean="0"/>
              <a:t>Publications 3.0</a:t>
            </a:r>
            <a:endParaRPr lang="en-US" dirty="0"/>
          </a:p>
        </p:txBody>
      </p:sp>
    </p:spTree>
    <p:extLst>
      <p:ext uri="{BB962C8B-B14F-4D97-AF65-F5344CB8AC3E}">
        <p14:creationId xmlns:p14="http://schemas.microsoft.com/office/powerpoint/2010/main" val="10304450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ppt_y</p:attrName>
                                        </p:attrNameLst>
                                      </p:cBhvr>
                                      <p:tavLst>
                                        <p:tav tm="0">
                                          <p:val>
                                            <p:strVal val="#ppt_y+#ppt_h*1.125000"/>
                                          </p:val>
                                        </p:tav>
                                        <p:tav tm="100000">
                                          <p:val>
                                            <p:strVal val="#ppt_y"/>
                                          </p:val>
                                        </p:tav>
                                      </p:tavLst>
                                    </p:anim>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a:stretch>
            <a:fillRect/>
          </a:stretch>
        </p:blipFill>
        <p:spPr>
          <a:xfrm>
            <a:off x="38100" y="735308"/>
            <a:ext cx="9043737" cy="5999444"/>
          </a:xfrm>
          <a:prstGeom prst="rect">
            <a:avLst/>
          </a:prstGeom>
        </p:spPr>
      </p:pic>
      <p:sp>
        <p:nvSpPr>
          <p:cNvPr id="4" name="ZoneTexte 3"/>
          <p:cNvSpPr txBox="1"/>
          <p:nvPr/>
        </p:nvSpPr>
        <p:spPr>
          <a:xfrm flipH="1">
            <a:off x="6553201" y="1898133"/>
            <a:ext cx="1761066" cy="369332"/>
          </a:xfrm>
          <a:prstGeom prst="chevron">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dirty="0" smtClean="0"/>
              <a:t>metadata</a:t>
            </a:r>
            <a:endParaRPr lang="en-US" dirty="0"/>
          </a:p>
        </p:txBody>
      </p:sp>
    </p:spTree>
    <p:extLst>
      <p:ext uri="{BB962C8B-B14F-4D97-AF65-F5344CB8AC3E}">
        <p14:creationId xmlns:p14="http://schemas.microsoft.com/office/powerpoint/2010/main" val="11712741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a:stretch>
            <a:fillRect/>
          </a:stretch>
        </p:blipFill>
        <p:spPr>
          <a:xfrm>
            <a:off x="0" y="768731"/>
            <a:ext cx="9010511" cy="5949310"/>
          </a:xfrm>
          <a:prstGeom prst="rect">
            <a:avLst/>
          </a:prstGeom>
        </p:spPr>
      </p:pic>
      <p:sp>
        <p:nvSpPr>
          <p:cNvPr id="3" name="ZoneTexte 2"/>
          <p:cNvSpPr txBox="1"/>
          <p:nvPr/>
        </p:nvSpPr>
        <p:spPr>
          <a:xfrm flipH="1">
            <a:off x="7061201" y="4048666"/>
            <a:ext cx="1761066" cy="369332"/>
          </a:xfrm>
          <a:prstGeom prst="chevron">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dirty="0" smtClean="0"/>
              <a:t>manifest</a:t>
            </a:r>
            <a:endParaRPr lang="en-US" dirty="0"/>
          </a:p>
        </p:txBody>
      </p:sp>
    </p:spTree>
    <p:extLst>
      <p:ext uri="{BB962C8B-B14F-4D97-AF65-F5344CB8AC3E}">
        <p14:creationId xmlns:p14="http://schemas.microsoft.com/office/powerpoint/2010/main" val="38936911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a:stretch>
            <a:fillRect/>
          </a:stretch>
        </p:blipFill>
        <p:spPr>
          <a:xfrm>
            <a:off x="50800" y="785442"/>
            <a:ext cx="9020523" cy="5949309"/>
          </a:xfrm>
          <a:prstGeom prst="rect">
            <a:avLst/>
          </a:prstGeom>
        </p:spPr>
      </p:pic>
      <p:sp>
        <p:nvSpPr>
          <p:cNvPr id="3" name="ZoneTexte 2"/>
          <p:cNvSpPr txBox="1"/>
          <p:nvPr/>
        </p:nvSpPr>
        <p:spPr>
          <a:xfrm flipH="1">
            <a:off x="6553201" y="5725067"/>
            <a:ext cx="1761066" cy="369332"/>
          </a:xfrm>
          <a:prstGeom prst="chevron">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dirty="0" smtClean="0"/>
              <a:t>spine</a:t>
            </a:r>
            <a:endParaRPr lang="en-US" dirty="0"/>
          </a:p>
        </p:txBody>
      </p:sp>
    </p:spTree>
    <p:extLst>
      <p:ext uri="{BB962C8B-B14F-4D97-AF65-F5344CB8AC3E}">
        <p14:creationId xmlns:p14="http://schemas.microsoft.com/office/powerpoint/2010/main" val="18549218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a:stretch>
            <a:fillRect/>
          </a:stretch>
        </p:blipFill>
        <p:spPr>
          <a:xfrm>
            <a:off x="2015067" y="250674"/>
            <a:ext cx="5046133" cy="6383810"/>
          </a:xfrm>
          <a:prstGeom prst="rect">
            <a:avLst/>
          </a:prstGeom>
        </p:spPr>
      </p:pic>
      <p:sp>
        <p:nvSpPr>
          <p:cNvPr id="3" name="ZoneTexte 2"/>
          <p:cNvSpPr txBox="1"/>
          <p:nvPr/>
        </p:nvSpPr>
        <p:spPr>
          <a:xfrm rot="10800000">
            <a:off x="7367448" y="2117925"/>
            <a:ext cx="888276" cy="349628"/>
          </a:xfrm>
          <a:prstGeom prst="notchedRightArrow">
            <a:avLst/>
          </a:prstGeom>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endParaRPr lang="en-US" dirty="0"/>
          </a:p>
        </p:txBody>
      </p:sp>
      <p:sp>
        <p:nvSpPr>
          <p:cNvPr id="4" name="ZoneTexte 3"/>
          <p:cNvSpPr txBox="1"/>
          <p:nvPr/>
        </p:nvSpPr>
        <p:spPr>
          <a:xfrm>
            <a:off x="137706" y="66008"/>
            <a:ext cx="2652251" cy="369332"/>
          </a:xfrm>
          <a:prstGeom prst="rect">
            <a:avLst/>
          </a:prstGeom>
          <a:effectLst>
            <a:innerShdw blurRad="63500" dist="50800" dir="13500000">
              <a:prstClr val="black">
                <a:alpha val="50000"/>
              </a:prstClr>
            </a:innerShdw>
          </a:effectLst>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dirty="0" smtClean="0"/>
              <a:t>Content Documents 3.0</a:t>
            </a:r>
            <a:endParaRPr lang="en-US" dirty="0"/>
          </a:p>
        </p:txBody>
      </p:sp>
    </p:spTree>
    <p:extLst>
      <p:ext uri="{BB962C8B-B14F-4D97-AF65-F5344CB8AC3E}">
        <p14:creationId xmlns:p14="http://schemas.microsoft.com/office/powerpoint/2010/main" val="5488444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a:stretch>
            <a:fillRect/>
          </a:stretch>
        </p:blipFill>
        <p:spPr>
          <a:xfrm>
            <a:off x="0" y="952500"/>
            <a:ext cx="9144000" cy="4931159"/>
          </a:xfrm>
          <a:prstGeom prst="rect">
            <a:avLst/>
          </a:prstGeom>
        </p:spPr>
      </p:pic>
    </p:spTree>
    <p:extLst>
      <p:ext uri="{BB962C8B-B14F-4D97-AF65-F5344CB8AC3E}">
        <p14:creationId xmlns:p14="http://schemas.microsoft.com/office/powerpoint/2010/main" val="68843068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a:stretch>
            <a:fillRect/>
          </a:stretch>
        </p:blipFill>
        <p:spPr>
          <a:xfrm>
            <a:off x="0" y="1511300"/>
            <a:ext cx="9144000" cy="3831771"/>
          </a:xfrm>
          <a:prstGeom prst="rect">
            <a:avLst/>
          </a:prstGeom>
        </p:spPr>
      </p:pic>
    </p:spTree>
    <p:extLst>
      <p:ext uri="{BB962C8B-B14F-4D97-AF65-F5344CB8AC3E}">
        <p14:creationId xmlns:p14="http://schemas.microsoft.com/office/powerpoint/2010/main" val="282644075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smtClean="0"/>
              <a:t>Beaucoup plus...</a:t>
            </a:r>
            <a:endParaRPr lang="fr-FR" noProof="0"/>
          </a:p>
        </p:txBody>
      </p:sp>
      <p:sp>
        <p:nvSpPr>
          <p:cNvPr id="3" name="Espace réservé du contenu 2"/>
          <p:cNvSpPr>
            <a:spLocks noGrp="1"/>
          </p:cNvSpPr>
          <p:nvPr>
            <p:ph idx="1"/>
          </p:nvPr>
        </p:nvSpPr>
        <p:spPr/>
        <p:txBody>
          <a:bodyPr>
            <a:normAutofit fontScale="92500" lnSpcReduction="20000"/>
          </a:bodyPr>
          <a:lstStyle/>
          <a:p>
            <a:r>
              <a:rPr lang="fr-FR" dirty="0" smtClean="0"/>
              <a:t>publications basées sur des images</a:t>
            </a:r>
          </a:p>
          <a:p>
            <a:pPr lvl="1"/>
            <a:r>
              <a:rPr lang="fr-FR" dirty="0" smtClean="0"/>
              <a:t>BD, comics, manga</a:t>
            </a:r>
          </a:p>
          <a:p>
            <a:pPr lvl="1"/>
            <a:r>
              <a:rPr lang="fr-FR" noProof="0" dirty="0" smtClean="0"/>
              <a:t>atlas</a:t>
            </a:r>
          </a:p>
          <a:p>
            <a:pPr lvl="1"/>
            <a:r>
              <a:rPr lang="fr-FR" dirty="0" smtClean="0"/>
              <a:t>infographies</a:t>
            </a:r>
            <a:endParaRPr lang="fr-FR" noProof="0" dirty="0" smtClean="0"/>
          </a:p>
          <a:p>
            <a:r>
              <a:rPr lang="fr-FR" noProof="0" dirty="0" smtClean="0"/>
              <a:t>contenu vidéo</a:t>
            </a:r>
          </a:p>
          <a:p>
            <a:r>
              <a:rPr lang="fr-FR" noProof="0" dirty="0" smtClean="0"/>
              <a:t>contenu audio</a:t>
            </a:r>
          </a:p>
          <a:p>
            <a:pPr lvl="1"/>
            <a:r>
              <a:rPr lang="fr-FR" noProof="0" dirty="0" smtClean="0"/>
              <a:t>synchroniser le texte avec l’audio</a:t>
            </a:r>
          </a:p>
          <a:p>
            <a:pPr lvl="1"/>
            <a:r>
              <a:rPr lang="fr-FR" noProof="0" dirty="0" smtClean="0"/>
              <a:t>EPUB Media Overlays 3.0 [4]</a:t>
            </a:r>
          </a:p>
          <a:p>
            <a:r>
              <a:rPr lang="fr-FR" noProof="0" dirty="0" smtClean="0"/>
              <a:t>référencer du contenu “aléatoire” dans la publication</a:t>
            </a:r>
          </a:p>
          <a:p>
            <a:pPr lvl="1"/>
            <a:r>
              <a:rPr lang="fr-FR" noProof="0" dirty="0" smtClean="0"/>
              <a:t>EPUB </a:t>
            </a:r>
            <a:r>
              <a:rPr lang="fr-FR" noProof="0" dirty="0" err="1" smtClean="0"/>
              <a:t>Canonic</a:t>
            </a:r>
            <a:r>
              <a:rPr lang="fr-FR" noProof="0" dirty="0" smtClean="0"/>
              <a:t> Fragment </a:t>
            </a:r>
            <a:r>
              <a:rPr lang="fr-FR" noProof="0" dirty="0" err="1" smtClean="0"/>
              <a:t>Identifiers</a:t>
            </a:r>
            <a:r>
              <a:rPr lang="fr-FR" noProof="0" dirty="0" smtClean="0"/>
              <a:t> (</a:t>
            </a:r>
            <a:r>
              <a:rPr lang="fr-FR" noProof="0" dirty="0" err="1" smtClean="0"/>
              <a:t>epubcfi</a:t>
            </a:r>
            <a:r>
              <a:rPr lang="fr-FR" noProof="0" dirty="0" smtClean="0"/>
              <a:t>) [5]</a:t>
            </a:r>
          </a:p>
          <a:p>
            <a:r>
              <a:rPr lang="fr-FR" dirty="0" err="1" smtClean="0"/>
              <a:t>Javascript</a:t>
            </a:r>
            <a:endParaRPr lang="fr-FR" noProof="0" dirty="0" smtClean="0"/>
          </a:p>
        </p:txBody>
      </p:sp>
    </p:spTree>
    <p:extLst>
      <p:ext uri="{BB962C8B-B14F-4D97-AF65-F5344CB8AC3E}">
        <p14:creationId xmlns:p14="http://schemas.microsoft.com/office/powerpoint/2010/main" val="23257786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400" noProof="0" dirty="0" smtClean="0">
                <a:solidFill>
                  <a:schemeClr val="bg2"/>
                </a:solidFill>
              </a:rPr>
              <a:t>Deuxième partie</a:t>
            </a:r>
            <a:endParaRPr lang="fr-FR" sz="4400" noProof="0" dirty="0">
              <a:solidFill>
                <a:schemeClr val="bg2"/>
              </a:solidFill>
            </a:endParaRPr>
          </a:p>
        </p:txBody>
      </p:sp>
      <p:pic>
        <p:nvPicPr>
          <p:cNvPr id="4" name="Espace réservé du contenu 3" descr="turn the page.jpg"/>
          <p:cNvPicPr>
            <a:picLocks noGrp="1" noChangeAspect="1"/>
          </p:cNvPicPr>
          <p:nvPr>
            <p:ph idx="1"/>
          </p:nvPr>
        </p:nvPicPr>
        <p:blipFill>
          <a:blip r:embed="rId3">
            <a:extLst>
              <a:ext uri="{28A0092B-C50C-407E-A947-70E740481C1C}">
                <a14:useLocalDpi xmlns:a14="http://schemas.microsoft.com/office/drawing/2010/main" val="0"/>
              </a:ext>
            </a:extLst>
          </a:blip>
          <a:srcRect l="-13122" r="-13122"/>
          <a:stretch>
            <a:fillRect/>
          </a:stretch>
        </p:blipFill>
        <p:spPr/>
      </p:pic>
    </p:spTree>
    <p:extLst>
      <p:ext uri="{BB962C8B-B14F-4D97-AF65-F5344CB8AC3E}">
        <p14:creationId xmlns:p14="http://schemas.microsoft.com/office/powerpoint/2010/main" val="108329735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smtClean="0"/>
              <a:t>Bienvenue!</a:t>
            </a:r>
            <a:endParaRPr lang="fr-FR" noProof="0"/>
          </a:p>
        </p:txBody>
      </p:sp>
      <p:pic>
        <p:nvPicPr>
          <p:cNvPr id="5" name="Espace réservé du contenu 4" descr="Hackathon-light.jpeg"/>
          <p:cNvPicPr>
            <a:picLocks noGrp="1" noChangeAspect="1"/>
          </p:cNvPicPr>
          <p:nvPr>
            <p:ph idx="1"/>
          </p:nvPr>
        </p:nvPicPr>
        <p:blipFill rotWithShape="1">
          <a:blip r:embed="rId3">
            <a:extLst>
              <a:ext uri="{28A0092B-C50C-407E-A947-70E740481C1C}">
                <a14:useLocalDpi xmlns:a14="http://schemas.microsoft.com/office/drawing/2010/main" val="0"/>
              </a:ext>
            </a:extLst>
          </a:blip>
          <a:srcRect t="-518" b="-270"/>
          <a:stretch/>
        </p:blipFill>
        <p:spPr>
          <a:xfrm>
            <a:off x="498474" y="1354667"/>
            <a:ext cx="7556313" cy="5384799"/>
          </a:xfrm>
        </p:spPr>
      </p:pic>
    </p:spTree>
    <p:extLst>
      <p:ext uri="{BB962C8B-B14F-4D97-AF65-F5344CB8AC3E}">
        <p14:creationId xmlns:p14="http://schemas.microsoft.com/office/powerpoint/2010/main" val="174666727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smtClean="0"/>
              <a:t>Limites</a:t>
            </a:r>
            <a:endParaRPr lang="fr-FR" noProof="0"/>
          </a:p>
        </p:txBody>
      </p:sp>
      <p:sp>
        <p:nvSpPr>
          <p:cNvPr id="3" name="Espace réservé du contenu 2"/>
          <p:cNvSpPr>
            <a:spLocks noGrp="1"/>
          </p:cNvSpPr>
          <p:nvPr>
            <p:ph idx="1"/>
          </p:nvPr>
        </p:nvSpPr>
        <p:spPr/>
        <p:txBody>
          <a:bodyPr/>
          <a:lstStyle/>
          <a:p>
            <a:r>
              <a:rPr lang="fr-FR" noProof="0" dirty="0" smtClean="0"/>
              <a:t>surtout les publications basées sur des images</a:t>
            </a:r>
          </a:p>
          <a:p>
            <a:pPr lvl="1"/>
            <a:r>
              <a:rPr lang="fr-FR" noProof="0" dirty="0" smtClean="0"/>
              <a:t>comics, BD, manga</a:t>
            </a:r>
          </a:p>
          <a:p>
            <a:pPr lvl="1"/>
            <a:r>
              <a:rPr lang="fr-FR" noProof="0" dirty="0" smtClean="0"/>
              <a:t>atlas</a:t>
            </a:r>
          </a:p>
          <a:p>
            <a:pPr lvl="1"/>
            <a:r>
              <a:rPr lang="fr-FR" noProof="0" dirty="0" smtClean="0"/>
              <a:t>infographies</a:t>
            </a:r>
          </a:p>
          <a:p>
            <a:r>
              <a:rPr lang="fr-FR" noProof="0" dirty="0" smtClean="0"/>
              <a:t>des améliorations des standards sortiront bientôt (EPUB Advanced </a:t>
            </a:r>
            <a:r>
              <a:rPr lang="fr-FR" noProof="0" dirty="0" err="1" smtClean="0"/>
              <a:t>Hybrid</a:t>
            </a:r>
            <a:r>
              <a:rPr lang="fr-FR" noProof="0" dirty="0" smtClean="0"/>
              <a:t> </a:t>
            </a:r>
            <a:r>
              <a:rPr lang="fr-FR" noProof="0" dirty="0" err="1" smtClean="0"/>
              <a:t>Layouts</a:t>
            </a:r>
            <a:r>
              <a:rPr lang="fr-FR" noProof="0" dirty="0" smtClean="0"/>
              <a:t>)</a:t>
            </a:r>
          </a:p>
          <a:p>
            <a:pPr lvl="1"/>
            <a:r>
              <a:rPr lang="fr-FR" noProof="0" dirty="0" smtClean="0"/>
              <a:t>mais, on peux déjà anticiper</a:t>
            </a:r>
          </a:p>
          <a:p>
            <a:pPr lvl="1"/>
            <a:r>
              <a:rPr lang="fr-FR" noProof="0" dirty="0" smtClean="0"/>
              <a:t>et surtout... </a:t>
            </a:r>
            <a:r>
              <a:rPr lang="fr-FR" dirty="0" smtClean="0"/>
              <a:t>jouer avec</a:t>
            </a:r>
            <a:r>
              <a:rPr lang="fr-FR" noProof="0" dirty="0" smtClean="0"/>
              <a:t>!</a:t>
            </a:r>
          </a:p>
        </p:txBody>
      </p:sp>
    </p:spTree>
    <p:extLst>
      <p:ext uri="{BB962C8B-B14F-4D97-AF65-F5344CB8AC3E}">
        <p14:creationId xmlns:p14="http://schemas.microsoft.com/office/powerpoint/2010/main" val="238746166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smtClean="0"/>
              <a:t>Transitions</a:t>
            </a:r>
            <a:endParaRPr lang="fr-FR" noProof="0"/>
          </a:p>
        </p:txBody>
      </p:sp>
      <p:sp>
        <p:nvSpPr>
          <p:cNvPr id="3" name="Espace réservé du contenu 2"/>
          <p:cNvSpPr>
            <a:spLocks noGrp="1"/>
          </p:cNvSpPr>
          <p:nvPr>
            <p:ph sz="half" idx="1"/>
          </p:nvPr>
        </p:nvSpPr>
        <p:spPr/>
        <p:txBody>
          <a:bodyPr/>
          <a:lstStyle/>
          <a:p>
            <a:r>
              <a:rPr lang="fr-FR" noProof="0" dirty="0" smtClean="0"/>
              <a:t>le sang dans les caniveaux (Scott </a:t>
            </a:r>
            <a:r>
              <a:rPr lang="fr-FR" noProof="0" dirty="0" err="1" smtClean="0"/>
              <a:t>McLoud</a:t>
            </a:r>
            <a:r>
              <a:rPr lang="fr-FR" noProof="0" dirty="0" smtClean="0"/>
              <a:t>, </a:t>
            </a:r>
            <a:r>
              <a:rPr lang="fr-FR" i="1" noProof="0" dirty="0" smtClean="0"/>
              <a:t>L’art invisible</a:t>
            </a:r>
            <a:r>
              <a:rPr lang="fr-FR" noProof="0" dirty="0" smtClean="0"/>
              <a:t>)</a:t>
            </a:r>
          </a:p>
          <a:p>
            <a:r>
              <a:rPr lang="fr-FR" noProof="0" dirty="0" smtClean="0"/>
              <a:t>augmenter l’expérience de lecture</a:t>
            </a:r>
          </a:p>
          <a:p>
            <a:pPr lvl="1"/>
            <a:r>
              <a:rPr lang="fr-FR" noProof="0" dirty="0" smtClean="0"/>
              <a:t>la </a:t>
            </a:r>
            <a:r>
              <a:rPr lang="fr-FR" noProof="0" dirty="0" err="1" smtClean="0"/>
              <a:t>séquentialité</a:t>
            </a:r>
            <a:endParaRPr lang="fr-FR" noProof="0" dirty="0" smtClean="0"/>
          </a:p>
          <a:p>
            <a:pPr lvl="1"/>
            <a:r>
              <a:rPr lang="fr-FR" noProof="0" dirty="0" smtClean="0"/>
              <a:t>l’ellipse</a:t>
            </a:r>
          </a:p>
          <a:p>
            <a:pPr lvl="1"/>
            <a:r>
              <a:rPr lang="fr-FR" noProof="0" dirty="0" smtClean="0"/>
              <a:t>le pouvoir technique des nouveaux medias, outils, standards</a:t>
            </a:r>
            <a:endParaRPr lang="fr-FR" noProof="0" dirty="0"/>
          </a:p>
        </p:txBody>
      </p:sp>
      <p:pic>
        <p:nvPicPr>
          <p:cNvPr id="5" name="Espace réservé du contenu 4" descr="panel-transition.jpg"/>
          <p:cNvPicPr>
            <a:picLocks noGrp="1" noChangeAspect="1"/>
          </p:cNvPicPr>
          <p:nvPr>
            <p:ph sz="half" idx="2"/>
          </p:nvPr>
        </p:nvPicPr>
        <p:blipFill>
          <a:blip r:embed="rId3">
            <a:extLst>
              <a:ext uri="{28A0092B-C50C-407E-A947-70E740481C1C}">
                <a14:useLocalDpi xmlns:a14="http://schemas.microsoft.com/office/drawing/2010/main" val="0"/>
              </a:ext>
            </a:extLst>
          </a:blip>
          <a:srcRect t="-22794" b="-22794"/>
          <a:stretch>
            <a:fillRect/>
          </a:stretch>
        </p:blipFill>
        <p:spPr>
          <a:xfrm>
            <a:off x="4399878" y="1600200"/>
            <a:ext cx="3657600" cy="4140200"/>
          </a:xfrm>
        </p:spPr>
      </p:pic>
    </p:spTree>
    <p:extLst>
      <p:ext uri="{BB962C8B-B14F-4D97-AF65-F5344CB8AC3E}">
        <p14:creationId xmlns:p14="http://schemas.microsoft.com/office/powerpoint/2010/main" val="22343521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err="1" smtClean="0"/>
              <a:t>Sc</a:t>
            </a:r>
            <a:r>
              <a:rPr lang="fr-FR" dirty="0" err="1"/>
              <a:t>é</a:t>
            </a:r>
            <a:r>
              <a:rPr lang="fr-FR" noProof="0" dirty="0" err="1" smtClean="0"/>
              <a:t>narios</a:t>
            </a:r>
            <a:r>
              <a:rPr lang="fr-FR" noProof="0" dirty="0" smtClean="0"/>
              <a:t/>
            </a:r>
            <a:br>
              <a:rPr lang="fr-FR" noProof="0" dirty="0" smtClean="0"/>
            </a:br>
            <a:r>
              <a:rPr lang="fr-FR" noProof="0" dirty="0" smtClean="0"/>
              <a:t>En EPUB 3</a:t>
            </a:r>
            <a:endParaRPr lang="fr-FR" noProof="0" dirty="0"/>
          </a:p>
        </p:txBody>
      </p:sp>
      <p:sp>
        <p:nvSpPr>
          <p:cNvPr id="3" name="Espace réservé du contenu 2"/>
          <p:cNvSpPr>
            <a:spLocks noGrp="1"/>
          </p:cNvSpPr>
          <p:nvPr>
            <p:ph idx="1"/>
          </p:nvPr>
        </p:nvSpPr>
        <p:spPr/>
        <p:txBody>
          <a:bodyPr/>
          <a:lstStyle/>
          <a:p>
            <a:pPr marL="457200" indent="-457200">
              <a:buFont typeface="+mj-lt"/>
              <a:buAutoNum type="arabicPeriod"/>
            </a:pPr>
            <a:r>
              <a:rPr lang="fr-FR" noProof="0" dirty="0" smtClean="0"/>
              <a:t>navigation simple page-par-page</a:t>
            </a:r>
          </a:p>
          <a:p>
            <a:pPr marL="457200" indent="-457200">
              <a:buFont typeface="+mj-lt"/>
              <a:buAutoNum type="arabicPeriod"/>
            </a:pPr>
            <a:r>
              <a:rPr lang="fr-FR" noProof="0" dirty="0" smtClean="0"/>
              <a:t>double page [Ex. 1]</a:t>
            </a:r>
          </a:p>
          <a:p>
            <a:pPr marL="457200" indent="-457200">
              <a:buFont typeface="+mj-lt"/>
              <a:buAutoNum type="arabicPeriod"/>
            </a:pPr>
            <a:r>
              <a:rPr lang="fr-FR" i="1" noProof="0" dirty="0" smtClean="0"/>
              <a:t>navigation verticale continue (en scrollant)</a:t>
            </a:r>
            <a:r>
              <a:rPr lang="fr-FR" noProof="0" dirty="0" smtClean="0"/>
              <a:t> [Ex. </a:t>
            </a:r>
            <a:r>
              <a:rPr lang="fr-FR" dirty="0"/>
              <a:t>6</a:t>
            </a:r>
            <a:r>
              <a:rPr lang="fr-FR" noProof="0" dirty="0" smtClean="0"/>
              <a:t>]</a:t>
            </a:r>
          </a:p>
          <a:p>
            <a:pPr marL="457200" indent="-457200">
              <a:buFont typeface="+mj-lt"/>
              <a:buAutoNum type="arabicPeriod"/>
            </a:pPr>
            <a:r>
              <a:rPr lang="fr-FR" i="1" noProof="0" dirty="0" smtClean="0"/>
              <a:t>navigation horizontale continue (en scrollant)</a:t>
            </a:r>
            <a:endParaRPr lang="fr-FR" noProof="0" dirty="0"/>
          </a:p>
        </p:txBody>
      </p:sp>
    </p:spTree>
    <p:extLst>
      <p:ext uri="{BB962C8B-B14F-4D97-AF65-F5344CB8AC3E}">
        <p14:creationId xmlns:p14="http://schemas.microsoft.com/office/powerpoint/2010/main" val="40623966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Scénarios</a:t>
            </a:r>
            <a:br>
              <a:rPr lang="fr-FR" noProof="0" dirty="0" smtClean="0"/>
            </a:br>
            <a:r>
              <a:rPr lang="fr-FR" noProof="0" dirty="0" smtClean="0"/>
              <a:t>En EPUB 3 + AHL</a:t>
            </a:r>
            <a:endParaRPr lang="fr-FR" noProof="0" dirty="0"/>
          </a:p>
        </p:txBody>
      </p:sp>
      <p:sp>
        <p:nvSpPr>
          <p:cNvPr id="3" name="Espace réservé du contenu 2"/>
          <p:cNvSpPr>
            <a:spLocks noGrp="1"/>
          </p:cNvSpPr>
          <p:nvPr>
            <p:ph idx="1"/>
          </p:nvPr>
        </p:nvSpPr>
        <p:spPr/>
        <p:txBody>
          <a:bodyPr/>
          <a:lstStyle/>
          <a:p>
            <a:pPr marL="457200" indent="-457200">
              <a:buFont typeface="+mj-lt"/>
              <a:buAutoNum type="arabicPeriod" startAt="5"/>
            </a:pPr>
            <a:r>
              <a:rPr lang="fr-FR" noProof="0" dirty="0" smtClean="0"/>
              <a:t>navigation guidée [6]</a:t>
            </a:r>
          </a:p>
          <a:p>
            <a:pPr lvl="1"/>
            <a:r>
              <a:rPr lang="fr-FR" dirty="0" smtClean="0"/>
              <a:t>régions d’intérêt (ROI)</a:t>
            </a:r>
          </a:p>
          <a:p>
            <a:pPr lvl="1"/>
            <a:r>
              <a:rPr lang="fr-FR" noProof="0" dirty="0" smtClean="0"/>
              <a:t>spécifier l’ordre d’affichage</a:t>
            </a:r>
          </a:p>
          <a:p>
            <a:pPr lvl="1"/>
            <a:r>
              <a:rPr lang="fr-FR" dirty="0" smtClean="0"/>
              <a:t>avancer d’une région </a:t>
            </a:r>
            <a:r>
              <a:rPr lang="fr-FR" dirty="0"/>
              <a:t>à</a:t>
            </a:r>
            <a:r>
              <a:rPr lang="fr-FR" dirty="0" smtClean="0"/>
              <a:t> l’autre</a:t>
            </a:r>
          </a:p>
          <a:p>
            <a:pPr lvl="1"/>
            <a:r>
              <a:rPr lang="fr-FR" noProof="0" dirty="0" smtClean="0"/>
              <a:t>vocabulaire structurel pour les comics</a:t>
            </a:r>
          </a:p>
          <a:p>
            <a:pPr lvl="1"/>
            <a:endParaRPr lang="fr-FR" dirty="0"/>
          </a:p>
          <a:p>
            <a:pPr lvl="1"/>
            <a:r>
              <a:rPr lang="fr-FR" noProof="0" dirty="0" smtClean="0"/>
              <a:t>pour beaucoup plus de détails et des exemples, voir [6]</a:t>
            </a:r>
          </a:p>
        </p:txBody>
      </p:sp>
    </p:spTree>
    <p:extLst>
      <p:ext uri="{BB962C8B-B14F-4D97-AF65-F5344CB8AC3E}">
        <p14:creationId xmlns:p14="http://schemas.microsoft.com/office/powerpoint/2010/main" val="46733042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Scénarios</a:t>
            </a:r>
            <a:br>
              <a:rPr lang="fr-FR" noProof="0" dirty="0" smtClean="0"/>
            </a:br>
            <a:r>
              <a:rPr lang="fr-FR" noProof="0" dirty="0" smtClean="0"/>
              <a:t>Pas possibles... pour l’instant (1/2)</a:t>
            </a:r>
            <a:endParaRPr lang="fr-FR" noProof="0" dirty="0"/>
          </a:p>
        </p:txBody>
      </p:sp>
      <p:sp>
        <p:nvSpPr>
          <p:cNvPr id="3" name="Espace réservé du contenu 2"/>
          <p:cNvSpPr>
            <a:spLocks noGrp="1"/>
          </p:cNvSpPr>
          <p:nvPr>
            <p:ph idx="1"/>
          </p:nvPr>
        </p:nvSpPr>
        <p:spPr/>
        <p:txBody>
          <a:bodyPr/>
          <a:lstStyle/>
          <a:p>
            <a:pPr marL="457200" indent="-457200">
              <a:buFont typeface="+mj-lt"/>
              <a:buAutoNum type="arabicPeriod" startAt="6"/>
            </a:pPr>
            <a:r>
              <a:rPr lang="fr-FR" noProof="0" dirty="0" smtClean="0"/>
              <a:t>transitions de page à page, augmentées d’un effet artistique (intention de l’artiste) [Ex. 3]</a:t>
            </a:r>
          </a:p>
          <a:p>
            <a:pPr marL="457200" indent="-457200">
              <a:buFont typeface="+mj-lt"/>
              <a:buAutoNum type="arabicPeriod" startAt="6"/>
            </a:pPr>
            <a:r>
              <a:rPr lang="fr-FR" noProof="0" dirty="0" smtClean="0"/>
              <a:t>navigation guidée avec des transitions de région à région augmentées par des effets artistiques (un mélange entre 5 et 6)</a:t>
            </a:r>
          </a:p>
          <a:p>
            <a:pPr marL="457200" indent="-457200">
              <a:buFont typeface="+mj-lt"/>
              <a:buAutoNum type="arabicPeriod" startAt="6"/>
            </a:pPr>
            <a:r>
              <a:rPr lang="fr-FR" noProof="0" dirty="0" smtClean="0"/>
              <a:t>transformations indépendantes sur des éléments composant la page (ex. un bateau qui bouge un peu, un ballon en train de rouler)</a:t>
            </a:r>
          </a:p>
          <a:p>
            <a:pPr marL="457200" indent="-457200">
              <a:buFont typeface="+mj-lt"/>
              <a:buAutoNum type="arabicPeriod" startAt="6"/>
            </a:pPr>
            <a:r>
              <a:rPr lang="fr-FR" noProof="0" dirty="0" smtClean="0"/>
              <a:t>animations entre pages</a:t>
            </a:r>
            <a:endParaRPr lang="fr-FR" noProof="0" dirty="0"/>
          </a:p>
        </p:txBody>
      </p:sp>
    </p:spTree>
    <p:extLst>
      <p:ext uri="{BB962C8B-B14F-4D97-AF65-F5344CB8AC3E}">
        <p14:creationId xmlns:p14="http://schemas.microsoft.com/office/powerpoint/2010/main" val="1090882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Scénarios</a:t>
            </a:r>
            <a:br>
              <a:rPr lang="fr-FR" noProof="0" dirty="0" smtClean="0"/>
            </a:br>
            <a:r>
              <a:rPr lang="fr-FR" noProof="0" dirty="0" smtClean="0"/>
              <a:t>Pas possibles... pour l’instant (2/2)</a:t>
            </a:r>
            <a:endParaRPr lang="fr-FR" noProof="0" dirty="0"/>
          </a:p>
        </p:txBody>
      </p:sp>
      <p:sp>
        <p:nvSpPr>
          <p:cNvPr id="3" name="Espace réservé du contenu 2"/>
          <p:cNvSpPr>
            <a:spLocks noGrp="1"/>
          </p:cNvSpPr>
          <p:nvPr>
            <p:ph idx="1"/>
          </p:nvPr>
        </p:nvSpPr>
        <p:spPr/>
        <p:txBody>
          <a:bodyPr/>
          <a:lstStyle/>
          <a:p>
            <a:pPr marL="457200" indent="-457200">
              <a:buFont typeface="+mj-lt"/>
              <a:buAutoNum type="arabicPeriod" startAt="10"/>
            </a:pPr>
            <a:r>
              <a:rPr lang="fr-FR" noProof="0" dirty="0" smtClean="0"/>
              <a:t>des “longues” pages verticales / horizontales sur lesquelles on avance en scrollant et des transformations qui se déroulent avec le scroll [Ex. 4]</a:t>
            </a:r>
          </a:p>
          <a:p>
            <a:pPr marL="457200" indent="-457200">
              <a:buFont typeface="+mj-lt"/>
              <a:buAutoNum type="arabicPeriod" startAt="10"/>
            </a:pPr>
            <a:r>
              <a:rPr lang="fr-FR" noProof="0" dirty="0" smtClean="0"/>
              <a:t>comme 10, mais cette fois-ci, à la place des transformations, il y a des animations ponctuelles dans l’avancement sur la “longue” page [Ex. 7]</a:t>
            </a:r>
          </a:p>
          <a:p>
            <a:pPr marL="457200" indent="-457200">
              <a:buFont typeface="+mj-lt"/>
              <a:buAutoNum type="arabicPeriod" startAt="10"/>
            </a:pPr>
            <a:r>
              <a:rPr lang="fr-FR" noProof="0" dirty="0" smtClean="0"/>
              <a:t>changements dans la direction de lecture [Ex. 2]</a:t>
            </a:r>
            <a:endParaRPr lang="fr-FR" noProof="0" dirty="0"/>
          </a:p>
        </p:txBody>
      </p:sp>
    </p:spTree>
    <p:extLst>
      <p:ext uri="{BB962C8B-B14F-4D97-AF65-F5344CB8AC3E}">
        <p14:creationId xmlns:p14="http://schemas.microsoft.com/office/powerpoint/2010/main" val="20351877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Transitions dans la lecture</a:t>
            </a:r>
            <a:endParaRPr lang="fr-FR" noProof="0"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51808131"/>
              </p:ext>
            </p:extLst>
          </p:nvPr>
        </p:nvGraphicFramePr>
        <p:xfrm>
          <a:off x="498475" y="1981200"/>
          <a:ext cx="7556500" cy="4144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247298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Lecture numérique avec des transitions – un langage (1/2)</a:t>
            </a:r>
            <a:endParaRPr lang="fr-FR" noProof="0" dirty="0"/>
          </a:p>
        </p:txBody>
      </p:sp>
      <p:sp>
        <p:nvSpPr>
          <p:cNvPr id="3" name="Espace réservé du contenu 2"/>
          <p:cNvSpPr>
            <a:spLocks noGrp="1"/>
          </p:cNvSpPr>
          <p:nvPr>
            <p:ph idx="1"/>
          </p:nvPr>
        </p:nvSpPr>
        <p:spPr/>
        <p:txBody>
          <a:bodyPr>
            <a:normAutofit/>
          </a:bodyPr>
          <a:lstStyle/>
          <a:p>
            <a:r>
              <a:rPr lang="fr-FR" sz="1800" noProof="0" dirty="0" err="1" smtClean="0"/>
              <a:t>NavigationUnit</a:t>
            </a:r>
            <a:r>
              <a:rPr lang="fr-FR" sz="1800" noProof="0" dirty="0" smtClean="0"/>
              <a:t> = Page | ROI</a:t>
            </a:r>
          </a:p>
          <a:p>
            <a:r>
              <a:rPr lang="fr-FR" sz="1800" noProof="0" dirty="0" smtClean="0"/>
              <a:t>Page = </a:t>
            </a:r>
            <a:r>
              <a:rPr lang="fr-FR" sz="1800" noProof="0" dirty="0" err="1" smtClean="0"/>
              <a:t>SimplePage</a:t>
            </a:r>
            <a:r>
              <a:rPr lang="fr-FR" sz="1800" noProof="0" dirty="0" smtClean="0"/>
              <a:t> | </a:t>
            </a:r>
            <a:r>
              <a:rPr lang="fr-FR" sz="1800" noProof="0" dirty="0" err="1" smtClean="0"/>
              <a:t>DoublePage</a:t>
            </a:r>
            <a:r>
              <a:rPr lang="fr-FR" sz="1800" noProof="0" dirty="0" smtClean="0"/>
              <a:t> | </a:t>
            </a:r>
            <a:r>
              <a:rPr lang="fr-FR" sz="1800" noProof="0" dirty="0" err="1" smtClean="0"/>
              <a:t>VerticalScrollPage</a:t>
            </a:r>
            <a:r>
              <a:rPr lang="fr-FR" sz="1800" noProof="0" dirty="0" smtClean="0"/>
              <a:t> | </a:t>
            </a:r>
            <a:r>
              <a:rPr lang="fr-FR" sz="1800" noProof="0" dirty="0" err="1" smtClean="0"/>
              <a:t>HorizontalScrollPage</a:t>
            </a:r>
            <a:endParaRPr lang="fr-FR" sz="1800" noProof="0" dirty="0" smtClean="0"/>
          </a:p>
          <a:p>
            <a:pPr marL="0" indent="0">
              <a:buNone/>
            </a:pPr>
            <a:endParaRPr lang="fr-FR" sz="1800" noProof="0" dirty="0" smtClean="0"/>
          </a:p>
          <a:p>
            <a:r>
              <a:rPr lang="fr-FR" sz="1800" noProof="0" dirty="0" smtClean="0"/>
              <a:t>Action = </a:t>
            </a:r>
            <a:r>
              <a:rPr lang="fr-FR" sz="1800" noProof="0" dirty="0" err="1" smtClean="0"/>
              <a:t>Gesture</a:t>
            </a:r>
            <a:r>
              <a:rPr lang="fr-FR" sz="1800" noProof="0" dirty="0" smtClean="0"/>
              <a:t> | Click | </a:t>
            </a:r>
            <a:r>
              <a:rPr lang="fr-FR" sz="1800" noProof="0" dirty="0" err="1" smtClean="0"/>
              <a:t>PhysicalButtonPressed</a:t>
            </a:r>
            <a:endParaRPr lang="fr-FR" sz="1800" noProof="0" dirty="0" smtClean="0"/>
          </a:p>
          <a:p>
            <a:r>
              <a:rPr lang="fr-FR" sz="1800" noProof="0" dirty="0" err="1" smtClean="0"/>
              <a:t>Gesture</a:t>
            </a:r>
            <a:r>
              <a:rPr lang="fr-FR" sz="1800" noProof="0" dirty="0" smtClean="0"/>
              <a:t> = </a:t>
            </a:r>
            <a:r>
              <a:rPr lang="fr-FR" sz="1800" noProof="0" dirty="0" err="1" smtClean="0"/>
              <a:t>ProgressionGesture</a:t>
            </a:r>
            <a:r>
              <a:rPr lang="fr-FR" sz="1800" noProof="0" dirty="0" smtClean="0"/>
              <a:t> | </a:t>
            </a:r>
            <a:r>
              <a:rPr lang="fr-FR" sz="1800" noProof="0" dirty="0" err="1" smtClean="0"/>
              <a:t>ToggleGuidedNavGesture</a:t>
            </a:r>
            <a:endParaRPr lang="fr-FR" sz="1800" noProof="0" dirty="0" smtClean="0"/>
          </a:p>
          <a:p>
            <a:r>
              <a:rPr lang="fr-FR" sz="1800" noProof="0" dirty="0" err="1" smtClean="0"/>
              <a:t>ProgressionGesture</a:t>
            </a:r>
            <a:r>
              <a:rPr lang="fr-FR" sz="1800" noProof="0" dirty="0" smtClean="0"/>
              <a:t> = </a:t>
            </a:r>
            <a:r>
              <a:rPr lang="fr-FR" sz="1800" noProof="0" dirty="0" err="1" smtClean="0"/>
              <a:t>DiscretePG</a:t>
            </a:r>
            <a:r>
              <a:rPr lang="fr-FR" sz="1800" noProof="0" dirty="0" smtClean="0"/>
              <a:t> | </a:t>
            </a:r>
            <a:r>
              <a:rPr lang="fr-FR" sz="1800" noProof="0" dirty="0" err="1" smtClean="0"/>
              <a:t>ContinuousPG</a:t>
            </a:r>
            <a:endParaRPr lang="fr-FR" sz="1800" noProof="0" dirty="0"/>
          </a:p>
        </p:txBody>
      </p:sp>
    </p:spTree>
    <p:extLst>
      <p:ext uri="{BB962C8B-B14F-4D97-AF65-F5344CB8AC3E}">
        <p14:creationId xmlns:p14="http://schemas.microsoft.com/office/powerpoint/2010/main" val="21425291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Lecture </a:t>
            </a:r>
            <a:r>
              <a:rPr lang="fr-FR" noProof="0" dirty="0" err="1" smtClean="0"/>
              <a:t>numerique</a:t>
            </a:r>
            <a:r>
              <a:rPr lang="fr-FR" noProof="0" dirty="0" smtClean="0"/>
              <a:t> avec des transitions – un langage (2/2)</a:t>
            </a:r>
            <a:endParaRPr lang="fr-FR" noProof="0" dirty="0"/>
          </a:p>
        </p:txBody>
      </p:sp>
      <p:sp>
        <p:nvSpPr>
          <p:cNvPr id="3" name="Espace réservé du contenu 2"/>
          <p:cNvSpPr>
            <a:spLocks noGrp="1"/>
          </p:cNvSpPr>
          <p:nvPr>
            <p:ph idx="1"/>
          </p:nvPr>
        </p:nvSpPr>
        <p:spPr/>
        <p:txBody>
          <a:bodyPr/>
          <a:lstStyle/>
          <a:p>
            <a:r>
              <a:rPr lang="fr-FR" sz="1800" noProof="0" dirty="0" err="1" smtClean="0"/>
              <a:t>Effect</a:t>
            </a:r>
            <a:r>
              <a:rPr lang="fr-FR" sz="1800" noProof="0" dirty="0" smtClean="0"/>
              <a:t> = Transformation | Animation</a:t>
            </a:r>
          </a:p>
          <a:p>
            <a:r>
              <a:rPr lang="fr-FR" sz="1800" noProof="0" dirty="0" smtClean="0"/>
              <a:t>Transformation = </a:t>
            </a:r>
            <a:r>
              <a:rPr lang="fr-FR" sz="1800" noProof="0" dirty="0" err="1" smtClean="0"/>
              <a:t>GeometricTransformation</a:t>
            </a:r>
            <a:r>
              <a:rPr lang="fr-FR" sz="1800" noProof="0" dirty="0" smtClean="0"/>
              <a:t> | </a:t>
            </a:r>
            <a:r>
              <a:rPr lang="fr-FR" sz="1800" noProof="0" dirty="0" err="1" smtClean="0"/>
              <a:t>EnhancedTransformation</a:t>
            </a:r>
            <a:endParaRPr lang="fr-FR" sz="1800" noProof="0" dirty="0" smtClean="0"/>
          </a:p>
          <a:p>
            <a:r>
              <a:rPr lang="fr-FR" sz="1800" noProof="0" dirty="0" err="1" smtClean="0"/>
              <a:t>GeometricTransformation</a:t>
            </a:r>
            <a:r>
              <a:rPr lang="fr-FR" sz="1800" noProof="0" dirty="0" smtClean="0"/>
              <a:t> = Translation | Rotation | </a:t>
            </a:r>
            <a:r>
              <a:rPr lang="fr-FR" sz="1800" noProof="0" dirty="0" err="1" smtClean="0"/>
              <a:t>Homothety</a:t>
            </a:r>
            <a:endParaRPr lang="fr-FR" sz="1800" noProof="0" dirty="0" smtClean="0"/>
          </a:p>
          <a:p>
            <a:r>
              <a:rPr lang="fr-FR" sz="1800" noProof="0" dirty="0" err="1" smtClean="0"/>
              <a:t>EnhancedTransformation</a:t>
            </a:r>
            <a:r>
              <a:rPr lang="fr-FR" sz="1800" noProof="0" dirty="0" smtClean="0"/>
              <a:t> = Fade | </a:t>
            </a:r>
            <a:r>
              <a:rPr lang="fr-FR" sz="1800" noProof="0" dirty="0" err="1" smtClean="0"/>
              <a:t>Cut</a:t>
            </a:r>
            <a:r>
              <a:rPr lang="fr-FR" sz="1800" noProof="0" dirty="0" smtClean="0"/>
              <a:t> | Dissolve | </a:t>
            </a:r>
            <a:r>
              <a:rPr lang="fr-FR" sz="1800" noProof="0" dirty="0" err="1" smtClean="0"/>
              <a:t>PageFlip</a:t>
            </a:r>
            <a:r>
              <a:rPr lang="fr-FR" sz="1800" noProof="0" dirty="0" smtClean="0"/>
              <a:t> | ...</a:t>
            </a:r>
          </a:p>
          <a:p>
            <a:pPr marL="0" indent="0">
              <a:buNone/>
            </a:pPr>
            <a:endParaRPr lang="fr-FR" noProof="0" dirty="0"/>
          </a:p>
        </p:txBody>
      </p:sp>
    </p:spTree>
    <p:extLst>
      <p:ext uri="{BB962C8B-B14F-4D97-AF65-F5344CB8AC3E}">
        <p14:creationId xmlns:p14="http://schemas.microsoft.com/office/powerpoint/2010/main" val="43718541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Plus d’aide!</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smtClean="0"/>
              <a:t>Une collection des exemples EPUB construits par des différents procédées et avec des contenus variés: </a:t>
            </a:r>
            <a:r>
              <a:rPr lang="fr-FR" dirty="0" smtClean="0">
                <a:hlinkClick r:id="rId3"/>
              </a:rPr>
              <a:t>https://code.google.com/p/epub-samples/downloads/list</a:t>
            </a:r>
            <a:endParaRPr lang="fr-FR" dirty="0" smtClean="0"/>
          </a:p>
          <a:p>
            <a:r>
              <a:rPr lang="fr-FR" i="1" dirty="0" smtClean="0"/>
              <a:t>EPUB in 20 minutes</a:t>
            </a:r>
            <a:r>
              <a:rPr lang="fr-FR" dirty="0" smtClean="0"/>
              <a:t>. Une excellente présentation par Bob </a:t>
            </a:r>
            <a:r>
              <a:rPr lang="fr-FR" dirty="0" err="1" smtClean="0"/>
              <a:t>Oeste</a:t>
            </a:r>
            <a:r>
              <a:rPr lang="fr-FR" dirty="0" smtClean="0"/>
              <a:t>, </a:t>
            </a:r>
            <a:r>
              <a:rPr lang="fr-FR" dirty="0" err="1" smtClean="0"/>
              <a:t>PhD</a:t>
            </a:r>
            <a:r>
              <a:rPr lang="fr-FR" dirty="0" smtClean="0"/>
              <a:t>: </a:t>
            </a:r>
            <a:r>
              <a:rPr lang="fr-FR" dirty="0" smtClean="0">
                <a:hlinkClick r:id="rId4"/>
              </a:rPr>
              <a:t>http://idpf.org/sites/default/files/digital-book-conference/presentations/db2013/oeste_idpf_2013.pdf</a:t>
            </a:r>
            <a:endParaRPr lang="fr-FR" dirty="0" smtClean="0"/>
          </a:p>
          <a:p>
            <a:r>
              <a:rPr lang="fr-FR" dirty="0" smtClean="0"/>
              <a:t>Les spécifications (provisoires) sur les régions d’intérêt et la navigation guidée: </a:t>
            </a:r>
            <a:r>
              <a:rPr lang="fr-FR" dirty="0">
                <a:hlinkClick r:id="rId5"/>
              </a:rPr>
              <a:t>http://www.idpf.org/epub/renditions/region-nav/epub-region-</a:t>
            </a:r>
            <a:r>
              <a:rPr lang="fr-FR" dirty="0" smtClean="0">
                <a:hlinkClick r:id="rId5"/>
              </a:rPr>
              <a:t>nav.html</a:t>
            </a:r>
            <a:endParaRPr lang="fr-FR" dirty="0" smtClean="0"/>
          </a:p>
          <a:p>
            <a:r>
              <a:rPr lang="fr-FR" i="1" dirty="0" err="1" smtClean="0"/>
              <a:t>Writing</a:t>
            </a:r>
            <a:r>
              <a:rPr lang="fr-FR" i="1" dirty="0" smtClean="0"/>
              <a:t> EPUB 3</a:t>
            </a:r>
            <a:r>
              <a:rPr lang="fr-FR" dirty="0" smtClean="0"/>
              <a:t>. Un tutoriel très utile réalisé par </a:t>
            </a:r>
            <a:r>
              <a:rPr lang="fr-FR" dirty="0"/>
              <a:t>Liz Castro</a:t>
            </a:r>
            <a:r>
              <a:rPr lang="fr-FR" dirty="0" smtClean="0"/>
              <a:t>: </a:t>
            </a:r>
            <a:r>
              <a:rPr lang="fr-FR" dirty="0" smtClean="0">
                <a:hlinkClick r:id="rId6"/>
              </a:rPr>
              <a:t>http</a:t>
            </a:r>
            <a:r>
              <a:rPr lang="fr-FR" dirty="0">
                <a:hlinkClick r:id="rId6"/>
              </a:rPr>
              <a:t>://idpf.org/sites/default/files/digital-book-conference/presentations/db2012/</a:t>
            </a:r>
            <a:r>
              <a:rPr lang="fr-FR" dirty="0" smtClean="0">
                <a:hlinkClick r:id="rId6"/>
              </a:rPr>
              <a:t>DB2012_Liz_Castro.pdf</a:t>
            </a:r>
            <a:endParaRPr lang="fr-FR" dirty="0" smtClean="0"/>
          </a:p>
          <a:p>
            <a:r>
              <a:rPr lang="fr-FR" i="1" dirty="0" err="1" smtClean="0"/>
              <a:t>What</a:t>
            </a:r>
            <a:r>
              <a:rPr lang="fr-FR" i="1" dirty="0" smtClean="0"/>
              <a:t> </a:t>
            </a:r>
            <a:r>
              <a:rPr lang="fr-FR" i="1" dirty="0" err="1" smtClean="0"/>
              <a:t>is</a:t>
            </a:r>
            <a:r>
              <a:rPr lang="fr-FR" i="1" dirty="0" smtClean="0"/>
              <a:t> EPUB3? An Introduction to the EPUB </a:t>
            </a:r>
            <a:r>
              <a:rPr lang="fr-FR" i="1" dirty="0" err="1" smtClean="0"/>
              <a:t>Specification</a:t>
            </a:r>
            <a:r>
              <a:rPr lang="fr-FR" i="1" dirty="0" smtClean="0"/>
              <a:t> for </a:t>
            </a:r>
            <a:r>
              <a:rPr lang="fr-FR" i="1" dirty="0" err="1" smtClean="0"/>
              <a:t>Multimedia</a:t>
            </a:r>
            <a:r>
              <a:rPr lang="fr-FR" i="1" dirty="0" smtClean="0"/>
              <a:t> </a:t>
            </a:r>
            <a:r>
              <a:rPr lang="fr-FR" i="1" dirty="0" err="1" smtClean="0"/>
              <a:t>Publishing</a:t>
            </a:r>
            <a:r>
              <a:rPr lang="fr-FR" dirty="0" smtClean="0"/>
              <a:t>. Matt </a:t>
            </a:r>
            <a:r>
              <a:rPr lang="fr-FR" dirty="0" err="1" smtClean="0"/>
              <a:t>Garish</a:t>
            </a:r>
            <a:r>
              <a:rPr lang="fr-FR" dirty="0" smtClean="0"/>
              <a:t>. </a:t>
            </a:r>
            <a:r>
              <a:rPr lang="fr-FR" dirty="0" err="1" smtClean="0"/>
              <a:t>O’Reilly</a:t>
            </a:r>
            <a:r>
              <a:rPr lang="fr-FR" dirty="0" smtClean="0"/>
              <a:t> Media, 2011</a:t>
            </a:r>
            <a:endParaRPr lang="fr-FR" dirty="0"/>
          </a:p>
        </p:txBody>
      </p:sp>
    </p:spTree>
    <p:extLst>
      <p:ext uri="{BB962C8B-B14F-4D97-AF65-F5344CB8AC3E}">
        <p14:creationId xmlns:p14="http://schemas.microsoft.com/office/powerpoint/2010/main" val="186189844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Sommaire</a:t>
            </a:r>
            <a:endParaRPr lang="fr-FR" noProof="0"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74919034"/>
              </p:ext>
            </p:extLst>
          </p:nvPr>
        </p:nvGraphicFramePr>
        <p:xfrm>
          <a:off x="498474" y="1981200"/>
          <a:ext cx="7556313" cy="4144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70068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57950869-1059-FA4A-9C93-A948852597B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16F3C7B9-50C9-1743-B3B1-8A9CA7FB3683}"/>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5017E199-EE33-5742-B0A4-2D31D4CE3CCD}"/>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2B0B5407-14D1-9044-B45F-67DB6392D74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merci.jpg"/>
          <p:cNvPicPr>
            <a:picLocks noGrp="1" noChangeAspect="1"/>
          </p:cNvPicPr>
          <p:nvPr>
            <p:ph idx="1"/>
          </p:nvPr>
        </p:nvPicPr>
        <p:blipFill>
          <a:blip r:embed="rId3">
            <a:extLst>
              <a:ext uri="{28A0092B-C50C-407E-A947-70E740481C1C}">
                <a14:useLocalDpi xmlns:a14="http://schemas.microsoft.com/office/drawing/2010/main" val="0"/>
              </a:ext>
            </a:extLst>
          </a:blip>
          <a:srcRect l="-40888" r="-40888"/>
          <a:stretch>
            <a:fillRect/>
          </a:stretch>
        </p:blipFill>
        <p:spPr>
          <a:xfrm>
            <a:off x="498474" y="1236133"/>
            <a:ext cx="7556313" cy="4144963"/>
          </a:xfrm>
        </p:spPr>
      </p:pic>
    </p:spTree>
    <p:extLst>
      <p:ext uri="{BB962C8B-B14F-4D97-AF65-F5344CB8AC3E}">
        <p14:creationId xmlns:p14="http://schemas.microsoft.com/office/powerpoint/2010/main" val="204307494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smtClean="0"/>
              <a:t>Go wild!</a:t>
            </a:r>
            <a:endParaRPr lang="fr-FR" noProof="0"/>
          </a:p>
        </p:txBody>
      </p:sp>
      <p:pic>
        <p:nvPicPr>
          <p:cNvPr id="4" name="Espace réservé du contenu 3" descr="imaginer-hausser-le-réel.gif"/>
          <p:cNvPicPr>
            <a:picLocks noGrp="1" noChangeAspect="1"/>
          </p:cNvPicPr>
          <p:nvPr>
            <p:ph idx="1"/>
          </p:nvPr>
        </p:nvPicPr>
        <p:blipFill>
          <a:blip r:embed="rId3">
            <a:extLst>
              <a:ext uri="{28A0092B-C50C-407E-A947-70E740481C1C}">
                <a14:useLocalDpi xmlns:a14="http://schemas.microsoft.com/office/drawing/2010/main" val="0"/>
              </a:ext>
            </a:extLst>
          </a:blip>
          <a:srcRect l="-42974" r="-42974"/>
          <a:stretch>
            <a:fillRect/>
          </a:stretch>
        </p:blipFill>
        <p:spPr/>
      </p:pic>
    </p:spTree>
    <p:extLst>
      <p:ext uri="{BB962C8B-B14F-4D97-AF65-F5344CB8AC3E}">
        <p14:creationId xmlns:p14="http://schemas.microsoft.com/office/powerpoint/2010/main" val="350055071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Exemples – support pour les scenarios</a:t>
            </a:r>
            <a:endParaRPr lang="fr-FR" dirty="0"/>
          </a:p>
        </p:txBody>
      </p:sp>
      <p:sp>
        <p:nvSpPr>
          <p:cNvPr id="3" name="Espace réservé du contenu 2"/>
          <p:cNvSpPr>
            <a:spLocks noGrp="1"/>
          </p:cNvSpPr>
          <p:nvPr>
            <p:ph idx="1"/>
          </p:nvPr>
        </p:nvSpPr>
        <p:spPr/>
        <p:txBody>
          <a:bodyPr>
            <a:normAutofit fontScale="85000" lnSpcReduction="10000"/>
          </a:bodyPr>
          <a:lstStyle/>
          <a:p>
            <a:pPr marL="457200" indent="-457200">
              <a:buFont typeface="+mj-lt"/>
              <a:buAutoNum type="arabicPeriod"/>
            </a:pPr>
            <a:r>
              <a:rPr lang="fr-FR" dirty="0" smtClean="0">
                <a:hlinkClick r:id="rId3"/>
              </a:rPr>
              <a:t>http://goodcomics.comicbookresources.com/wp-content/uploads/2009/12/battlestar3.jpg</a:t>
            </a:r>
            <a:endParaRPr lang="fr-FR" dirty="0" smtClean="0"/>
          </a:p>
          <a:p>
            <a:pPr marL="457200" indent="-457200">
              <a:buFont typeface="+mj-lt"/>
              <a:buAutoNum type="arabicPeriod"/>
            </a:pPr>
            <a:r>
              <a:rPr lang="fr-FR" dirty="0" smtClean="0">
                <a:hlinkClick r:id="rId4"/>
              </a:rPr>
              <a:t>http://www.du9.org/entretien/hugues-micol/</a:t>
            </a:r>
            <a:endParaRPr lang="fr-FR" dirty="0" smtClean="0"/>
          </a:p>
          <a:p>
            <a:pPr marL="457200" indent="-457200">
              <a:buFont typeface="+mj-lt"/>
              <a:buAutoNum type="arabicPeriod"/>
            </a:pPr>
            <a:r>
              <a:rPr lang="fr-FR" dirty="0" smtClean="0">
                <a:hlinkClick r:id="rId5"/>
              </a:rPr>
              <a:t>http://leblogamalec.blogspot.fr/2013/11/newton.html</a:t>
            </a:r>
            <a:endParaRPr lang="fr-FR" dirty="0" smtClean="0"/>
          </a:p>
          <a:p>
            <a:pPr marL="457200" indent="-457200">
              <a:buFont typeface="+mj-lt"/>
              <a:buAutoNum type="arabicPeriod"/>
            </a:pPr>
            <a:r>
              <a:rPr lang="fr-FR" dirty="0" smtClean="0">
                <a:hlinkClick r:id="rId6"/>
              </a:rPr>
              <a:t>http://everylastdrop.co.uk/</a:t>
            </a:r>
            <a:endParaRPr lang="fr-FR" dirty="0" smtClean="0"/>
          </a:p>
          <a:p>
            <a:pPr marL="457200" indent="-457200">
              <a:buFont typeface="+mj-lt"/>
              <a:buAutoNum type="arabicPeriod"/>
            </a:pPr>
            <a:r>
              <a:rPr lang="fr-FR" dirty="0" smtClean="0">
                <a:hlinkClick r:id="rId7"/>
              </a:rPr>
              <a:t>http://stephenvuillemin.com/ANIMATED-COMICS-EXTRACT-3</a:t>
            </a:r>
            <a:endParaRPr lang="fr-FR" dirty="0" smtClean="0"/>
          </a:p>
          <a:p>
            <a:pPr marL="457200" indent="-457200">
              <a:buFont typeface="+mj-lt"/>
              <a:buAutoNum type="arabicPeriod"/>
            </a:pPr>
            <a:r>
              <a:rPr lang="fr-FR" dirty="0">
                <a:hlinkClick r:id="rId8"/>
              </a:rPr>
              <a:t>http://www.bouletcorp.com/blog/2013/08/02/le-long-voyage</a:t>
            </a:r>
            <a:r>
              <a:rPr lang="fr-FR" dirty="0" smtClean="0">
                <a:hlinkClick r:id="rId8"/>
              </a:rPr>
              <a:t>/</a:t>
            </a:r>
            <a:endParaRPr lang="fr-FR" dirty="0" smtClean="0"/>
          </a:p>
          <a:p>
            <a:pPr marL="457200" indent="-457200">
              <a:buFont typeface="+mj-lt"/>
              <a:buAutoNum type="arabicPeriod"/>
            </a:pPr>
            <a:r>
              <a:rPr lang="fr-FR" dirty="0">
                <a:hlinkClick r:id="rId9"/>
              </a:rPr>
              <a:t>http://comic.naver.com/webtoon/detail.nhn?titleId=350217&amp;no=20&amp;weekday=</a:t>
            </a:r>
            <a:r>
              <a:rPr lang="fr-FR" dirty="0" smtClean="0">
                <a:hlinkClick r:id="rId9"/>
              </a:rPr>
              <a:t>tue</a:t>
            </a:r>
            <a:endParaRPr lang="fr-FR" dirty="0" smtClean="0"/>
          </a:p>
          <a:p>
            <a:pPr marL="457200" indent="-457200">
              <a:buFont typeface="+mj-lt"/>
              <a:buAutoNum type="arabicPeriod"/>
            </a:pPr>
            <a:endParaRPr lang="fr-FR" dirty="0"/>
          </a:p>
          <a:p>
            <a:pPr marL="457200" indent="-457200">
              <a:buFont typeface="+mj-lt"/>
              <a:buAutoNum type="arabicPeriod"/>
            </a:pPr>
            <a:endParaRPr lang="fr-FR" dirty="0" smtClean="0"/>
          </a:p>
          <a:p>
            <a:pPr marL="457200" indent="-457200">
              <a:buFont typeface="+mj-lt"/>
              <a:buAutoNum type="arabicPeriod"/>
            </a:pPr>
            <a:endParaRPr lang="fr-FR" dirty="0" smtClean="0"/>
          </a:p>
          <a:p>
            <a:pPr marL="457200" indent="-457200">
              <a:buFont typeface="+mj-lt"/>
              <a:buAutoNum type="arabicPeriod"/>
            </a:pPr>
            <a:endParaRPr lang="fr-FR" dirty="0" smtClean="0"/>
          </a:p>
          <a:p>
            <a:pPr marL="457200" indent="-457200">
              <a:buFont typeface="+mj-lt"/>
              <a:buAutoNum type="arabicPeriod"/>
            </a:pPr>
            <a:endParaRPr lang="fr-FR" dirty="0"/>
          </a:p>
        </p:txBody>
      </p:sp>
    </p:spTree>
    <p:extLst>
      <p:ext uri="{BB962C8B-B14F-4D97-AF65-F5344CB8AC3E}">
        <p14:creationId xmlns:p14="http://schemas.microsoft.com/office/powerpoint/2010/main" val="288643464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Ressources</a:t>
            </a:r>
            <a:endParaRPr lang="fr-FR" noProof="0" dirty="0"/>
          </a:p>
        </p:txBody>
      </p:sp>
      <p:sp>
        <p:nvSpPr>
          <p:cNvPr id="3" name="Espace réservé du contenu 2"/>
          <p:cNvSpPr>
            <a:spLocks noGrp="1"/>
          </p:cNvSpPr>
          <p:nvPr>
            <p:ph idx="1"/>
          </p:nvPr>
        </p:nvSpPr>
        <p:spPr/>
        <p:txBody>
          <a:bodyPr>
            <a:normAutofit fontScale="92500" lnSpcReduction="10000"/>
          </a:bodyPr>
          <a:lstStyle/>
          <a:p>
            <a:pPr marL="457200" indent="-457200">
              <a:buFont typeface="+mj-lt"/>
              <a:buAutoNum type="arabicPeriod"/>
            </a:pPr>
            <a:r>
              <a:rPr lang="fr-FR" smtClean="0">
                <a:hlinkClick r:id="rId3"/>
              </a:rPr>
              <a:t>http://idpf.org/epub/30/spec/epub30-publications.html</a:t>
            </a:r>
            <a:endParaRPr lang="fr-FR" smtClean="0"/>
          </a:p>
          <a:p>
            <a:pPr marL="457200" indent="-457200">
              <a:buFont typeface="+mj-lt"/>
              <a:buAutoNum type="arabicPeriod"/>
            </a:pPr>
            <a:r>
              <a:rPr lang="fr-FR" smtClean="0">
                <a:hlinkClick r:id="rId4"/>
              </a:rPr>
              <a:t>http://idpf.org/epub/30/spec/epub30-contentdocs.html</a:t>
            </a:r>
            <a:endParaRPr lang="fr-FR" smtClean="0"/>
          </a:p>
          <a:p>
            <a:pPr marL="457200" indent="-457200">
              <a:buFont typeface="+mj-lt"/>
              <a:buAutoNum type="arabicPeriod"/>
            </a:pPr>
            <a:r>
              <a:rPr lang="fr-FR" smtClean="0">
                <a:hlinkClick r:id="rId5"/>
              </a:rPr>
              <a:t>http://idpf.org/epub/30/spec/epub30-ocf.html</a:t>
            </a:r>
            <a:endParaRPr lang="fr-FR" smtClean="0"/>
          </a:p>
          <a:p>
            <a:pPr marL="457200" indent="-457200">
              <a:buFont typeface="+mj-lt"/>
              <a:buAutoNum type="arabicPeriod"/>
            </a:pPr>
            <a:r>
              <a:rPr lang="fr-FR" smtClean="0">
                <a:hlinkClick r:id="rId6"/>
              </a:rPr>
              <a:t>http://idpf.org/epub/30/spec/epub30-mediaoverlays.html</a:t>
            </a:r>
            <a:endParaRPr lang="fr-FR" smtClean="0"/>
          </a:p>
          <a:p>
            <a:pPr marL="457200" indent="-457200">
              <a:buFont typeface="+mj-lt"/>
              <a:buAutoNum type="arabicPeriod"/>
            </a:pPr>
            <a:r>
              <a:rPr lang="fr-FR" smtClean="0">
                <a:hlinkClick r:id="rId7"/>
              </a:rPr>
              <a:t>http://idpf.org/epub/linking/cfi/epub-cfi.html</a:t>
            </a:r>
            <a:endParaRPr lang="fr-FR" smtClean="0"/>
          </a:p>
          <a:p>
            <a:pPr marL="457200" indent="-457200">
              <a:buFont typeface="+mj-lt"/>
              <a:buAutoNum type="arabicPeriod"/>
            </a:pPr>
            <a:r>
              <a:rPr lang="fr-FR" smtClean="0">
                <a:hlinkClick r:id="rId8"/>
              </a:rPr>
              <a:t>http://www.idpf.org/epub/renditions/region-nav/epub-region-nav.html</a:t>
            </a:r>
            <a:endParaRPr lang="fr-FR" smtClean="0"/>
          </a:p>
          <a:p>
            <a:pPr marL="457200" indent="-457200">
              <a:buFont typeface="+mj-lt"/>
              <a:buAutoNum type="arabicPeriod"/>
            </a:pPr>
            <a:r>
              <a:rPr lang="fr-FR" smtClean="0">
                <a:hlinkClick r:id="rId9"/>
              </a:rPr>
              <a:t>http://idpf.org/sites/default/files/digital-book-conference/presentations/db2013/oeste_idpf_2013.pdf</a:t>
            </a:r>
            <a:endParaRPr lang="fr-FR" smtClean="0"/>
          </a:p>
          <a:p>
            <a:pPr marL="457200" indent="-457200">
              <a:buFont typeface="+mj-lt"/>
              <a:buAutoNum type="arabicPeriod"/>
            </a:pPr>
            <a:endParaRPr lang="fr-FR" smtClean="0"/>
          </a:p>
          <a:p>
            <a:pPr marL="457200" indent="-457200">
              <a:buFont typeface="+mj-lt"/>
              <a:buAutoNum type="arabicPeriod"/>
            </a:pPr>
            <a:endParaRPr lang="fr-FR" dirty="0"/>
          </a:p>
        </p:txBody>
      </p:sp>
    </p:spTree>
    <p:extLst>
      <p:ext uri="{BB962C8B-B14F-4D97-AF65-F5344CB8AC3E}">
        <p14:creationId xmlns:p14="http://schemas.microsoft.com/office/powerpoint/2010/main" val="331211611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Images</a:t>
            </a:r>
            <a:endParaRPr lang="fr-FR" noProof="0" dirty="0"/>
          </a:p>
        </p:txBody>
      </p:sp>
      <p:sp>
        <p:nvSpPr>
          <p:cNvPr id="3" name="Espace réservé du contenu 2"/>
          <p:cNvSpPr>
            <a:spLocks noGrp="1"/>
          </p:cNvSpPr>
          <p:nvPr>
            <p:ph idx="1"/>
          </p:nvPr>
        </p:nvSpPr>
        <p:spPr/>
        <p:txBody>
          <a:bodyPr>
            <a:normAutofit/>
          </a:bodyPr>
          <a:lstStyle/>
          <a:p>
            <a:r>
              <a:rPr lang="fr-FR" sz="1400" noProof="0" dirty="0" smtClean="0">
                <a:hlinkClick r:id="rId3"/>
              </a:rPr>
              <a:t>http://upload.wikimedia.org/wikipedia/en/1/14/EPUB_logo.svg</a:t>
            </a:r>
          </a:p>
          <a:p>
            <a:r>
              <a:rPr lang="fr-FR" sz="1400" noProof="0" dirty="0" smtClean="0">
                <a:hlinkClick r:id="rId3"/>
              </a:rPr>
              <a:t>http://www.buzzle.com/img/articleImages/363180-392317-30.jpg</a:t>
            </a:r>
            <a:endParaRPr lang="fr-FR" sz="1400" noProof="0" dirty="0" smtClean="0"/>
          </a:p>
          <a:p>
            <a:r>
              <a:rPr lang="fr-FR" sz="1400" noProof="0" dirty="0" smtClean="0">
                <a:hlinkClick r:id="rId4"/>
              </a:rPr>
              <a:t>http://www.mes-portes-et-fenetres.fr/wp-content/uploads/2014/01/merci.jpg</a:t>
            </a:r>
            <a:endParaRPr lang="fr-FR" sz="1400" noProof="0" dirty="0" smtClean="0"/>
          </a:p>
          <a:p>
            <a:r>
              <a:rPr lang="fr-FR" sz="1400" noProof="0" dirty="0" smtClean="0">
                <a:hlinkClick r:id="rId5"/>
              </a:rPr>
              <a:t>http://1.bp.blogspot.com/-q83FjYbznyg/Uv6pT1iYg0I/AAAAAAAAAIk/3yzBeoAq3Ro/s1600/imaginer-hausser-le-re%CC%81el.gif</a:t>
            </a:r>
            <a:endParaRPr lang="fr-FR" sz="1400" noProof="0" dirty="0" smtClean="0"/>
          </a:p>
          <a:p>
            <a:r>
              <a:rPr lang="fr-FR" sz="1400" dirty="0">
                <a:hlinkClick r:id="rId6"/>
              </a:rPr>
              <a:t>http://jezcomics.files.wordpress.com/2011/03/panel-</a:t>
            </a:r>
            <a:r>
              <a:rPr lang="fr-FR" sz="1400" dirty="0" smtClean="0">
                <a:hlinkClick r:id="rId6"/>
              </a:rPr>
              <a:t>transition.jpg</a:t>
            </a:r>
            <a:endParaRPr lang="fr-FR" sz="1400" dirty="0" smtClean="0"/>
          </a:p>
          <a:p>
            <a:r>
              <a:rPr lang="fr-FR" sz="1400" dirty="0">
                <a:hlinkClick r:id="rId7"/>
              </a:rPr>
              <a:t>http://4.bp.blogspot.com/_MH8n-88K9d8/S912w0upN_I/AAAAAAAAEGM/F0PfP_wASvM/s1600/turn+the+</a:t>
            </a:r>
            <a:r>
              <a:rPr lang="fr-FR" sz="1400" dirty="0" smtClean="0">
                <a:hlinkClick r:id="rId7"/>
              </a:rPr>
              <a:t>page.jpg</a:t>
            </a:r>
            <a:endParaRPr lang="fr-FR" sz="1400" dirty="0" smtClean="0"/>
          </a:p>
        </p:txBody>
      </p:sp>
    </p:spTree>
    <p:extLst>
      <p:ext uri="{BB962C8B-B14F-4D97-AF65-F5344CB8AC3E}">
        <p14:creationId xmlns:p14="http://schemas.microsoft.com/office/powerpoint/2010/main" val="358852984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400" noProof="0" dirty="0" smtClean="0"/>
              <a:t>Première partie</a:t>
            </a:r>
            <a:endParaRPr lang="fr-FR" sz="4400" noProof="0" dirty="0"/>
          </a:p>
        </p:txBody>
      </p:sp>
      <p:pic>
        <p:nvPicPr>
          <p:cNvPr id="6" name="Espace réservé du contenu 5" descr="160px-EPUB_logo.svg.png"/>
          <p:cNvPicPr>
            <a:picLocks noGrp="1" noChangeAspect="1"/>
          </p:cNvPicPr>
          <p:nvPr>
            <p:ph sz="half" idx="1"/>
          </p:nvPr>
        </p:nvPicPr>
        <p:blipFill>
          <a:blip r:embed="rId3">
            <a:extLst>
              <a:ext uri="{28A0092B-C50C-407E-A947-70E740481C1C}">
                <a14:useLocalDpi xmlns:a14="http://schemas.microsoft.com/office/drawing/2010/main" val="0"/>
              </a:ext>
            </a:extLst>
          </a:blip>
          <a:srcRect l="-77907" r="-77907"/>
          <a:stretch>
            <a:fillRect/>
          </a:stretch>
        </p:blipFill>
        <p:spPr>
          <a:xfrm>
            <a:off x="498474" y="2798763"/>
            <a:ext cx="3657600" cy="1965960"/>
          </a:xfrm>
        </p:spPr>
      </p:pic>
      <p:pic>
        <p:nvPicPr>
          <p:cNvPr id="7" name="Espace réservé du contenu 6" descr="idpf-logo.png"/>
          <p:cNvPicPr>
            <a:picLocks noGrp="1" noChangeAspect="1"/>
          </p:cNvPicPr>
          <p:nvPr>
            <p:ph sz="half" idx="16"/>
          </p:nvPr>
        </p:nvPicPr>
        <p:blipFill>
          <a:blip r:embed="rId4">
            <a:extLst>
              <a:ext uri="{28A0092B-C50C-407E-A947-70E740481C1C}">
                <a14:useLocalDpi xmlns:a14="http://schemas.microsoft.com/office/drawing/2010/main" val="0"/>
              </a:ext>
            </a:extLst>
          </a:blip>
          <a:srcRect t="-19875" b="-19875"/>
          <a:stretch>
            <a:fillRect/>
          </a:stretch>
        </p:blipFill>
        <p:spPr>
          <a:xfrm>
            <a:off x="4569096" y="3015617"/>
            <a:ext cx="2711268" cy="1457306"/>
          </a:xfrm>
        </p:spPr>
      </p:pic>
    </p:spTree>
    <p:extLst>
      <p:ext uri="{BB962C8B-B14F-4D97-AF65-F5344CB8AC3E}">
        <p14:creationId xmlns:p14="http://schemas.microsoft.com/office/powerpoint/2010/main" val="23305015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EPUB</a:t>
            </a:r>
            <a:endParaRPr lang="fr-FR" noProof="0" dirty="0"/>
          </a:p>
        </p:txBody>
      </p:sp>
      <p:sp>
        <p:nvSpPr>
          <p:cNvPr id="3" name="Espace réservé du contenu 2"/>
          <p:cNvSpPr>
            <a:spLocks noGrp="1"/>
          </p:cNvSpPr>
          <p:nvPr>
            <p:ph idx="1"/>
          </p:nvPr>
        </p:nvSpPr>
        <p:spPr/>
        <p:txBody>
          <a:bodyPr/>
          <a:lstStyle/>
          <a:p>
            <a:r>
              <a:rPr lang="fr-FR" noProof="0" dirty="0" smtClean="0"/>
              <a:t>format d’échange et livraison des publications électroniques</a:t>
            </a:r>
          </a:p>
          <a:p>
            <a:r>
              <a:rPr lang="fr-FR" noProof="0" dirty="0" smtClean="0"/>
              <a:t>famille de 3 standards basés sur</a:t>
            </a:r>
          </a:p>
          <a:p>
            <a:pPr lvl="1"/>
            <a:r>
              <a:rPr lang="fr-FR" noProof="0" dirty="0" smtClean="0"/>
              <a:t>XML</a:t>
            </a:r>
          </a:p>
          <a:p>
            <a:pPr lvl="1"/>
            <a:r>
              <a:rPr lang="fr-FR" noProof="0" dirty="0" smtClean="0"/>
              <a:t>technologies web (HTML5, CSS, SVG)</a:t>
            </a:r>
          </a:p>
          <a:p>
            <a:pPr lvl="1"/>
            <a:r>
              <a:rPr lang="fr-FR" dirty="0" smtClean="0"/>
              <a:t>forte orientation vers W3C</a:t>
            </a:r>
            <a:endParaRPr lang="fr-FR" noProof="0" dirty="0" smtClean="0"/>
          </a:p>
          <a:p>
            <a:r>
              <a:rPr lang="fr-FR" noProof="0" dirty="0" smtClean="0"/>
              <a:t>standards composantes</a:t>
            </a:r>
          </a:p>
          <a:p>
            <a:pPr lvl="1"/>
            <a:r>
              <a:rPr lang="fr-FR" noProof="0" dirty="0" smtClean="0"/>
              <a:t>Publications 3.0 [1]</a:t>
            </a:r>
          </a:p>
          <a:p>
            <a:pPr lvl="1"/>
            <a:r>
              <a:rPr lang="fr-FR" noProof="0" dirty="0" smtClean="0"/>
              <a:t>Content Documents 3.0 [2]</a:t>
            </a:r>
          </a:p>
          <a:p>
            <a:pPr lvl="1"/>
            <a:r>
              <a:rPr lang="fr-FR" noProof="0" dirty="0" smtClean="0"/>
              <a:t>Open Content Format 3.0 [3]</a:t>
            </a:r>
            <a:endParaRPr lang="fr-FR" noProof="0" dirty="0"/>
          </a:p>
        </p:txBody>
      </p:sp>
    </p:spTree>
    <p:extLst>
      <p:ext uri="{BB962C8B-B14F-4D97-AF65-F5344CB8AC3E}">
        <p14:creationId xmlns:p14="http://schemas.microsoft.com/office/powerpoint/2010/main" val="29575563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Mais… </a:t>
            </a:r>
            <a:r>
              <a:rPr lang="fr-FR" dirty="0" smtClean="0"/>
              <a:t>qu’est-ce que c’est</a:t>
            </a:r>
            <a:r>
              <a:rPr lang="fr-FR" noProof="0" dirty="0" smtClean="0"/>
              <a:t>? [7]</a:t>
            </a:r>
            <a:endParaRPr lang="fr-FR" noProof="0" dirty="0"/>
          </a:p>
        </p:txBody>
      </p:sp>
      <p:pic>
        <p:nvPicPr>
          <p:cNvPr id="4" name="Espace réservé du contenu 3" descr="363180-392317-30.jpg"/>
          <p:cNvPicPr>
            <a:picLocks noGrp="1" noChangeAspect="1"/>
          </p:cNvPicPr>
          <p:nvPr>
            <p:ph idx="1"/>
          </p:nvPr>
        </p:nvPicPr>
        <p:blipFill>
          <a:blip r:embed="rId3">
            <a:extLst>
              <a:ext uri="{28A0092B-C50C-407E-A947-70E740481C1C}">
                <a14:useLocalDpi xmlns:a14="http://schemas.microsoft.com/office/drawing/2010/main" val="0"/>
              </a:ext>
            </a:extLst>
          </a:blip>
          <a:srcRect l="-45103" r="-45103"/>
          <a:stretch>
            <a:fillRect/>
          </a:stretch>
        </p:blipFill>
        <p:spPr>
          <a:xfrm>
            <a:off x="498475" y="1981200"/>
            <a:ext cx="7556500" cy="4144963"/>
          </a:xfrm>
        </p:spPr>
      </p:pic>
      <p:sp>
        <p:nvSpPr>
          <p:cNvPr id="5" name="ZoneTexte 4"/>
          <p:cNvSpPr txBox="1"/>
          <p:nvPr/>
        </p:nvSpPr>
        <p:spPr>
          <a:xfrm>
            <a:off x="1135547" y="1833261"/>
            <a:ext cx="3605336" cy="369332"/>
          </a:xfrm>
          <a:prstGeom prst="rect">
            <a:avLst/>
          </a:prstGeom>
          <a:scene3d>
            <a:camera prst="isometricOffAxis2Left"/>
            <a:lightRig rig="threePt" dir="t"/>
          </a:scene3d>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dirty="0" err="1" smtClean="0"/>
              <a:t>AnAwesomeGraphicNovel.epub</a:t>
            </a:r>
            <a:endParaRPr lang="en-US" dirty="0"/>
          </a:p>
        </p:txBody>
      </p:sp>
    </p:spTree>
    <p:extLst>
      <p:ext uri="{BB962C8B-B14F-4D97-AF65-F5344CB8AC3E}">
        <p14:creationId xmlns:p14="http://schemas.microsoft.com/office/powerpoint/2010/main" val="138517032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 l’intérieur d’un EPUB</a:t>
            </a:r>
            <a:endParaRPr lang="fr-FR" dirty="0"/>
          </a:p>
        </p:txBody>
      </p:sp>
      <p:pic>
        <p:nvPicPr>
          <p:cNvPr id="10" name="Espace réservé du contenu 9"/>
          <p:cNvPicPr>
            <a:picLocks noGrp="1" noChangeAspect="1"/>
          </p:cNvPicPr>
          <p:nvPr>
            <p:ph idx="1"/>
          </p:nvPr>
        </p:nvPicPr>
        <p:blipFill rotWithShape="1">
          <a:blip r:embed="rId3"/>
          <a:srcRect t="1873" b="-115"/>
          <a:stretch/>
        </p:blipFill>
        <p:spPr>
          <a:xfrm>
            <a:off x="328101" y="2741651"/>
            <a:ext cx="8559884" cy="2586756"/>
          </a:xfrm>
        </p:spPr>
      </p:pic>
      <p:sp>
        <p:nvSpPr>
          <p:cNvPr id="4" name="ZoneTexte 3"/>
          <p:cNvSpPr txBox="1"/>
          <p:nvPr/>
        </p:nvSpPr>
        <p:spPr>
          <a:xfrm>
            <a:off x="3151917" y="6333992"/>
            <a:ext cx="2842733" cy="369332"/>
          </a:xfrm>
          <a:prstGeom prst="rect">
            <a:avLst/>
          </a:prstGeom>
          <a:effectLst>
            <a:innerShdw blurRad="63500" dist="50800" dir="13500000">
              <a:prstClr val="black">
                <a:alpha val="50000"/>
              </a:prstClr>
            </a:innerShdw>
          </a:effectLst>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dirty="0" smtClean="0"/>
              <a:t>Open Content Format 3.0</a:t>
            </a:r>
            <a:endParaRPr lang="en-US" dirty="0"/>
          </a:p>
        </p:txBody>
      </p:sp>
    </p:spTree>
    <p:extLst>
      <p:ext uri="{BB962C8B-B14F-4D97-AF65-F5344CB8AC3E}">
        <p14:creationId xmlns:p14="http://schemas.microsoft.com/office/powerpoint/2010/main" val="30748029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mimetype</a:t>
            </a:r>
            <a:endParaRPr lang="fr-FR" noProof="0" dirty="0"/>
          </a:p>
        </p:txBody>
      </p:sp>
      <p:pic>
        <p:nvPicPr>
          <p:cNvPr id="10" name="Espace réservé du contenu 9"/>
          <p:cNvPicPr>
            <a:picLocks noGrp="1" noChangeAspect="1"/>
          </p:cNvPicPr>
          <p:nvPr>
            <p:ph sz="half" idx="14"/>
          </p:nvPr>
        </p:nvPicPr>
        <p:blipFill rotWithShape="1">
          <a:blip r:embed="rId3"/>
          <a:srcRect t="3290" b="-11545"/>
          <a:stretch/>
        </p:blipFill>
        <p:spPr>
          <a:xfrm>
            <a:off x="498517" y="4927599"/>
            <a:ext cx="7569157" cy="474133"/>
          </a:xfrm>
        </p:spPr>
      </p:pic>
      <p:pic>
        <p:nvPicPr>
          <p:cNvPr id="12" name="Espace réservé du contenu 11"/>
          <p:cNvPicPr>
            <a:picLocks noGrp="1" noChangeAspect="1"/>
          </p:cNvPicPr>
          <p:nvPr>
            <p:ph sz="half" idx="1"/>
          </p:nvPr>
        </p:nvPicPr>
        <p:blipFill rotWithShape="1">
          <a:blip r:embed="rId4"/>
          <a:srcRect l="-18" r="1602"/>
          <a:stretch/>
        </p:blipFill>
        <p:spPr>
          <a:xfrm>
            <a:off x="498474" y="1600200"/>
            <a:ext cx="6836694" cy="2351723"/>
          </a:xfrm>
        </p:spPr>
      </p:pic>
    </p:spTree>
    <p:extLst>
      <p:ext uri="{BB962C8B-B14F-4D97-AF65-F5344CB8AC3E}">
        <p14:creationId xmlns:p14="http://schemas.microsoft.com/office/powerpoint/2010/main" val="8040951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Le containeur (1/2)</a:t>
            </a:r>
            <a:endParaRPr lang="fr-FR" noProof="0" dirty="0"/>
          </a:p>
        </p:txBody>
      </p:sp>
      <p:pic>
        <p:nvPicPr>
          <p:cNvPr id="6" name="Espace réservé du contenu 5"/>
          <p:cNvPicPr>
            <a:picLocks noGrp="1" noChangeAspect="1"/>
          </p:cNvPicPr>
          <p:nvPr>
            <p:ph sz="half" idx="14"/>
          </p:nvPr>
        </p:nvPicPr>
        <p:blipFill rotWithShape="1">
          <a:blip r:embed="rId3"/>
          <a:srcRect t="-1699" b="-4791"/>
          <a:stretch/>
        </p:blipFill>
        <p:spPr>
          <a:xfrm>
            <a:off x="498517" y="4945192"/>
            <a:ext cx="8348333" cy="1270000"/>
          </a:xfrm>
        </p:spPr>
      </p:pic>
      <p:pic>
        <p:nvPicPr>
          <p:cNvPr id="8" name="Espace réservé du contenu 7"/>
          <p:cNvPicPr>
            <a:picLocks noGrp="1" noChangeAspect="1"/>
          </p:cNvPicPr>
          <p:nvPr>
            <p:ph sz="half" idx="1"/>
          </p:nvPr>
        </p:nvPicPr>
        <p:blipFill rotWithShape="1">
          <a:blip r:embed="rId4"/>
          <a:srcRect l="-5" r="12"/>
          <a:stretch/>
        </p:blipFill>
        <p:spPr>
          <a:xfrm>
            <a:off x="498474" y="1600200"/>
            <a:ext cx="7098332" cy="2428560"/>
          </a:xfrm>
        </p:spPr>
      </p:pic>
    </p:spTree>
    <p:extLst>
      <p:ext uri="{BB962C8B-B14F-4D97-AF65-F5344CB8AC3E}">
        <p14:creationId xmlns:p14="http://schemas.microsoft.com/office/powerpoint/2010/main" val="36650608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vantage">
  <a:themeElements>
    <a:clrScheme name="A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Avantage.thmx</Template>
  <TotalTime>3355</TotalTime>
  <Words>3542</Words>
  <Application>Microsoft Macintosh PowerPoint</Application>
  <PresentationFormat>Présentation à l'écran (4:3)</PresentationFormat>
  <Paragraphs>310</Paragraphs>
  <Slides>34</Slides>
  <Notes>34</Notes>
  <HiddenSlides>0</HiddenSlides>
  <MMClips>0</MMClips>
  <ScaleCrop>false</ScaleCrop>
  <HeadingPairs>
    <vt:vector size="4" baseType="variant">
      <vt:variant>
        <vt:lpstr>Thème</vt:lpstr>
      </vt:variant>
      <vt:variant>
        <vt:i4>1</vt:i4>
      </vt:variant>
      <vt:variant>
        <vt:lpstr>Titres des diapositives</vt:lpstr>
      </vt:variant>
      <vt:variant>
        <vt:i4>34</vt:i4>
      </vt:variant>
    </vt:vector>
  </HeadingPairs>
  <TitlesOfParts>
    <vt:vector size="35" baseType="lpstr">
      <vt:lpstr>Avantage</vt:lpstr>
      <vt:lpstr>EPUB et la bande dessinée Hackathon BD Numériques</vt:lpstr>
      <vt:lpstr>Bienvenue!</vt:lpstr>
      <vt:lpstr>Sommaire</vt:lpstr>
      <vt:lpstr>Première partie</vt:lpstr>
      <vt:lpstr>EPUB</vt:lpstr>
      <vt:lpstr>Mais… qu’est-ce que c’est? [7]</vt:lpstr>
      <vt:lpstr>A l’intérieur d’un EPUB</vt:lpstr>
      <vt:lpstr>mimetype</vt:lpstr>
      <vt:lpstr>Le containeur (1/2)</vt:lpstr>
      <vt:lpstr>Le containeur (2/2)</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Beaucoup plus...</vt:lpstr>
      <vt:lpstr>Deuxième partie</vt:lpstr>
      <vt:lpstr>Limites</vt:lpstr>
      <vt:lpstr>Transitions</vt:lpstr>
      <vt:lpstr>Scénarios En EPUB 3</vt:lpstr>
      <vt:lpstr>Scénarios En EPUB 3 + AHL</vt:lpstr>
      <vt:lpstr>Scénarios Pas possibles... pour l’instant (1/2)</vt:lpstr>
      <vt:lpstr>Scénarios Pas possibles... pour l’instant (2/2)</vt:lpstr>
      <vt:lpstr>Transitions dans la lecture</vt:lpstr>
      <vt:lpstr>Lecture numérique avec des transitions – un langage (1/2)</vt:lpstr>
      <vt:lpstr>Lecture numerique avec des transitions – un langage (2/2)</vt:lpstr>
      <vt:lpstr>Plus d’aide!</vt:lpstr>
      <vt:lpstr>Présentation PowerPoint</vt:lpstr>
      <vt:lpstr>Go wild!</vt:lpstr>
      <vt:lpstr>Exemples – support pour les scenarios</vt:lpstr>
      <vt:lpstr>Ressources</vt:lpstr>
      <vt:lpstr>Images</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Mihnea Tufis</dc:creator>
  <cp:keywords/>
  <dc:description/>
  <cp:lastModifiedBy>Mihnea Tufis</cp:lastModifiedBy>
  <cp:revision>79</cp:revision>
  <dcterms:created xsi:type="dcterms:W3CDTF">2014-06-01T19:13:26Z</dcterms:created>
  <dcterms:modified xsi:type="dcterms:W3CDTF">2014-06-04T03:23:00Z</dcterms:modified>
  <cp:category/>
</cp:coreProperties>
</file>