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 Vater ist unterwegs mit seinem Sohn im Baumarkt und sucht eine Kettensäge.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 kleine wird durstig und der Vater schickt ihn zum Wasserspender.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...Doch der Wasserspender ist leer! Der Mitarbeiter des Baumarktst in der nähe, kann darauf nur erwidern: “Dafür sind wir nicht zuständig”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Nimmer leerer Wasserspender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(ノಠ益ಠ)ノ彡┻━┻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 Bremen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Idee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068900" y="902525"/>
            <a:ext cx="30000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lt2"/>
                </a:solidFill>
              </a:rPr>
              <a:t>Service Leistung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1800" y="1395525"/>
            <a:ext cx="37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Wasserspender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Aufstellen (Ort notieren)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Überwachen (Rundtour)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Füllen (ggf. zweite Tour)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=&gt; oft leerer Wasserspender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11800" y="1248025"/>
            <a:ext cx="47853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</a:rPr>
              <a:t>IoT </a:t>
            </a:r>
            <a:endParaRPr b="1" sz="24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Wasserspender 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Aufstellen (einrichten [GPS aktivieren])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Überwachen (smartphone)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Füllen (nur EINE Tour)</a:t>
            </a:r>
            <a:endParaRPr>
              <a:solidFill>
                <a:schemeClr val="l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=&gt; nimmer leerer Wasserspender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Lösung(en)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265600"/>
            <a:ext cx="48447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CoAP - Constrained Application Protocol</a:t>
            </a:r>
            <a:br>
              <a:rPr lang="en-GB"/>
            </a:br>
            <a:r>
              <a:rPr lang="en-GB"/>
              <a:t>	Haskell  Server -&gt;  Ruby on Rails Client </a:t>
            </a:r>
            <a:br>
              <a:rPr lang="en-GB"/>
            </a:br>
            <a:r>
              <a:rPr lang="en-GB"/>
              <a:t>		=&gt; Website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25" y="1017725"/>
            <a:ext cx="2624124" cy="34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1139375"/>
            <a:ext cx="3386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strike="sngStrike">
                <a:solidFill>
                  <a:schemeClr val="lt2"/>
                </a:solidFill>
              </a:rPr>
              <a:t>TinkerForge</a:t>
            </a:r>
            <a:r>
              <a:rPr lang="en-GB" sz="1800">
                <a:solidFill>
                  <a:schemeClr val="lt2"/>
                </a:solidFill>
              </a:rPr>
              <a:t> -&gt; Raspberry Pi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 strike="sngStrike">
                <a:solidFill>
                  <a:schemeClr val="lt2"/>
                </a:solidFill>
              </a:rPr>
              <a:t>Heroku</a:t>
            </a:r>
            <a:r>
              <a:rPr lang="en-GB" sz="1800">
                <a:solidFill>
                  <a:schemeClr val="lt2"/>
                </a:solidFill>
              </a:rPr>
              <a:t>  -&gt; lokale Clients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11700" y="2367563"/>
            <a:ext cx="6141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Primitive Sockets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	Java Server -&gt; Java Client </a:t>
            </a:r>
            <a:br>
              <a:rPr lang="en-GB" sz="18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		=&gt; Android App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11700" y="1884450"/>
            <a:ext cx="42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Python für die Hardware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550" y="536549"/>
            <a:ext cx="2349275" cy="40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Komponenten Schema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/>
              <a:t>ENDE</a:t>
            </a:r>
            <a:endParaRPr b="1" sz="48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0" y="1270675"/>
            <a:ext cx="2385000" cy="3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000" y="1782438"/>
            <a:ext cx="2875299" cy="21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