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63" r:id="rId5"/>
    <p:sldId id="264" r:id="rId6"/>
    <p:sldId id="256" r:id="rId7"/>
    <p:sldId id="257" r:id="rId8"/>
    <p:sldId id="258" r:id="rId9"/>
  </p:sldIdLst>
  <p:sldSz cx="12192000" cy="6858000"/>
  <p:notesSz cx="6858000" cy="9144000"/>
  <p:defaultTextStyle>
    <a:defPPr>
      <a:defRPr lang="ro-M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30F"/>
    <a:srgbClr val="23557D"/>
    <a:srgbClr val="FF8600"/>
    <a:srgbClr val="00558B"/>
    <a:srgbClr val="005390"/>
    <a:srgbClr val="3F6499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5" d="100"/>
          <a:sy n="95" d="100"/>
        </p:scale>
        <p:origin x="42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EEB1-B8F4-709B-EB9F-DE5FC0B48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9731C-2CE0-4261-82D5-914092F3E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M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58D6E-C3DB-22FF-609A-E39F710B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53B3-FC29-4394-BE65-D81C5A775107}" type="datetimeFigureOut">
              <a:rPr lang="ro-MD" smtClean="0"/>
              <a:t>18.06.2022</a:t>
            </a:fld>
            <a:endParaRPr lang="ro-M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FF85F-39F7-C21F-6BEC-603E7A13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BCAE8-9800-505F-C8B0-54AB29AC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48E4-D04C-4D25-BC0B-45F094E34FF7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395314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87BF2-C22E-D110-59B6-080C64A4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7A14B-9433-B9BF-2BA4-8D0DEAC91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M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309C1-F2E7-60F9-8188-0D54E64C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53B3-FC29-4394-BE65-D81C5A775107}" type="datetimeFigureOut">
              <a:rPr lang="ro-MD" smtClean="0"/>
              <a:t>18.06.2022</a:t>
            </a:fld>
            <a:endParaRPr lang="ro-M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8485F-F393-D808-D604-76C7C4FB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D3825-A9AE-1A99-5876-19C48414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48E4-D04C-4D25-BC0B-45F094E34FF7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78894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EA3634-F156-D73F-96B8-B675DC81C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DF689-03C6-C316-453C-C17AC8F27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M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809BB-9B0D-6D02-B17A-A9283BDA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53B3-FC29-4394-BE65-D81C5A775107}" type="datetimeFigureOut">
              <a:rPr lang="ro-MD" smtClean="0"/>
              <a:t>18.06.2022</a:t>
            </a:fld>
            <a:endParaRPr lang="ro-M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0EBA6-0CF3-2421-710E-77556DFD6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C507E-AAEE-5694-235F-81E6B476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48E4-D04C-4D25-BC0B-45F094E34FF7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48284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078E-EDA2-5FBF-0116-70573914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DECE8-F36E-7B17-F3A9-92D1C4F7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M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9D4FA-7E3F-77E3-9A8E-D95DD4140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53B3-FC29-4394-BE65-D81C5A775107}" type="datetimeFigureOut">
              <a:rPr lang="ro-MD" smtClean="0"/>
              <a:t>18.06.2022</a:t>
            </a:fld>
            <a:endParaRPr lang="ro-M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98A03-859D-A5E4-D341-AB45CC732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B8F52-B712-8356-D138-0DC85A0C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48E4-D04C-4D25-BC0B-45F094E34FF7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394973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B7D49-F2D1-A6EA-C473-3551EE1C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4575B-CD24-7575-432A-5FCB5987F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1387B-C3BF-473A-9F46-7F741C86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53B3-FC29-4394-BE65-D81C5A775107}" type="datetimeFigureOut">
              <a:rPr lang="ro-MD" smtClean="0"/>
              <a:t>18.06.2022</a:t>
            </a:fld>
            <a:endParaRPr lang="ro-M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29889-C7FE-6745-6829-98DB5C7B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EE003-02E6-D2B4-3CDF-11A0856F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48E4-D04C-4D25-BC0B-45F094E34FF7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63700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0164-B55D-B490-D450-135ACC0D0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9D728-D28E-8032-EC51-D6174B3ED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M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CF814-FE10-0B9D-2072-D39AA155C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M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C8E21-4FB3-CD0A-BBD1-43465E01B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53B3-FC29-4394-BE65-D81C5A775107}" type="datetimeFigureOut">
              <a:rPr lang="ro-MD" smtClean="0"/>
              <a:t>18.06.2022</a:t>
            </a:fld>
            <a:endParaRPr lang="ro-M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00B6B-33D3-DB86-A903-4AAE7324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9E6FF-1C14-4907-EA24-8C4004E7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48E4-D04C-4D25-BC0B-45F094E34FF7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188965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D2B4-D2D1-6A71-F9CD-48AD057D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CBCCB-BD6A-90CF-B884-E5EFA204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81A3B-70E5-813C-E1F3-FEF83FF86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M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D39F7D-A6E5-F9D7-DFC9-456E0520D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BFF10-7F26-27F3-E272-91987171B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M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9C7D3-8C4E-510C-B179-DC42F564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53B3-FC29-4394-BE65-D81C5A775107}" type="datetimeFigureOut">
              <a:rPr lang="ro-MD" smtClean="0"/>
              <a:t>18.06.2022</a:t>
            </a:fld>
            <a:endParaRPr lang="ro-M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A74A5D-2185-D52F-6EAC-C9EEA745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11A39-5461-214A-6580-8F0C661B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48E4-D04C-4D25-BC0B-45F094E34FF7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99364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6074-43E3-0502-16E2-5187DA78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7D875-3ECC-468A-400E-B482440F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53B3-FC29-4394-BE65-D81C5A775107}" type="datetimeFigureOut">
              <a:rPr lang="ro-MD" smtClean="0"/>
              <a:t>18.06.2022</a:t>
            </a:fld>
            <a:endParaRPr lang="ro-M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DF32B-C96C-A0E8-88B5-695C5F45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1D3CA-DE26-C4FE-1750-3D56494F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48E4-D04C-4D25-BC0B-45F094E34FF7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242950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2EF29F-374D-7208-0FA6-9229E9E2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53B3-FC29-4394-BE65-D81C5A775107}" type="datetimeFigureOut">
              <a:rPr lang="ro-MD" smtClean="0"/>
              <a:t>18.06.2022</a:t>
            </a:fld>
            <a:endParaRPr lang="ro-M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6C9A8-F4AA-40AB-A318-3EF12C2D5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99C10-1205-CC4B-2797-EEA5DD24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48E4-D04C-4D25-BC0B-45F094E34FF7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212093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1F585-10A1-3A2D-A614-402C9C14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4577-0116-D2AE-4A66-77D9B0D0F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M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B8222-A7A3-FF92-0B61-D5D3B14B4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169E5-35AD-273B-E459-1FCD03A9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53B3-FC29-4394-BE65-D81C5A775107}" type="datetimeFigureOut">
              <a:rPr lang="ro-MD" smtClean="0"/>
              <a:t>18.06.2022</a:t>
            </a:fld>
            <a:endParaRPr lang="ro-M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ADAAE-99CA-7864-4623-F69447C8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2B92D-79C5-6C2E-8CF0-040D3BAB9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48E4-D04C-4D25-BC0B-45F094E34FF7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248617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B972F-F536-5304-C0C8-452CB8B4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5CA725-0020-BF85-3339-74FCA75DA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M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4936C-BDCC-B9D5-F3E3-C25DD08B3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26A35-D917-295A-78A8-2B935A44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53B3-FC29-4394-BE65-D81C5A775107}" type="datetimeFigureOut">
              <a:rPr lang="ro-MD" smtClean="0"/>
              <a:t>18.06.2022</a:t>
            </a:fld>
            <a:endParaRPr lang="ro-M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8CE14-D819-9897-A15E-8E7958590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3743E-7852-80B8-BEF7-DDA0E2E1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48E4-D04C-4D25-BC0B-45F094E34FF7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123356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2F2B43-849A-3C33-553F-8B026538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FD790-61C1-7B61-0BA4-E9EE509E1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M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E98D5-86E0-9B46-63BE-49006AF7E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053B3-FC29-4394-BE65-D81C5A775107}" type="datetimeFigureOut">
              <a:rPr lang="ro-MD" smtClean="0"/>
              <a:t>18.06.2022</a:t>
            </a:fld>
            <a:endParaRPr lang="ro-M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A9747-42DF-818E-4AC5-09AB5634F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M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D7C30-CE77-05D4-BC77-2DC082CCB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748E4-D04C-4D25-BC0B-45F094E34FF7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300516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M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5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17" Type="http://schemas.microsoft.com/office/2007/relationships/hdphoto" Target="../media/hdphoto7.wdp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4.wdp"/><Relationship Id="rId5" Type="http://schemas.microsoft.com/office/2007/relationships/hdphoto" Target="../media/hdphoto2.wdp"/><Relationship Id="rId15" Type="http://schemas.microsoft.com/office/2007/relationships/hdphoto" Target="../media/hdphoto6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4BFF-8C03-F753-BC24-FCF2A280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D67F6-AADF-3B5D-BFA7-52A2C3E9C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842D48-3025-5CF2-97FE-080BA9399920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12130F"/>
          </a:solidFill>
          <a:ln>
            <a:solidFill>
              <a:srgbClr val="1213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MD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3403794-8220-142F-03CA-DC22584CC5FF}"/>
              </a:ext>
            </a:extLst>
          </p:cNvPr>
          <p:cNvSpPr txBox="1">
            <a:spLocks/>
          </p:cNvSpPr>
          <p:nvPr/>
        </p:nvSpPr>
        <p:spPr>
          <a:xfrm>
            <a:off x="1524000" y="49688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Our team:</a:t>
            </a:r>
            <a:endParaRPr lang="ro-MD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0A05C28-023C-E598-12ED-354EB1F33C6B}"/>
              </a:ext>
            </a:extLst>
          </p:cNvPr>
          <p:cNvSpPr txBox="1">
            <a:spLocks/>
          </p:cNvSpPr>
          <p:nvPr/>
        </p:nvSpPr>
        <p:spPr>
          <a:xfrm>
            <a:off x="2" y="1451429"/>
            <a:ext cx="12191998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Tataru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 | 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Andranovici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Dumitru  |  Nani Victor  |  Brinza Cristian  | 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Otgon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Dorin</a:t>
            </a:r>
            <a:endParaRPr lang="ro-MD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73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4BFF-8C03-F753-BC24-FCF2A280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D67F6-AADF-3B5D-BFA7-52A2C3E9C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842D48-3025-5CF2-97FE-080BA9399920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12130F"/>
          </a:solidFill>
          <a:ln>
            <a:solidFill>
              <a:srgbClr val="1213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MD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3403794-8220-142F-03CA-DC22584CC5FF}"/>
              </a:ext>
            </a:extLst>
          </p:cNvPr>
          <p:cNvSpPr txBox="1">
            <a:spLocks/>
          </p:cNvSpPr>
          <p:nvPr/>
        </p:nvSpPr>
        <p:spPr>
          <a:xfrm>
            <a:off x="1524000" y="3014662"/>
            <a:ext cx="9144000" cy="828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The Problem:</a:t>
            </a:r>
            <a:endParaRPr lang="ro-MD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15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4BFF-8C03-F753-BC24-FCF2A280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D67F6-AADF-3B5D-BFA7-52A2C3E9C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842D48-3025-5CF2-97FE-080BA9399920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12130F"/>
          </a:solidFill>
          <a:ln>
            <a:solidFill>
              <a:srgbClr val="1213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M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091FE7F-4C6A-A32A-1223-D00DF3EA2708}"/>
              </a:ext>
            </a:extLst>
          </p:cNvPr>
          <p:cNvSpPr txBox="1">
            <a:spLocks/>
          </p:cNvSpPr>
          <p:nvPr/>
        </p:nvSpPr>
        <p:spPr>
          <a:xfrm>
            <a:off x="1524000" y="3014662"/>
            <a:ext cx="9144000" cy="828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</a:rPr>
              <a:t>Nowadays, people have become less sociable, or for some reason find it difficult to find new friends or interest groups to join.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endParaRPr lang="ro-MD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0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4BFF-8C03-F753-BC24-FCF2A280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D67F6-AADF-3B5D-BFA7-52A2C3E9C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842D48-3025-5CF2-97FE-080BA9399920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12130F"/>
          </a:solidFill>
          <a:ln>
            <a:solidFill>
              <a:srgbClr val="1213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M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091FE7F-4C6A-A32A-1223-D00DF3EA2708}"/>
              </a:ext>
            </a:extLst>
          </p:cNvPr>
          <p:cNvSpPr txBox="1">
            <a:spLocks/>
          </p:cNvSpPr>
          <p:nvPr/>
        </p:nvSpPr>
        <p:spPr>
          <a:xfrm>
            <a:off x="1524000" y="3014662"/>
            <a:ext cx="9144000" cy="828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</a:rPr>
              <a:t>A solution to this problem would be to find a way to locate people with increased chances, who are more likely to meet the requirements.</a:t>
            </a:r>
            <a:endParaRPr lang="ro-MD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12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4BFF-8C03-F753-BC24-FCF2A280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D67F6-AADF-3B5D-BFA7-52A2C3E9C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842D48-3025-5CF2-97FE-080BA9399920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12130F"/>
          </a:solidFill>
          <a:ln>
            <a:solidFill>
              <a:srgbClr val="1213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M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091FE7F-4C6A-A32A-1223-D00DF3EA2708}"/>
              </a:ext>
            </a:extLst>
          </p:cNvPr>
          <p:cNvSpPr txBox="1">
            <a:spLocks/>
          </p:cNvSpPr>
          <p:nvPr/>
        </p:nvSpPr>
        <p:spPr>
          <a:xfrm>
            <a:off x="1524000" y="3014662"/>
            <a:ext cx="9144000" cy="828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</a:rPr>
              <a:t>An application for this purpose, creates many possibilities, facilitates socialization and finding possible future acquaintances.</a:t>
            </a:r>
            <a:endParaRPr lang="ro-MD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36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5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876917C-3318-57EF-03A8-0475790FBD3B}"/>
              </a:ext>
            </a:extLst>
          </p:cNvPr>
          <p:cNvGrpSpPr/>
          <p:nvPr/>
        </p:nvGrpSpPr>
        <p:grpSpPr>
          <a:xfrm>
            <a:off x="3078173" y="251564"/>
            <a:ext cx="6186396" cy="837617"/>
            <a:chOff x="3190140" y="102274"/>
            <a:chExt cx="6186396" cy="83761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9E8266F-4F59-94B6-AD14-55C02DCF6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5660" y="165916"/>
              <a:ext cx="2660876" cy="66429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7195D01-9DD8-5C0A-22C0-AC243CD77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1095" y="102274"/>
              <a:ext cx="791580" cy="79158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7A40BA2-B925-5A20-00AC-C9E2E98CF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0140" y="102274"/>
              <a:ext cx="2487971" cy="837617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CF85D6F-BE4E-23E7-724D-85A9FCC830F3}"/>
              </a:ext>
            </a:extLst>
          </p:cNvPr>
          <p:cNvGrpSpPr/>
          <p:nvPr/>
        </p:nvGrpSpPr>
        <p:grpSpPr>
          <a:xfrm>
            <a:off x="1606224" y="1530113"/>
            <a:ext cx="9144000" cy="4469683"/>
            <a:chOff x="1524001" y="1558105"/>
            <a:chExt cx="9144000" cy="4469683"/>
          </a:xfrm>
        </p:grpSpPr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6B648F10-1ABA-36F9-BDE6-383BF041DDEF}"/>
                </a:ext>
              </a:extLst>
            </p:cNvPr>
            <p:cNvSpPr txBox="1">
              <a:spLocks/>
            </p:cNvSpPr>
            <p:nvPr/>
          </p:nvSpPr>
          <p:spPr>
            <a:xfrm>
              <a:off x="1524001" y="3082108"/>
              <a:ext cx="9144000" cy="23876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>
                  <a:solidFill>
                    <a:srgbClr val="FF8600"/>
                  </a:solidFill>
                  <a:latin typeface="Arial Black" panose="020B0A04020102020204" pitchFamily="34" charset="0"/>
                </a:rPr>
                <a:t>BONFIRE</a:t>
              </a:r>
              <a:endParaRPr lang="ro-MD" dirty="0">
                <a:solidFill>
                  <a:srgbClr val="FF86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6" name="Subtitle 2">
              <a:extLst>
                <a:ext uri="{FF2B5EF4-FFF2-40B4-BE49-F238E27FC236}">
                  <a16:creationId xmlns:a16="http://schemas.microsoft.com/office/drawing/2014/main" id="{210E5211-C21A-25CB-D901-77E0E0D55BEF}"/>
                </a:ext>
              </a:extLst>
            </p:cNvPr>
            <p:cNvSpPr txBox="1">
              <a:spLocks/>
            </p:cNvSpPr>
            <p:nvPr/>
          </p:nvSpPr>
          <p:spPr>
            <a:xfrm>
              <a:off x="3271934" y="5304666"/>
              <a:ext cx="5648131" cy="72312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solidFill>
                    <a:schemeClr val="bg1"/>
                  </a:solidFill>
                  <a:latin typeface="Arial Black" panose="020B0A04020102020204" pitchFamily="34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TEAM 14  | HACKATHON 2022</a:t>
              </a:r>
              <a:endParaRPr lang="ro-MD" sz="1400" b="1" dirty="0">
                <a:solidFill>
                  <a:schemeClr val="bg1"/>
                </a:solidFill>
                <a:latin typeface="Arial Black" panose="020B0A0402010202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414532F-8944-B1A8-5098-09A41D769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1997" y="1558105"/>
              <a:ext cx="3048006" cy="3048006"/>
            </a:xfrm>
            <a:prstGeom prst="rect">
              <a:avLst/>
            </a:prstGeom>
          </p:spPr>
        </p:pic>
      </p:grpSp>
      <p:sp>
        <p:nvSpPr>
          <p:cNvPr id="39" name="Subtitle 2">
            <a:extLst>
              <a:ext uri="{FF2B5EF4-FFF2-40B4-BE49-F238E27FC236}">
                <a16:creationId xmlns:a16="http://schemas.microsoft.com/office/drawing/2014/main" id="{BBF083E0-AE49-B526-DBEE-58A1910BF08B}"/>
              </a:ext>
            </a:extLst>
          </p:cNvPr>
          <p:cNvSpPr txBox="1">
            <a:spLocks/>
          </p:cNvSpPr>
          <p:nvPr/>
        </p:nvSpPr>
        <p:spPr>
          <a:xfrm>
            <a:off x="1738139" y="6162533"/>
            <a:ext cx="5648131" cy="723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MD" sz="1100" b="1" dirty="0" err="1">
                <a:solidFill>
                  <a:schemeClr val="bg1"/>
                </a:solidFill>
                <a:latin typeface="Arial Black" panose="020B0A0402010202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powered</a:t>
            </a:r>
            <a:r>
              <a:rPr lang="ro-MD" sz="1100" b="1" dirty="0">
                <a:solidFill>
                  <a:schemeClr val="bg1"/>
                </a:solidFill>
                <a:latin typeface="Arial Black" panose="020B0A0402010202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ro-MD" sz="1100" b="1" dirty="0" err="1">
                <a:solidFill>
                  <a:schemeClr val="bg1"/>
                </a:solidFill>
                <a:latin typeface="Arial Black" panose="020B0A0402010202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by</a:t>
            </a:r>
            <a:r>
              <a:rPr lang="en-US" sz="1100" b="1" dirty="0">
                <a:solidFill>
                  <a:schemeClr val="bg1"/>
                </a:solidFill>
                <a:latin typeface="Arial Black" panose="020B0A0402010202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:                               sponsored by:</a:t>
            </a:r>
            <a:endParaRPr lang="ro-MD" sz="1100" b="1" dirty="0">
              <a:solidFill>
                <a:schemeClr val="bg1"/>
              </a:solidFill>
              <a:latin typeface="Arial Black" panose="020B0A04020102020204" pitchFamily="34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88AD77-E6B3-FF03-02A3-646AAB7DEC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100000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077" y="6084811"/>
            <a:ext cx="815141" cy="4681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1DC733-EB79-0485-4071-FD2C96F610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100000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708" y="6192698"/>
            <a:ext cx="668892" cy="229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ACD835-95D8-52B7-D7BE-85C4FCAF50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100000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479" y="6161982"/>
            <a:ext cx="1015090" cy="2910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0D7DD8-63D2-6C59-B1EA-4620642A9D6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100000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499" y="6084811"/>
            <a:ext cx="457731" cy="4577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A231B28-844F-8C19-93AF-0E289C9CFC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3413" b="98635" l="7267" r="97722">
                        <a14:foregroundMark x1="7592" y1="29010" x2="7375" y2="35495"/>
                        <a14:foregroundMark x1="17462" y1="22867" x2="17462" y2="31741"/>
                        <a14:foregroundMark x1="27874" y1="32423" x2="27874" y2="32423"/>
                        <a14:foregroundMark x1="37744" y1="25597" x2="37744" y2="25597"/>
                        <a14:foregroundMark x1="44794" y1="22526" x2="44794" y2="22526"/>
                        <a14:foregroundMark x1="55206" y1="24915" x2="55206" y2="24915"/>
                        <a14:foregroundMark x1="69197" y1="7167" x2="68655" y2="99317"/>
                        <a14:foregroundMark x1="69414" y1="3754" x2="95011" y2="8191"/>
                        <a14:foregroundMark x1="95011" y1="8191" x2="96855" y2="35836"/>
                        <a14:foregroundMark x1="96855" y1="35836" x2="96312" y2="56314"/>
                        <a14:foregroundMark x1="96312" y1="56314" x2="97722" y2="77474"/>
                        <a14:foregroundMark x1="56074" y1="68259" x2="56074" y2="68259"/>
                        <a14:foregroundMark x1="49349" y1="69283" x2="49783" y2="72355"/>
                        <a14:foregroundMark x1="41540" y1="62799" x2="41540" y2="62799"/>
                        <a14:foregroundMark x1="33839" y1="64505" x2="33839" y2="64505"/>
                        <a14:foregroundMark x1="27874" y1="70648" x2="27874" y2="70648"/>
                        <a14:foregroundMark x1="16703" y1="68259" x2="16703" y2="68259"/>
                        <a14:foregroundMark x1="9978" y1="71331" x2="9978" y2="71331"/>
                        <a14:foregroundMark x1="9436" y1="63481" x2="9436" y2="63481"/>
                      </a14:backgroundRemoval>
                    </a14:imgEffect>
                    <a14:imgEffect>
                      <a14:saturation sat="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187" y="6123865"/>
            <a:ext cx="1068737" cy="33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52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DCF17EC5-3AD8-1940-F107-4518C3996145}"/>
              </a:ext>
            </a:extLst>
          </p:cNvPr>
          <p:cNvSpPr txBox="1">
            <a:spLocks/>
          </p:cNvSpPr>
          <p:nvPr/>
        </p:nvSpPr>
        <p:spPr>
          <a:xfrm>
            <a:off x="3354157" y="5276674"/>
            <a:ext cx="5648131" cy="723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>
                <a:solidFill>
                  <a:schemeClr val="bg1"/>
                </a:solidFill>
                <a:latin typeface="Arial Black" panose="020B0A0402010202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TEAM 14  | HACKATHON 2022</a:t>
            </a:r>
            <a:endParaRPr lang="ro-MD" sz="1400" b="1" dirty="0">
              <a:solidFill>
                <a:schemeClr val="bg1"/>
              </a:solidFill>
              <a:latin typeface="Arial Black" panose="020B0A04020102020204" pitchFamily="34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95BC30-6C0C-4168-E284-8749B956A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445" y="1806310"/>
            <a:ext cx="3048006" cy="30480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30E81B-9AC1-5172-A6F3-3E3604145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92934">
            <a:off x="298658" y="157883"/>
            <a:ext cx="1929080" cy="19290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65CB94-ED4D-1DF1-46F7-CCDC30CB92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2384">
            <a:off x="10534720" y="5151959"/>
            <a:ext cx="1213466" cy="12134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133543-06C7-F5A6-F07D-1CD886BDA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2482">
            <a:off x="10689302" y="247651"/>
            <a:ext cx="645373" cy="6453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E40230A-76A3-BC96-647F-5BA1FF88BC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491">
            <a:off x="4375587" y="5555812"/>
            <a:ext cx="645373" cy="645373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D21F15B-A5F2-2FC9-FBE1-3350BC2CF99F}"/>
              </a:ext>
            </a:extLst>
          </p:cNvPr>
          <p:cNvSpPr txBox="1">
            <a:spLocks/>
          </p:cNvSpPr>
          <p:nvPr/>
        </p:nvSpPr>
        <p:spPr>
          <a:xfrm>
            <a:off x="-282395" y="40133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MD" sz="4400" dirty="0" err="1">
                <a:solidFill>
                  <a:srgbClr val="FF8600"/>
                </a:solidFill>
                <a:latin typeface="Arial Black" panose="020B0A04020102020204" pitchFamily="34" charset="0"/>
              </a:rPr>
              <a:t>What</a:t>
            </a:r>
            <a:r>
              <a:rPr lang="ro-MD" sz="4400" dirty="0">
                <a:solidFill>
                  <a:srgbClr val="FF8600"/>
                </a:solidFill>
                <a:latin typeface="Arial Black" panose="020B0A04020102020204" pitchFamily="34" charset="0"/>
              </a:rPr>
              <a:t> </a:t>
            </a:r>
            <a:r>
              <a:rPr lang="ro-MD" sz="4400" dirty="0" err="1">
                <a:solidFill>
                  <a:srgbClr val="FF8600"/>
                </a:solidFill>
                <a:latin typeface="Arial Black" panose="020B0A04020102020204" pitchFamily="34" charset="0"/>
              </a:rPr>
              <a:t>is</a:t>
            </a:r>
            <a:r>
              <a:rPr lang="ro-MD" sz="4400" dirty="0">
                <a:solidFill>
                  <a:srgbClr val="FF8600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>
                <a:solidFill>
                  <a:srgbClr val="FF8600"/>
                </a:solidFill>
                <a:latin typeface="Arial Black" panose="020B0A04020102020204" pitchFamily="34" charset="0"/>
              </a:rPr>
              <a:t>Bonfire</a:t>
            </a:r>
            <a:r>
              <a:rPr lang="ro-MD" sz="4400" dirty="0">
                <a:solidFill>
                  <a:srgbClr val="FF8600"/>
                </a:solidFill>
                <a:latin typeface="Arial Black" panose="020B0A04020102020204" pitchFamily="34" charset="0"/>
              </a:rPr>
              <a:t> 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533EC8F-912F-C590-729D-85ADEFD13913}"/>
              </a:ext>
            </a:extLst>
          </p:cNvPr>
          <p:cNvSpPr txBox="1">
            <a:spLocks/>
          </p:cNvSpPr>
          <p:nvPr/>
        </p:nvSpPr>
        <p:spPr>
          <a:xfrm>
            <a:off x="992858" y="1766497"/>
            <a:ext cx="6120151" cy="27061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MD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Bonfire</a:t>
            </a:r>
            <a:r>
              <a:rPr lang="ro-MD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free web application which find a way to locate people with increased chances, who are more likely to meet the requirements.  </a:t>
            </a:r>
            <a:endParaRPr lang="ro-MD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413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FC4E-B751-F001-732E-A4B8DE13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M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CB7C8-746B-4140-72E4-EC2C1C8B5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M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46154-44D7-B7A7-B23F-7F17F6800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559" y="632524"/>
            <a:ext cx="2427885" cy="48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30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138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 Brinza</dc:creator>
  <cp:lastModifiedBy>Cristian Brinza</cp:lastModifiedBy>
  <cp:revision>3</cp:revision>
  <dcterms:created xsi:type="dcterms:W3CDTF">2022-06-18T11:24:51Z</dcterms:created>
  <dcterms:modified xsi:type="dcterms:W3CDTF">2022-06-18T19:01:38Z</dcterms:modified>
</cp:coreProperties>
</file>