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ro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30F"/>
    <a:srgbClr val="23557D"/>
    <a:srgbClr val="FF8600"/>
    <a:srgbClr val="00558B"/>
    <a:srgbClr val="005390"/>
    <a:srgbClr val="3F6499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EEB1-B8F4-709B-EB9F-DE5FC0B48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9731C-2CE0-4261-82D5-914092F3E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8D6E-C3DB-22FF-609A-E39F710B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F85F-39F7-C21F-6BEC-603E7A13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CAE8-9800-505F-C8B0-54AB29AC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95314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7BF2-C22E-D110-59B6-080C64A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7A14B-9433-B9BF-2BA4-8D0DEAC9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09C1-F2E7-60F9-8188-0D54E64C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8485F-F393-D808-D604-76C7C4FB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3825-A9AE-1A99-5876-19C48414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78894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A3634-F156-D73F-96B8-B675DC81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DF689-03C6-C316-453C-C17AC8F2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09BB-9B0D-6D02-B17A-A9283BDA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EBA6-0CF3-2421-710E-77556DFD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507E-AAEE-5694-235F-81E6B476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828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078E-EDA2-5FBF-0116-7057391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ECE8-F36E-7B17-F3A9-92D1C4F7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9D4FA-7E3F-77E3-9A8E-D95DD414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8A03-859D-A5E4-D341-AB45CC73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B8F52-B712-8356-D138-0DC85A0C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94973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7D49-F2D1-A6EA-C473-3551EE1C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4575B-CD24-7575-432A-5FCB5987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387B-C3BF-473A-9F46-7F741C86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29889-C7FE-6745-6829-98DB5C7B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E003-02E6-D2B4-3CDF-11A0856F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63700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164-B55D-B490-D450-135ACC0D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D728-D28E-8032-EC51-D6174B3ED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CF814-FE10-0B9D-2072-D39AA155C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C8E21-4FB3-CD0A-BBD1-43465E01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0B6B-33D3-DB86-A903-4AAE7324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E6FF-1C14-4907-EA24-8C4004E7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88965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D2B4-D2D1-6A71-F9CD-48AD057D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CBCCB-BD6A-90CF-B884-E5EFA204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81A3B-70E5-813C-E1F3-FEF83FF86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39F7D-A6E5-F9D7-DFC9-456E0520D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BFF10-7F26-27F3-E272-91987171B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9C7D3-8C4E-510C-B179-DC42F56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74A5D-2185-D52F-6EAC-C9EEA745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11A39-5461-214A-6580-8F0C661B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99364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6074-43E3-0502-16E2-5187DA78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7D875-3ECC-468A-400E-B482440F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DF32B-C96C-A0E8-88B5-695C5F45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1D3CA-DE26-C4FE-1750-3D56494F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42950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EF29F-374D-7208-0FA6-9229E9E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6C9A8-F4AA-40AB-A318-3EF12C2D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99C10-1205-CC4B-2797-EEA5DD24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12093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F585-10A1-3A2D-A614-402C9C14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4577-0116-D2AE-4A66-77D9B0D0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B8222-A7A3-FF92-0B61-D5D3B14B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169E5-35AD-273B-E459-1FCD03A9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DAAE-99CA-7864-4623-F69447C8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2B92D-79C5-6C2E-8CF0-040D3BAB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48617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972F-F536-5304-C0C8-452CB8B4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CA725-0020-BF85-3339-74FCA75DA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936C-BDCC-B9D5-F3E3-C25DD08B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26A35-D917-295A-78A8-2B935A44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8CE14-D819-9897-A15E-8E795859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3743E-7852-80B8-BEF7-DDA0E2E1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2335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F2B43-849A-3C33-553F-8B026538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FD790-61C1-7B61-0BA4-E9EE509E1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98D5-86E0-9B46-63BE-49006AF7E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53B3-FC29-4394-BE65-D81C5A775107}" type="datetimeFigureOut">
              <a:rPr lang="ro-MD" smtClean="0"/>
              <a:t>18.06.2022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9747-42DF-818E-4AC5-09AB5634F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7C30-CE77-05D4-BC77-2DC082CCB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48E4-D04C-4D25-BC0B-45F094E34FF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0051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BFF-8C03-F753-BC24-FCF2A280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67F6-AADF-3B5D-BFA7-52A2C3E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42D48-3025-5CF2-97FE-080BA9399920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2130F"/>
          </a:solidFill>
          <a:ln>
            <a:solidFill>
              <a:srgbClr val="1213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403794-8220-142F-03CA-DC22584CC5FF}"/>
              </a:ext>
            </a:extLst>
          </p:cNvPr>
          <p:cNvSpPr txBox="1">
            <a:spLocks/>
          </p:cNvSpPr>
          <p:nvPr/>
        </p:nvSpPr>
        <p:spPr>
          <a:xfrm>
            <a:off x="1524000" y="4968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Our team:</a:t>
            </a:r>
            <a:endParaRPr lang="ro-M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A05C28-023C-E598-12ED-354EB1F33C6B}"/>
              </a:ext>
            </a:extLst>
          </p:cNvPr>
          <p:cNvSpPr txBox="1">
            <a:spLocks/>
          </p:cNvSpPr>
          <p:nvPr/>
        </p:nvSpPr>
        <p:spPr>
          <a:xfrm>
            <a:off x="2" y="1451429"/>
            <a:ext cx="1219199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Tataru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 | 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Andranovici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Dumitru  |  Nani Victor  |  Brinza Cristian  | 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Otgon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Dorin</a:t>
            </a:r>
            <a:endParaRPr lang="ro-MD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3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BFF-8C03-F753-BC24-FCF2A280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67F6-AADF-3B5D-BFA7-52A2C3E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42D48-3025-5CF2-97FE-080BA9399920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2130F"/>
          </a:solidFill>
          <a:ln>
            <a:solidFill>
              <a:srgbClr val="1213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403794-8220-142F-03CA-DC22584CC5FF}"/>
              </a:ext>
            </a:extLst>
          </p:cNvPr>
          <p:cNvSpPr txBox="1">
            <a:spLocks/>
          </p:cNvSpPr>
          <p:nvPr/>
        </p:nvSpPr>
        <p:spPr>
          <a:xfrm>
            <a:off x="1524000" y="3014662"/>
            <a:ext cx="9144000" cy="828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The Problem:</a:t>
            </a:r>
            <a:endParaRPr lang="ro-MD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5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BFF-8C03-F753-BC24-FCF2A280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67F6-AADF-3B5D-BFA7-52A2C3E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42D48-3025-5CF2-97FE-080BA9399920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2130F"/>
          </a:solidFill>
          <a:ln>
            <a:solidFill>
              <a:srgbClr val="1213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91FE7F-4C6A-A32A-1223-D00DF3EA2708}"/>
              </a:ext>
            </a:extLst>
          </p:cNvPr>
          <p:cNvSpPr txBox="1">
            <a:spLocks/>
          </p:cNvSpPr>
          <p:nvPr/>
        </p:nvSpPr>
        <p:spPr>
          <a:xfrm>
            <a:off x="1524000" y="3014662"/>
            <a:ext cx="9144000" cy="828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Nowadays, people have become less sociable, or for some reason find it difficult to find new friends or interest groups to join.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ro-MD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BFF-8C03-F753-BC24-FCF2A280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67F6-AADF-3B5D-BFA7-52A2C3E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42D48-3025-5CF2-97FE-080BA9399920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2130F"/>
          </a:solidFill>
          <a:ln>
            <a:solidFill>
              <a:srgbClr val="1213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91FE7F-4C6A-A32A-1223-D00DF3EA2708}"/>
              </a:ext>
            </a:extLst>
          </p:cNvPr>
          <p:cNvSpPr txBox="1">
            <a:spLocks/>
          </p:cNvSpPr>
          <p:nvPr/>
        </p:nvSpPr>
        <p:spPr>
          <a:xfrm>
            <a:off x="1524000" y="3014662"/>
            <a:ext cx="9144000" cy="828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A solution to this problem would be to find a way to locate people with increased chances, who are more likely to meet the requirements.</a:t>
            </a:r>
            <a:endParaRPr lang="ro-MD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2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BFF-8C03-F753-BC24-FCF2A280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67F6-AADF-3B5D-BFA7-52A2C3E9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42D48-3025-5CF2-97FE-080BA9399920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2130F"/>
          </a:solidFill>
          <a:ln>
            <a:solidFill>
              <a:srgbClr val="1213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91FE7F-4C6A-A32A-1223-D00DF3EA2708}"/>
              </a:ext>
            </a:extLst>
          </p:cNvPr>
          <p:cNvSpPr txBox="1">
            <a:spLocks/>
          </p:cNvSpPr>
          <p:nvPr/>
        </p:nvSpPr>
        <p:spPr>
          <a:xfrm>
            <a:off x="1524000" y="3014662"/>
            <a:ext cx="9144000" cy="828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An application for this purpose, creates many possibilities, facilitates socialization and finding possible future acquaintances.</a:t>
            </a:r>
            <a:endParaRPr lang="ro-MD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6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5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876917C-3318-57EF-03A8-0475790FBD3B}"/>
              </a:ext>
            </a:extLst>
          </p:cNvPr>
          <p:cNvGrpSpPr/>
          <p:nvPr/>
        </p:nvGrpSpPr>
        <p:grpSpPr>
          <a:xfrm>
            <a:off x="3078173" y="251564"/>
            <a:ext cx="6186396" cy="837617"/>
            <a:chOff x="3190140" y="102274"/>
            <a:chExt cx="6186396" cy="83761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9E8266F-4F59-94B6-AD14-55C02DCF6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660" y="165916"/>
              <a:ext cx="2660876" cy="66429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7195D01-9DD8-5C0A-22C0-AC243CD7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095" y="102274"/>
              <a:ext cx="791580" cy="79158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A40BA2-B925-5A20-00AC-C9E2E98C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140" y="102274"/>
              <a:ext cx="2487971" cy="83761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F85D6F-BE4E-23E7-724D-85A9FCC830F3}"/>
              </a:ext>
            </a:extLst>
          </p:cNvPr>
          <p:cNvGrpSpPr/>
          <p:nvPr/>
        </p:nvGrpSpPr>
        <p:grpSpPr>
          <a:xfrm>
            <a:off x="1606224" y="1530113"/>
            <a:ext cx="9144000" cy="4469683"/>
            <a:chOff x="1524001" y="1558105"/>
            <a:chExt cx="9144000" cy="4469683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6B648F10-1ABA-36F9-BDE6-383BF041DDEF}"/>
                </a:ext>
              </a:extLst>
            </p:cNvPr>
            <p:cNvSpPr txBox="1">
              <a:spLocks/>
            </p:cNvSpPr>
            <p:nvPr/>
          </p:nvSpPr>
          <p:spPr>
            <a:xfrm>
              <a:off x="1524001" y="3082108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rgbClr val="FF8600"/>
                  </a:solidFill>
                  <a:latin typeface="Arial Black" panose="020B0A04020102020204" pitchFamily="34" charset="0"/>
                </a:rPr>
                <a:t>Bonfire</a:t>
              </a:r>
              <a:endParaRPr lang="ro-MD" dirty="0">
                <a:solidFill>
                  <a:srgbClr val="FF86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210E5211-C21A-25CB-D901-77E0E0D55BEF}"/>
                </a:ext>
              </a:extLst>
            </p:cNvPr>
            <p:cNvSpPr txBox="1">
              <a:spLocks/>
            </p:cNvSpPr>
            <p:nvPr/>
          </p:nvSpPr>
          <p:spPr>
            <a:xfrm>
              <a:off x="3271934" y="5304666"/>
              <a:ext cx="5648131" cy="7231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Arial Black" panose="020B0A04020102020204" pitchFamily="34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TEAM 14  | HACKATHON 2022</a:t>
              </a:r>
              <a:endParaRPr lang="ro-MD" sz="1400" b="1" dirty="0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414532F-8944-B1A8-5098-09A41D769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7" y="1558105"/>
              <a:ext cx="3048006" cy="3048006"/>
            </a:xfrm>
            <a:prstGeom prst="rect">
              <a:avLst/>
            </a:prstGeom>
          </p:spPr>
        </p:pic>
      </p:grpSp>
      <p:sp>
        <p:nvSpPr>
          <p:cNvPr id="39" name="Subtitle 2">
            <a:extLst>
              <a:ext uri="{FF2B5EF4-FFF2-40B4-BE49-F238E27FC236}">
                <a16:creationId xmlns:a16="http://schemas.microsoft.com/office/drawing/2014/main" id="{BBF083E0-AE49-B526-DBEE-58A1910BF08B}"/>
              </a:ext>
            </a:extLst>
          </p:cNvPr>
          <p:cNvSpPr txBox="1">
            <a:spLocks/>
          </p:cNvSpPr>
          <p:nvPr/>
        </p:nvSpPr>
        <p:spPr>
          <a:xfrm>
            <a:off x="1830154" y="6336790"/>
            <a:ext cx="5648131" cy="72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MD" sz="1100" b="1" dirty="0" err="1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powered</a:t>
            </a:r>
            <a:r>
              <a:rPr lang="ro-MD" sz="1100" b="1" dirty="0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ro-MD" sz="1100" b="1" dirty="0" err="1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by</a:t>
            </a:r>
            <a:r>
              <a:rPr lang="en-US" sz="1100" b="1" dirty="0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                               sponsored by:</a:t>
            </a:r>
            <a:endParaRPr lang="ro-MD" sz="1100" b="1" dirty="0">
              <a:solidFill>
                <a:schemeClr val="bg1"/>
              </a:solidFill>
              <a:latin typeface="Arial Black" panose="020B0A040201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5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DCF17EC5-3AD8-1940-F107-4518C3996145}"/>
              </a:ext>
            </a:extLst>
          </p:cNvPr>
          <p:cNvSpPr txBox="1">
            <a:spLocks/>
          </p:cNvSpPr>
          <p:nvPr/>
        </p:nvSpPr>
        <p:spPr>
          <a:xfrm>
            <a:off x="3354157" y="5276674"/>
            <a:ext cx="5648131" cy="72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chemeClr val="bg1"/>
                </a:solidFill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TEAM 14  | HACKATHON 2022</a:t>
            </a:r>
            <a:endParaRPr lang="ro-MD" sz="1400" b="1" dirty="0">
              <a:solidFill>
                <a:schemeClr val="bg1"/>
              </a:solidFill>
              <a:latin typeface="Arial Black" panose="020B0A040201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95BC30-6C0C-4168-E284-8749B956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45" y="1806310"/>
            <a:ext cx="3048006" cy="30480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30E81B-9AC1-5172-A6F3-3E3604145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92934">
            <a:off x="298658" y="157883"/>
            <a:ext cx="1929080" cy="1929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65CB94-ED4D-1DF1-46F7-CCDC30CB9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2384">
            <a:off x="10534720" y="5151959"/>
            <a:ext cx="1213466" cy="12134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33543-06C7-F5A6-F07D-1CD886BDA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482">
            <a:off x="10689302" y="247651"/>
            <a:ext cx="645373" cy="6453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40230A-76A3-BC96-647F-5BA1FF88B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491">
            <a:off x="4375587" y="5555812"/>
            <a:ext cx="645373" cy="64537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D21F15B-A5F2-2FC9-FBE1-3350BC2CF99F}"/>
              </a:ext>
            </a:extLst>
          </p:cNvPr>
          <p:cNvSpPr txBox="1">
            <a:spLocks/>
          </p:cNvSpPr>
          <p:nvPr/>
        </p:nvSpPr>
        <p:spPr>
          <a:xfrm>
            <a:off x="-282395" y="4013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MD" sz="4400" dirty="0" err="1">
                <a:solidFill>
                  <a:srgbClr val="FF8600"/>
                </a:solidFill>
                <a:latin typeface="Arial Black" panose="020B0A04020102020204" pitchFamily="34" charset="0"/>
              </a:rPr>
              <a:t>What</a:t>
            </a:r>
            <a:r>
              <a:rPr lang="ro-MD" sz="4400" dirty="0">
                <a:solidFill>
                  <a:srgbClr val="FF8600"/>
                </a:solidFill>
                <a:latin typeface="Arial Black" panose="020B0A04020102020204" pitchFamily="34" charset="0"/>
              </a:rPr>
              <a:t> </a:t>
            </a:r>
            <a:r>
              <a:rPr lang="ro-MD" sz="4400" dirty="0" err="1">
                <a:solidFill>
                  <a:srgbClr val="FF8600"/>
                </a:solidFill>
                <a:latin typeface="Arial Black" panose="020B0A04020102020204" pitchFamily="34" charset="0"/>
              </a:rPr>
              <a:t>is</a:t>
            </a:r>
            <a:r>
              <a:rPr lang="ro-MD" sz="4400" dirty="0">
                <a:solidFill>
                  <a:srgbClr val="FF8600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rgbClr val="FF8600"/>
                </a:solidFill>
                <a:latin typeface="Arial Black" panose="020B0A04020102020204" pitchFamily="34" charset="0"/>
              </a:rPr>
              <a:t>Bonfire</a:t>
            </a:r>
            <a:r>
              <a:rPr lang="ro-MD" sz="4400" dirty="0">
                <a:solidFill>
                  <a:srgbClr val="FF8600"/>
                </a:solidFill>
                <a:latin typeface="Arial Black" panose="020B0A040201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59641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FC4E-B751-F001-732E-A4B8DE13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M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B7C8-746B-4140-72E4-EC2C1C8B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46154-44D7-B7A7-B23F-7F17F680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59" y="632524"/>
            <a:ext cx="2427885" cy="4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3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Brinza</dc:creator>
  <cp:lastModifiedBy>Cristian Brinza</cp:lastModifiedBy>
  <cp:revision>2</cp:revision>
  <dcterms:created xsi:type="dcterms:W3CDTF">2022-06-18T11:24:51Z</dcterms:created>
  <dcterms:modified xsi:type="dcterms:W3CDTF">2022-06-18T13:37:44Z</dcterms:modified>
</cp:coreProperties>
</file>