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dvent Pro SemiBold"/>
      <p:regular r:id="rId22"/>
      <p:bold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dventPro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AdventPro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bold.fntdata"/><Relationship Id="rId10" Type="http://schemas.openxmlformats.org/officeDocument/2006/relationships/slide" Target="slides/slide6.xml"/><Relationship Id="rId32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ac14e55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ac14e55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ac14e557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fac14e557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ac14e55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fac14e5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ac14e55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fac14e55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fac14e55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fac14e55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fac56dca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fac56dca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c4305b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c4305b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74ebdb7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74ebdb7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abcb0ad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abcb0ad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ac56dca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fac56dca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ac14e557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ac14e557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heesehack.herokuapp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11900" y="2903713"/>
            <a:ext cx="349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hare Tech"/>
                <a:ea typeface="Share Tech"/>
                <a:cs typeface="Share Tech"/>
                <a:sym typeface="Share Tech"/>
              </a:rPr>
              <a:t>Created by: </a:t>
            </a:r>
            <a:endParaRPr sz="12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hare Tech"/>
                <a:ea typeface="Share Tech"/>
                <a:cs typeface="Share Tech"/>
                <a:sym typeface="Share Tech"/>
              </a:rPr>
              <a:t>Geoffrey Xue, Aiden Cohen, Akshay Joshi, Kitiara Moore</a:t>
            </a:r>
            <a:endParaRPr sz="12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AERIS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Volunteer </a:t>
            </a:r>
            <a:r>
              <a:rPr lang="en"/>
              <a:t>Organizer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React with Chakra</a:t>
            </a:r>
            <a:endParaRPr sz="18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React router, react-simple-maps, react-icons, react-big-calendar,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Visualize map data with d3-geo and topojson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 an account using email to access all features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Map and Calendar tabs to schedule events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Map icons change color to indicate what events are signed up for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Simple, fluid web app, easy navigation</a:t>
            </a:r>
            <a:endParaRPr sz="1800"/>
          </a:p>
        </p:txBody>
      </p:sp>
      <p:sp>
        <p:nvSpPr>
          <p:cNvPr id="530" name="Google Shape;530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Flask API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Multiple</a:t>
            </a:r>
            <a:r>
              <a:rPr lang="en" sz="1400"/>
              <a:t> endpoints that process data and serve it to frontend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Connects Frontend to database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Takes in form data and fills in fields (conversion from address to Lat +Long)</a:t>
            </a:r>
            <a:endParaRPr sz="1400"/>
          </a:p>
        </p:txBody>
      </p:sp>
      <p:sp>
        <p:nvSpPr>
          <p:cNvPr id="536" name="Google Shape;536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537" name="Google Shape;537;p3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MYSQL Database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Scraped data off of government websites and loaded it into a mysql database.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Foreign Key constraints to easily organize data across 5 tables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Table structure is scalable to take in increasingly more amounts of data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4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Impact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be hard to find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statistics with map for visualization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anyone with access to the app to see easy to understand visualizations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can make more informed decisions</a:t>
            </a:r>
            <a:endParaRPr/>
          </a:p>
        </p:txBody>
      </p:sp>
      <p:sp>
        <p:nvSpPr>
          <p:cNvPr id="548" name="Google Shape;548;p35"/>
          <p:cNvSpPr txBox="1"/>
          <p:nvPr>
            <p:ph type="ctrTitle"/>
          </p:nvPr>
        </p:nvSpPr>
        <p:spPr>
          <a:xfrm>
            <a:off x="618825" y="411675"/>
            <a:ext cx="2686500" cy="12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ACCESS PUBLIC HEALTH DATA</a:t>
            </a:r>
            <a:endParaRPr/>
          </a:p>
        </p:txBody>
      </p:sp>
      <p:grpSp>
        <p:nvGrpSpPr>
          <p:cNvPr id="549" name="Google Shape;549;p35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50" name="Google Shape;550;p3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70" name="Google Shape;570;p3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5" name="Google Shape;575;p35"/>
          <p:cNvPicPr preferRelativeResize="0"/>
          <p:nvPr/>
        </p:nvPicPr>
        <p:blipFill rotWithShape="1">
          <a:blip r:embed="rId3">
            <a:alphaModFix/>
          </a:blip>
          <a:srcRect b="24978" l="11123" r="11572" t="28041"/>
          <a:stretch/>
        </p:blipFill>
        <p:spPr>
          <a:xfrm>
            <a:off x="5239525" y="1358813"/>
            <a:ext cx="2291250" cy="247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/>
          <p:nvPr>
            <p:ph idx="1" type="body"/>
          </p:nvPr>
        </p:nvSpPr>
        <p:spPr>
          <a:xfrm>
            <a:off x="2094000" y="1602300"/>
            <a:ext cx="48372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communication and organization between community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see what issues are being taken care of and what need more resources</a:t>
            </a:r>
            <a:endParaRPr/>
          </a:p>
        </p:txBody>
      </p:sp>
      <p:sp>
        <p:nvSpPr>
          <p:cNvPr id="581" name="Google Shape;581;p36"/>
          <p:cNvSpPr txBox="1"/>
          <p:nvPr>
            <p:ph type="title"/>
          </p:nvPr>
        </p:nvSpPr>
        <p:spPr>
          <a:xfrm>
            <a:off x="1733700" y="37200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Communication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 txBox="1"/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Community Empowerment</a:t>
            </a:r>
            <a:endParaRPr sz="6000"/>
          </a:p>
        </p:txBody>
      </p:sp>
      <p:sp>
        <p:nvSpPr>
          <p:cNvPr id="587" name="Google Shape;587;p37"/>
          <p:cNvSpPr txBox="1"/>
          <p:nvPr>
            <p:ph idx="1" type="body"/>
          </p:nvPr>
        </p:nvSpPr>
        <p:spPr>
          <a:xfrm>
            <a:off x="2368300" y="2086950"/>
            <a:ext cx="4434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can create an account for a user or organization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smaller community orgs to plan events and get word out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Ease of involvement</a:t>
            </a:r>
            <a:endParaRPr sz="6000"/>
          </a:p>
        </p:txBody>
      </p:sp>
      <p:sp>
        <p:nvSpPr>
          <p:cNvPr id="593" name="Google Shape;593;p38"/>
          <p:cNvSpPr txBox="1"/>
          <p:nvPr>
            <p:ph idx="1" type="body"/>
          </p:nvPr>
        </p:nvSpPr>
        <p:spPr>
          <a:xfrm>
            <a:off x="2139700" y="2086950"/>
            <a:ext cx="50841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users many options for involvement in their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users to find volunteer opportunities they can access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/>
          <p:nvPr>
            <p:ph type="title"/>
          </p:nvPr>
        </p:nvSpPr>
        <p:spPr>
          <a:xfrm>
            <a:off x="1960950" y="1351050"/>
            <a:ext cx="5222100" cy="24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4" type="ctrTitle"/>
          </p:nvPr>
        </p:nvSpPr>
        <p:spPr>
          <a:xfrm>
            <a:off x="3942825" y="3396800"/>
            <a:ext cx="1991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 MAP</a:t>
            </a:r>
            <a:endParaRPr/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1223300" y="3223675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TRACKER</a:t>
            </a:r>
            <a:endParaRPr/>
          </a:p>
        </p:txBody>
      </p:sp>
      <p:sp>
        <p:nvSpPr>
          <p:cNvPr id="463" name="Google Shape;463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" name="Google Shape;464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5" name="Google Shape;465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MODES</a:t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24"/>
          <p:cNvCxnSpPr>
            <a:stCxn id="466" idx="1"/>
            <a:endCxn id="463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4"/>
          <p:cNvCxnSpPr>
            <a:stCxn id="467" idx="1"/>
            <a:endCxn id="464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74" name="Google Shape;474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/>
          <p:nvPr>
            <p:ph idx="1" type="subTitle"/>
          </p:nvPr>
        </p:nvSpPr>
        <p:spPr>
          <a:xfrm>
            <a:off x="2332950" y="2291800"/>
            <a:ext cx="4478100" cy="17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Currently the two values that are tracked by the Aeris system are COVID-19 cases and air pollution, however it can be expanded to track other statistics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MAP</a:t>
            </a:r>
            <a:endParaRPr/>
          </a:p>
        </p:txBody>
      </p:sp>
      <p:pic>
        <p:nvPicPr>
          <p:cNvPr id="490" name="Google Shape;490;p26"/>
          <p:cNvPicPr preferRelativeResize="0"/>
          <p:nvPr/>
        </p:nvPicPr>
        <p:blipFill rotWithShape="1">
          <a:blip r:embed="rId3">
            <a:alphaModFix/>
          </a:blip>
          <a:srcRect b="16051" l="0" r="0" t="14431"/>
          <a:stretch/>
        </p:blipFill>
        <p:spPr>
          <a:xfrm>
            <a:off x="1557382" y="989475"/>
            <a:ext cx="2850590" cy="35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6"/>
          <p:cNvPicPr preferRelativeResize="0"/>
          <p:nvPr/>
        </p:nvPicPr>
        <p:blipFill rotWithShape="1">
          <a:blip r:embed="rId4">
            <a:alphaModFix/>
          </a:blip>
          <a:srcRect b="9894" l="0" r="0" t="17298"/>
          <a:stretch/>
        </p:blipFill>
        <p:spPr>
          <a:xfrm>
            <a:off x="5498925" y="989475"/>
            <a:ext cx="2721776" cy="35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>
            <p:ph type="ctrTitle"/>
          </p:nvPr>
        </p:nvSpPr>
        <p:spPr>
          <a:xfrm>
            <a:off x="618825" y="411675"/>
            <a:ext cx="2865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side</a:t>
            </a:r>
            <a:endParaRPr/>
          </a:p>
        </p:txBody>
      </p:sp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618825" y="1216150"/>
            <a:ext cx="3534300" cy="25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map to visualize case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other organizations are doing in the area, allows for easy coordination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events to interested volunteers</a:t>
            </a:r>
            <a:endParaRPr/>
          </a:p>
        </p:txBody>
      </p:sp>
      <p:sp>
        <p:nvSpPr>
          <p:cNvPr id="498" name="Google Shape;498;p27"/>
          <p:cNvSpPr txBox="1"/>
          <p:nvPr>
            <p:ph type="ctrTitle"/>
          </p:nvPr>
        </p:nvSpPr>
        <p:spPr>
          <a:xfrm>
            <a:off x="5251775" y="411675"/>
            <a:ext cx="2865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</a:t>
            </a:r>
            <a:r>
              <a:rPr lang="en"/>
              <a:t>side</a:t>
            </a:r>
            <a:endParaRPr/>
          </a:p>
        </p:txBody>
      </p:sp>
      <p:sp>
        <p:nvSpPr>
          <p:cNvPr id="499" name="Google Shape;499;p27"/>
          <p:cNvSpPr txBox="1"/>
          <p:nvPr>
            <p:ph idx="1" type="body"/>
          </p:nvPr>
        </p:nvSpPr>
        <p:spPr>
          <a:xfrm>
            <a:off x="4917125" y="1295250"/>
            <a:ext cx="3534300" cy="25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see the case numbers of the areas around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opportunities to volunteer there are in their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events that fit their schedule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"/>
          <p:cNvSpPr txBox="1"/>
          <p:nvPr>
            <p:ph type="ctrTitle"/>
          </p:nvPr>
        </p:nvSpPr>
        <p:spPr>
          <a:xfrm>
            <a:off x="2487150" y="2153100"/>
            <a:ext cx="3675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"/>
          <p:cNvSpPr txBox="1"/>
          <p:nvPr>
            <p:ph type="ctrTitle"/>
          </p:nvPr>
        </p:nvSpPr>
        <p:spPr>
          <a:xfrm>
            <a:off x="109950" y="2153100"/>
            <a:ext cx="89241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https://cheesehack.herokuapp.com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"/>
          <p:cNvSpPr txBox="1"/>
          <p:nvPr>
            <p:ph type="ctrTitle"/>
          </p:nvPr>
        </p:nvSpPr>
        <p:spPr>
          <a:xfrm>
            <a:off x="2323887" y="241942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515" name="Google Shape;515;p30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30"/>
          <p:cNvCxnSpPr>
            <a:stCxn id="51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sp>
        <p:nvSpPr>
          <p:cNvPr id="524" name="Google Shape;524;p31"/>
          <p:cNvSpPr txBox="1"/>
          <p:nvPr/>
        </p:nvSpPr>
        <p:spPr>
          <a:xfrm>
            <a:off x="999450" y="1340725"/>
            <a:ext cx="7361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-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Hosting is accomplished through Heroku, where two different websites are setup.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-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 Flask backend is running on cheesehack-backend.herokuapp.com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-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 Reactjs frontend is running on cheesehack.herokuapp.com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-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Communication between the two apps is done through HTTP requests, where the frontend queries a backend API for information on the DB/processing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-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Logins are done through Auth0, which provides an API for processing user data after oauth login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