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" autoAdjust="0"/>
    <p:restoredTop sz="98337" autoAdjust="0"/>
  </p:normalViewPr>
  <p:slideViewPr>
    <p:cSldViewPr snapToGrid="0" snapToObjects="1" showGuides="1">
      <p:cViewPr>
        <p:scale>
          <a:sx n="72" d="100"/>
          <a:sy n="72" d="100"/>
        </p:scale>
        <p:origin x="-1680" y="-272"/>
      </p:cViewPr>
      <p:guideLst>
        <p:guide orient="horz" pos="4062"/>
        <p:guide pos="28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8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AB1CA-2428-6D40-AC29-FF978E63AC4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8914-4291-D243-A419-CFF9A7B7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ckathonwhe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16" y="130184"/>
            <a:ext cx="5299425" cy="5299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741" y="111615"/>
            <a:ext cx="807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alibri"/>
                <a:cs typeface="Calibri"/>
              </a:rPr>
              <a:t>the </a:t>
            </a:r>
            <a:r>
              <a:rPr lang="en-US" sz="2800" b="1" dirty="0" smtClean="0">
                <a:latin typeface="Calibri"/>
                <a:cs typeface="Calibri"/>
              </a:rPr>
              <a:t>biggest</a:t>
            </a:r>
            <a:r>
              <a:rPr lang="en-US" sz="1000" b="1" dirty="0" smtClean="0">
                <a:latin typeface="Calibri"/>
                <a:cs typeface="Calibri"/>
              </a:rPr>
              <a:t> </a:t>
            </a:r>
            <a:r>
              <a:rPr lang="en-US" sz="1400" b="1" dirty="0" smtClean="0">
                <a:latin typeface="Calibri"/>
                <a:cs typeface="Calibri"/>
              </a:rPr>
              <a:t>developer event </a:t>
            </a:r>
            <a:r>
              <a:rPr lang="en-US" sz="2800" b="1" dirty="0" smtClean="0">
                <a:latin typeface="Calibri"/>
                <a:cs typeface="Calibri"/>
              </a:rPr>
              <a:t>charlotte</a:t>
            </a:r>
            <a:r>
              <a:rPr lang="en-US" sz="1400" b="1" dirty="0" smtClean="0">
                <a:latin typeface="Calibri"/>
                <a:cs typeface="Calibri"/>
              </a:rPr>
              <a:t> has ever seen </a:t>
            </a:r>
            <a:endParaRPr lang="en-US" sz="1400" b="1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405" y="5017787"/>
            <a:ext cx="8826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Calibri"/>
                <a:cs typeface="Calibri"/>
              </a:rPr>
              <a:t>thousands in prizes  |  awesome swag</a:t>
            </a:r>
            <a:r>
              <a:rPr lang="en-US" sz="900" b="1" dirty="0">
                <a:latin typeface="Calibri"/>
                <a:cs typeface="Calibri"/>
              </a:rPr>
              <a:t> </a:t>
            </a:r>
            <a:r>
              <a:rPr lang="en-US" sz="900" b="1" dirty="0" smtClean="0">
                <a:latin typeface="Calibri"/>
                <a:cs typeface="Calibri"/>
              </a:rPr>
              <a:t> |  crafty beer  |  gratis entry</a:t>
            </a:r>
            <a:endParaRPr lang="en-US" sz="900" b="1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9966" y="5751558"/>
            <a:ext cx="506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"/>
                <a:cs typeface="Calibri"/>
              </a:rPr>
              <a:t>f</a:t>
            </a:r>
            <a:r>
              <a:rPr lang="en-US" sz="1000" b="1" dirty="0" smtClean="0">
                <a:latin typeface="Calibri"/>
                <a:cs typeface="Calibri"/>
              </a:rPr>
              <a:t>ounding sponsors</a:t>
            </a:r>
            <a:endParaRPr lang="en-US" sz="1000" b="1" dirty="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2061" y="6342573"/>
            <a:ext cx="2892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"/>
                <a:cs typeface="Calibri"/>
              </a:rPr>
              <a:t>e</a:t>
            </a:r>
            <a:r>
              <a:rPr lang="en-US" sz="1000" b="1" dirty="0" smtClean="0">
                <a:latin typeface="Calibri"/>
                <a:cs typeface="Calibri"/>
              </a:rPr>
              <a:t>vent sponsors</a:t>
            </a:r>
            <a:endParaRPr lang="en-US" sz="1000" b="1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8322" y="6339743"/>
            <a:ext cx="2305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"/>
                <a:cs typeface="Calibri"/>
              </a:rPr>
              <a:t>f</a:t>
            </a:r>
            <a:r>
              <a:rPr lang="en-US" sz="1000" b="1" dirty="0" smtClean="0">
                <a:latin typeface="Calibri"/>
                <a:cs typeface="Calibri"/>
              </a:rPr>
              <a:t>acilities partner</a:t>
            </a:r>
            <a:endParaRPr lang="en-US" sz="1000" b="1" dirty="0">
              <a:latin typeface="Calibri"/>
              <a:cs typeface="Calibri"/>
            </a:endParaRPr>
          </a:p>
        </p:txBody>
      </p:sp>
      <p:pic>
        <p:nvPicPr>
          <p:cNvPr id="5" name="Picture 4" descr="logo_color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69" y="5936230"/>
            <a:ext cx="1554480" cy="288557"/>
          </a:xfrm>
          <a:prstGeom prst="rect">
            <a:avLst/>
          </a:prstGeom>
        </p:spPr>
      </p:pic>
      <p:pic>
        <p:nvPicPr>
          <p:cNvPr id="15" name="Picture 14" descr="Harris Teeter pharm Tagline Logo - PMS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91" y="5994430"/>
            <a:ext cx="1554480" cy="251928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0528" y="5944243"/>
            <a:ext cx="1554478" cy="262257"/>
          </a:xfrm>
          <a:prstGeom prst="rect">
            <a:avLst/>
          </a:prstGeom>
        </p:spPr>
      </p:pic>
      <p:pic>
        <p:nvPicPr>
          <p:cNvPr id="19" name="Picture 18" descr="image002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15" y="6604854"/>
            <a:ext cx="1188720" cy="199739"/>
          </a:xfrm>
          <a:prstGeom prst="rect">
            <a:avLst/>
          </a:prstGeom>
        </p:spPr>
      </p:pic>
      <p:pic>
        <p:nvPicPr>
          <p:cNvPr id="20" name="Picture 19" descr="Unknown.jpe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04" y="6577686"/>
            <a:ext cx="1005840" cy="205740"/>
          </a:xfrm>
          <a:prstGeom prst="rect">
            <a:avLst/>
          </a:prstGeom>
        </p:spPr>
      </p:pic>
      <p:pic>
        <p:nvPicPr>
          <p:cNvPr id="21" name="Picture 20" descr="Unknown-2.jpeg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85" y="6580412"/>
            <a:ext cx="860936" cy="20574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370607" y="5872724"/>
            <a:ext cx="3538319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5446" y="5872724"/>
            <a:ext cx="3538319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77278" y="6455269"/>
            <a:ext cx="1019359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25271" y="6455269"/>
            <a:ext cx="85410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63802" y="6452476"/>
            <a:ext cx="471197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24920" y="6452476"/>
            <a:ext cx="471197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445" y="5267137"/>
            <a:ext cx="882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libri"/>
                <a:cs typeface="Calibri"/>
              </a:rPr>
              <a:t>coders  |  quants  |  designers  |  analysts  |  </a:t>
            </a:r>
            <a:r>
              <a:rPr lang="en-US" sz="1000" dirty="0" smtClean="0">
                <a:cs typeface="Calibri"/>
              </a:rPr>
              <a:t>makers  |  (</a:t>
            </a:r>
            <a:r>
              <a:rPr lang="en-US" sz="1000" dirty="0" smtClean="0">
                <a:latin typeface="Calibri"/>
                <a:cs typeface="Calibri"/>
              </a:rPr>
              <a:t>data) judoka’s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155" y="6345103"/>
            <a:ext cx="1615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"/>
                <a:cs typeface="Calibri"/>
              </a:rPr>
              <a:t>m</a:t>
            </a:r>
            <a:r>
              <a:rPr lang="en-US" sz="1000" b="1" dirty="0" smtClean="0">
                <a:latin typeface="Calibri"/>
                <a:cs typeface="Calibri"/>
              </a:rPr>
              <a:t>edia partner</a:t>
            </a:r>
            <a:endParaRPr lang="en-US" sz="1000" b="1" dirty="0">
              <a:latin typeface="Calibri"/>
              <a:cs typeface="Calibri"/>
            </a:endParaRPr>
          </a:p>
        </p:txBody>
      </p:sp>
      <p:pic>
        <p:nvPicPr>
          <p:cNvPr id="33" name="Picture 32" descr="Unknown-1.jpe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93" y="6580567"/>
            <a:ext cx="1366035" cy="20574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292771" y="6453654"/>
            <a:ext cx="471197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40166" y="6453654"/>
            <a:ext cx="471197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2405" y="574901"/>
            <a:ext cx="882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cs typeface="Calibri"/>
              </a:rPr>
              <a:t>may </a:t>
            </a:r>
            <a:r>
              <a:rPr lang="en-US" sz="1000" b="1" dirty="0">
                <a:cs typeface="Calibri"/>
              </a:rPr>
              <a:t>2, 2013  |  6:00 pm  |  </a:t>
            </a:r>
            <a:r>
              <a:rPr lang="en-US" sz="1000" b="1" dirty="0" err="1">
                <a:cs typeface="Calibri"/>
              </a:rPr>
              <a:t>packard</a:t>
            </a:r>
            <a:r>
              <a:rPr lang="en-US" sz="1000" b="1" dirty="0">
                <a:cs typeface="Calibri"/>
              </a:rPr>
              <a:t> place  |  </a:t>
            </a:r>
            <a:r>
              <a:rPr lang="en-US" sz="1000" b="1" dirty="0" err="1">
                <a:cs typeface="Calibri"/>
              </a:rPr>
              <a:t>hackathonclt.org</a:t>
            </a:r>
            <a:endParaRPr lang="en-US" sz="1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21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2013-03-15T01:50:07Z</dcterms:created>
  <dcterms:modified xsi:type="dcterms:W3CDTF">2013-04-10T20:38:28Z</dcterms:modified>
</cp:coreProperties>
</file>