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16" y="-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7155-BC32-41AB-9F04-FDB9F7C2C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EC828-7384-4B28-80CE-A4FE59BC9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79ED-1ACB-408F-A811-4F9BA0D0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2FA-913B-4C53-9C72-72260D11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5234-0C42-4B0A-8A32-46700828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B60-6FC8-4A9E-B0E8-4592B22B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5829-6A26-42EA-9FD8-5A76A739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DBF6-8547-4636-8697-5D13EA47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C15E-F3B4-4675-9EAA-49FF0BDC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8C6E-FD0C-4B6C-BC89-6EDA30A5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AB5AC-4E49-44D9-9CA4-889F4AD4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82912-F953-411B-B72B-F2E70209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53BE-7689-4F4F-ADC5-B749CF94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6255-91FF-4A16-94A6-7100244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C4AB-5040-4C70-AF35-7B1F4A1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FF09-37A1-48B7-A0C3-5856694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D0B1-323B-4CD2-A938-3FA76351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16B2-FB4C-4434-8E79-7D61B15D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A99C-70A3-4EE1-B883-A17D36D0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79B-7893-43A4-979D-E4F5DE04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8DD3-B158-4223-9042-391E39BC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1D7E-2BBF-49CB-BB4A-4262D3DC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5460-14C3-4100-9DBF-F4DA11A0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6A54-1361-49AA-B2C9-9B44CFF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E15C-9532-4A64-AFBE-7B80C967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DAE-ED44-4292-9727-7BC34D97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5575-D17A-4D0C-B084-65A68D189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EBC22-36A5-439D-B430-0F9C7BD3C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0EA4-DB40-4BB6-A993-CAED24A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BE78-86D7-4E6E-84DC-BD332237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57F-A94E-42A1-99E8-BD65F51A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903D-3713-4AC0-A0C1-2A80AF3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9B29-9053-4AB2-91F0-7EAC6A80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E4ED5-D7A6-4BBF-B7A1-70A8387E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D738A-77DE-4074-AD74-7F2E4581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4ABEB-C06C-4B1B-9C63-5C03CC128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FB32F-74C6-43A6-B8C4-78C3E360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6C45B-B0EF-47F2-B038-ABB929A2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AC470-6E56-4B6C-8B30-FDB15460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CD74-C823-444D-8247-C2FE549C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9DC8F-7E2C-4BF5-8F7D-F2110444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9D61-DA24-4B32-B232-9128E9F2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1153A-1135-4216-B8B8-737076B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B8C0A-BE45-4D1A-933B-86086FAB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FA2B6-327E-43A8-8733-D9B7B42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1DB8-758C-4FAF-8B94-9A04BE05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2963-3AD3-4F00-BB85-AD8D5D07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FDFC-187E-47DA-8ECF-AD146012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57F6-764E-4263-A204-69CF4D7B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C5FC-CC34-437F-916A-9EF95B14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F7C76-D851-45AB-A0DA-31D3BA8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327-CF17-4211-BB3A-E8E49F64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8F4-4829-42A5-8120-540C64E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CDFB9-F97F-4E29-9E70-6B577BDB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8CAF-1171-45DF-8FAB-E2D6EE84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B876B-3911-4526-807B-A632AD4E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05CBB-D1F1-4F11-882E-B1CE8604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0C11-B319-4175-AA6C-05BE8CF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31F89-34B2-4532-A873-69256F08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EFDB-C26B-48B8-AE4C-1B5D52C5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7206-60DB-4668-9854-525A39C0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1801-08D1-4E67-B90E-A11B31E1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F6C3-FADB-4086-BB7D-9812AEDB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1EF236-E05A-4F79-90D7-219CAEA06012}"/>
              </a:ext>
            </a:extLst>
          </p:cNvPr>
          <p:cNvSpPr/>
          <p:nvPr/>
        </p:nvSpPr>
        <p:spPr>
          <a:xfrm>
            <a:off x="2438400" y="2148854"/>
            <a:ext cx="7315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44013-3608-453C-A2DF-B9068C14F6DC}"/>
              </a:ext>
            </a:extLst>
          </p:cNvPr>
          <p:cNvSpPr txBox="1"/>
          <p:nvPr/>
        </p:nvSpPr>
        <p:spPr>
          <a:xfrm>
            <a:off x="3831149" y="777269"/>
            <a:ext cx="452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NetCDF</a:t>
            </a:r>
            <a:r>
              <a:rPr lang="en-US" sz="2800" b="1" dirty="0"/>
              <a:t> to Unity VFX Pipeline</a:t>
            </a:r>
            <a:endParaRPr lang="en-US" b="1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09FAE11-E8D9-4246-904C-691F0515491D}"/>
              </a:ext>
            </a:extLst>
          </p:cNvPr>
          <p:cNvSpPr/>
          <p:nvPr/>
        </p:nvSpPr>
        <p:spPr>
          <a:xfrm>
            <a:off x="2939993" y="2504264"/>
            <a:ext cx="457195" cy="274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3B0EA2E-2F4B-4C32-8037-72E3A36BD66D}"/>
              </a:ext>
            </a:extLst>
          </p:cNvPr>
          <p:cNvSpPr/>
          <p:nvPr/>
        </p:nvSpPr>
        <p:spPr>
          <a:xfrm>
            <a:off x="3179356" y="2843943"/>
            <a:ext cx="457195" cy="274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8412690-C9B8-463D-A417-1CEB1E4D5BC2}"/>
              </a:ext>
            </a:extLst>
          </p:cNvPr>
          <p:cNvSpPr/>
          <p:nvPr/>
        </p:nvSpPr>
        <p:spPr>
          <a:xfrm>
            <a:off x="2706876" y="3164135"/>
            <a:ext cx="457195" cy="274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207EB-C56B-46D2-B471-03C2AD72E1B0}"/>
              </a:ext>
            </a:extLst>
          </p:cNvPr>
          <p:cNvSpPr txBox="1"/>
          <p:nvPr/>
        </p:nvSpPr>
        <p:spPr>
          <a:xfrm>
            <a:off x="2712757" y="3669857"/>
            <a:ext cx="82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Discover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F2EBE-169A-4B09-A347-C135336A1152}"/>
              </a:ext>
            </a:extLst>
          </p:cNvPr>
          <p:cNvSpPr txBox="1"/>
          <p:nvPr/>
        </p:nvSpPr>
        <p:spPr>
          <a:xfrm>
            <a:off x="4278837" y="3669857"/>
            <a:ext cx="67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Curate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C5BAC-E856-4F1D-9533-EDC7612B18A2}"/>
              </a:ext>
            </a:extLst>
          </p:cNvPr>
          <p:cNvSpPr txBox="1"/>
          <p:nvPr/>
        </p:nvSpPr>
        <p:spPr>
          <a:xfrm>
            <a:off x="5684605" y="3669857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74AD5-B583-408A-B9A8-928F84FA3994}"/>
              </a:ext>
            </a:extLst>
          </p:cNvPr>
          <p:cNvSpPr txBox="1"/>
          <p:nvPr/>
        </p:nvSpPr>
        <p:spPr>
          <a:xfrm>
            <a:off x="7245667" y="3669857"/>
            <a:ext cx="66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Create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46D01-18AD-4CC3-97B6-BF922366F8AE}"/>
              </a:ext>
            </a:extLst>
          </p:cNvPr>
          <p:cNvSpPr txBox="1"/>
          <p:nvPr/>
        </p:nvSpPr>
        <p:spPr>
          <a:xfrm>
            <a:off x="8656453" y="3669857"/>
            <a:ext cx="8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Visualize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E856F-37BB-4796-A221-762133F8AAA3}"/>
              </a:ext>
            </a:extLst>
          </p:cNvPr>
          <p:cNvSpPr txBox="1"/>
          <p:nvPr/>
        </p:nvSpPr>
        <p:spPr>
          <a:xfrm>
            <a:off x="2547622" y="2791229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NetCDF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BEB81-EFD9-448D-98E9-0F7CE23A6795}"/>
              </a:ext>
            </a:extLst>
          </p:cNvPr>
          <p:cNvSpPr txBox="1"/>
          <p:nvPr/>
        </p:nvSpPr>
        <p:spPr>
          <a:xfrm>
            <a:off x="3360260" y="321022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GRIB</a:t>
            </a:r>
            <a:endParaRPr lang="en-US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10B546A9-E0FE-4CCB-B616-A6D732C176D5}"/>
              </a:ext>
            </a:extLst>
          </p:cNvPr>
          <p:cNvSpPr/>
          <p:nvPr/>
        </p:nvSpPr>
        <p:spPr>
          <a:xfrm>
            <a:off x="4956611" y="2744202"/>
            <a:ext cx="365756" cy="65104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3D13DE-ABB2-4AE0-B57D-EF4DA6853F68}"/>
              </a:ext>
            </a:extLst>
          </p:cNvPr>
          <p:cNvSpPr/>
          <p:nvPr/>
        </p:nvSpPr>
        <p:spPr>
          <a:xfrm>
            <a:off x="4007214" y="2881361"/>
            <a:ext cx="645862" cy="37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84700D-5065-4835-9B78-7C76694B8746}"/>
              </a:ext>
            </a:extLst>
          </p:cNvPr>
          <p:cNvSpPr/>
          <p:nvPr/>
        </p:nvSpPr>
        <p:spPr>
          <a:xfrm>
            <a:off x="5660762" y="2891202"/>
            <a:ext cx="645862" cy="37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681235-067D-4E56-8BFB-7A74960704DA}"/>
              </a:ext>
            </a:extLst>
          </p:cNvPr>
          <p:cNvCxnSpPr>
            <a:cxnSpLocks/>
          </p:cNvCxnSpPr>
          <p:nvPr/>
        </p:nvCxnSpPr>
        <p:spPr>
          <a:xfrm flipH="1">
            <a:off x="5314402" y="3026077"/>
            <a:ext cx="30845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7F4A60-EFD9-4E56-B9F5-DE3EB1E63045}"/>
              </a:ext>
            </a:extLst>
          </p:cNvPr>
          <p:cNvCxnSpPr>
            <a:cxnSpLocks/>
          </p:cNvCxnSpPr>
          <p:nvPr/>
        </p:nvCxnSpPr>
        <p:spPr>
          <a:xfrm>
            <a:off x="5326561" y="3107170"/>
            <a:ext cx="2962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3EE976-14E5-40B8-955E-4F46D23D493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4653076" y="3069722"/>
            <a:ext cx="303535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B87C2F-F36A-4312-B45E-B48A9946B595}"/>
              </a:ext>
            </a:extLst>
          </p:cNvPr>
          <p:cNvSpPr txBox="1"/>
          <p:nvPr/>
        </p:nvSpPr>
        <p:spPr>
          <a:xfrm>
            <a:off x="4886373" y="2240293"/>
            <a:ext cx="506870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HDF5</a:t>
            </a:r>
            <a:br>
              <a:rPr lang="en-US" sz="1050" dirty="0"/>
            </a:br>
            <a:r>
              <a:rPr lang="en-US" sz="800" dirty="0"/>
              <a:t>(future)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CB87C-364B-47AE-B4F0-0FA74B8B097B}"/>
              </a:ext>
            </a:extLst>
          </p:cNvPr>
          <p:cNvSpPr txBox="1"/>
          <p:nvPr/>
        </p:nvSpPr>
        <p:spPr>
          <a:xfrm>
            <a:off x="5659726" y="2579089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Unity C#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FE3F65-596F-45E1-AA8B-813D5DA7310A}"/>
              </a:ext>
            </a:extLst>
          </p:cNvPr>
          <p:cNvSpPr txBox="1"/>
          <p:nvPr/>
        </p:nvSpPr>
        <p:spPr>
          <a:xfrm>
            <a:off x="3968463" y="2314089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Python </a:t>
            </a:r>
          </a:p>
          <a:p>
            <a:pPr algn="ctr"/>
            <a:r>
              <a:rPr lang="en-US" sz="1050" dirty="0"/>
              <a:t>Jupyter Lab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FC1BF5-11B5-4602-93CB-A8B86D636F63}"/>
              </a:ext>
            </a:extLst>
          </p:cNvPr>
          <p:cNvCxnSpPr>
            <a:cxnSpLocks/>
            <a:stCxn id="6" idx="4"/>
            <a:endCxn id="17" idx="1"/>
          </p:cNvCxnSpPr>
          <p:nvPr/>
        </p:nvCxnSpPr>
        <p:spPr>
          <a:xfrm>
            <a:off x="3397188" y="2641423"/>
            <a:ext cx="610026" cy="4283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A0AB34-E52A-45E2-B8CD-1FF71AD6B2C5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636551" y="2981102"/>
            <a:ext cx="370663" cy="886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898357-91AE-451D-BEDE-B4007AFC6437}"/>
              </a:ext>
            </a:extLst>
          </p:cNvPr>
          <p:cNvCxnSpPr>
            <a:cxnSpLocks/>
            <a:stCxn id="8" idx="4"/>
            <a:endCxn id="17" idx="1"/>
          </p:cNvCxnSpPr>
          <p:nvPr/>
        </p:nvCxnSpPr>
        <p:spPr>
          <a:xfrm flipV="1">
            <a:off x="3164071" y="3069723"/>
            <a:ext cx="843143" cy="2315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C073DE51-EE3B-48EE-BE9F-651E246E4263}"/>
              </a:ext>
            </a:extLst>
          </p:cNvPr>
          <p:cNvSpPr/>
          <p:nvPr/>
        </p:nvSpPr>
        <p:spPr>
          <a:xfrm>
            <a:off x="6652984" y="2870341"/>
            <a:ext cx="365756" cy="3398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D7F978-6F22-437D-BBE6-8D90C150AAE0}"/>
              </a:ext>
            </a:extLst>
          </p:cNvPr>
          <p:cNvCxnSpPr>
            <a:cxnSpLocks/>
            <a:stCxn id="18" idx="3"/>
            <a:endCxn id="52" idx="2"/>
          </p:cNvCxnSpPr>
          <p:nvPr/>
        </p:nvCxnSpPr>
        <p:spPr>
          <a:xfrm>
            <a:off x="6306624" y="3079564"/>
            <a:ext cx="346360" cy="32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89E165-558D-452F-B66E-016FA44D9831}"/>
              </a:ext>
            </a:extLst>
          </p:cNvPr>
          <p:cNvSpPr txBox="1"/>
          <p:nvPr/>
        </p:nvSpPr>
        <p:spPr>
          <a:xfrm>
            <a:off x="6457393" y="2314089"/>
            <a:ext cx="756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Unity</a:t>
            </a:r>
          </a:p>
          <a:p>
            <a:pPr algn="ctr"/>
            <a:r>
              <a:rPr lang="en-US" sz="1050" dirty="0"/>
              <a:t>3DTexture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87B080A-8669-4A96-9D4D-AFC2D69979E9}"/>
              </a:ext>
            </a:extLst>
          </p:cNvPr>
          <p:cNvSpPr/>
          <p:nvPr/>
        </p:nvSpPr>
        <p:spPr>
          <a:xfrm>
            <a:off x="7322275" y="2596609"/>
            <a:ext cx="645862" cy="90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078EED-2677-4BD2-8E3F-67874ED1BC21}"/>
              </a:ext>
            </a:extLst>
          </p:cNvPr>
          <p:cNvSpPr/>
          <p:nvPr/>
        </p:nvSpPr>
        <p:spPr>
          <a:xfrm>
            <a:off x="7423870" y="3178652"/>
            <a:ext cx="442672" cy="2100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VFX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1D215-31FD-4A71-A993-D2FDB0DA97DD}"/>
              </a:ext>
            </a:extLst>
          </p:cNvPr>
          <p:cNvSpPr txBox="1"/>
          <p:nvPr/>
        </p:nvSpPr>
        <p:spPr>
          <a:xfrm>
            <a:off x="7316659" y="2267922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Unity3D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78A305-F0E0-4128-8D59-5D9B7D27D8E6}"/>
              </a:ext>
            </a:extLst>
          </p:cNvPr>
          <p:cNvCxnSpPr>
            <a:cxnSpLocks/>
            <a:stCxn id="52" idx="5"/>
            <a:endCxn id="60" idx="1"/>
          </p:cNvCxnSpPr>
          <p:nvPr/>
        </p:nvCxnSpPr>
        <p:spPr>
          <a:xfrm>
            <a:off x="7018740" y="2997798"/>
            <a:ext cx="405130" cy="28590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2F02F8-A4C8-4DB2-B8A5-F7A4EE2FACD3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968137" y="2641422"/>
            <a:ext cx="684755" cy="4083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7FD57D-ABBB-471D-A7AB-6F3388915F62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968137" y="3040284"/>
            <a:ext cx="684755" cy="953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2C08DB-3607-4A04-BE9B-F20B544BFC36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7968137" y="3049819"/>
            <a:ext cx="684755" cy="37918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48B09CF-3D1A-4046-91BF-196F7A13A4C5}"/>
              </a:ext>
            </a:extLst>
          </p:cNvPr>
          <p:cNvSpPr/>
          <p:nvPr/>
        </p:nvSpPr>
        <p:spPr>
          <a:xfrm>
            <a:off x="4089849" y="2942948"/>
            <a:ext cx="322495" cy="1068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2CF8DF4-37F1-446A-BB0B-6AFF8E677596}"/>
              </a:ext>
            </a:extLst>
          </p:cNvPr>
          <p:cNvSpPr/>
          <p:nvPr/>
        </p:nvSpPr>
        <p:spPr>
          <a:xfrm>
            <a:off x="4263453" y="3103355"/>
            <a:ext cx="322495" cy="1068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Hackathorn</dc:creator>
  <cp:lastModifiedBy>Richard Hackathorn</cp:lastModifiedBy>
  <cp:revision>4</cp:revision>
  <dcterms:created xsi:type="dcterms:W3CDTF">2020-05-18T13:05:38Z</dcterms:created>
  <dcterms:modified xsi:type="dcterms:W3CDTF">2020-05-18T14:14:29Z</dcterms:modified>
</cp:coreProperties>
</file>