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3C7"/>
    <a:srgbClr val="004F9C"/>
    <a:srgbClr val="039833"/>
    <a:srgbClr val="CF4600"/>
    <a:srgbClr val="00A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20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CC282-DB40-4179-882B-6D824228CBD4}" type="datetimeFigureOut">
              <a:rPr lang="es-MX" smtClean="0"/>
              <a:t>12/10/2014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139D4-7342-4180-9F4B-61BCE6F434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43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139D4-7342-4180-9F4B-61BCE6F4340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714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D8BD-72EA-4631-A7C1-F9B63A22DA87}" type="datetime1">
              <a:rPr lang="es-MX" smtClean="0"/>
              <a:t>12/10/2014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820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95D5-D894-4DA1-A900-9C07687F0F16}" type="datetime1">
              <a:rPr lang="es-MX" smtClean="0"/>
              <a:t>12/10/2014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100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E7F9-06A3-4FD5-A387-899AB22CF277}" type="datetime1">
              <a:rPr lang="es-MX" smtClean="0"/>
              <a:t>12/10/2014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8439-4E17-4A23-98B4-9CCD5BAEDBC2}" type="datetime1">
              <a:rPr lang="es-MX" smtClean="0"/>
              <a:t>12/10/2014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51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1D9-1ACF-4489-BA90-5CB8DE17BD1E}" type="datetime1">
              <a:rPr lang="es-MX" smtClean="0"/>
              <a:t>12/10/2014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691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8C07-C25C-42A5-9452-EAEF0BD7C8EB}" type="datetime1">
              <a:rPr lang="es-MX" smtClean="0"/>
              <a:t>12/10/2014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665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F12D-624A-4CD5-9D3B-162633A4813A}" type="datetime1">
              <a:rPr lang="es-MX" smtClean="0"/>
              <a:t>12/10/2014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313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B8CD-6245-401D-A1B9-FCFDFDAFFA1E}" type="datetime1">
              <a:rPr lang="es-MX" smtClean="0"/>
              <a:t>12/10/2014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92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5438-8E8A-450D-9F7D-7297CE0280E8}" type="datetime1">
              <a:rPr lang="es-MX" smtClean="0"/>
              <a:t>12/10/2014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23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833D-348C-4AAC-967A-FCDFC3E7AE03}" type="datetime1">
              <a:rPr lang="es-MX" smtClean="0"/>
              <a:t>12/10/2014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98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20E7-1E67-4DA4-92CF-C17EFC35CF8D}" type="datetime1">
              <a:rPr lang="es-MX" smtClean="0"/>
              <a:t>12/10/2014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51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93257-0DC1-49F7-BB81-BAF523FA10CC}" type="datetime1">
              <a:rPr lang="es-MX" smtClean="0"/>
              <a:t>12/10/2014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189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>
            <a:normAutofit/>
          </a:bodyPr>
          <a:lstStyle/>
          <a:p>
            <a:r>
              <a:rPr lang="es-MX" sz="3200" dirty="0" err="1" smtClean="0">
                <a:latin typeface="Gill Sans MT" panose="020B0502020104020203" pitchFamily="34" charset="0"/>
              </a:rPr>
              <a:t>Hackatón</a:t>
            </a:r>
            <a:r>
              <a:rPr lang="es-MX" sz="3200" dirty="0" smtClean="0">
                <a:latin typeface="Gill Sans MT" panose="020B0502020104020203" pitchFamily="34" charset="0"/>
              </a:rPr>
              <a:t> Xalapa 2014</a:t>
            </a:r>
            <a:br>
              <a:rPr lang="es-MX" sz="3200" dirty="0" smtClean="0">
                <a:latin typeface="Gill Sans MT" panose="020B0502020104020203" pitchFamily="34" charset="0"/>
              </a:rPr>
            </a:br>
            <a:r>
              <a:rPr lang="es-MX" sz="3200" dirty="0" smtClean="0">
                <a:latin typeface="Gill Sans MT" panose="020B0502020104020203" pitchFamily="34" charset="0"/>
              </a:rPr>
              <a:t> </a:t>
            </a:r>
            <a:r>
              <a:rPr lang="es-MX" sz="2800" dirty="0" smtClean="0">
                <a:latin typeface="Gill Sans MT" panose="020B0502020104020203" pitchFamily="34" charset="0"/>
              </a:rPr>
              <a:t>Soluciones para nuestra capital</a:t>
            </a:r>
            <a:endParaRPr lang="es-MX" sz="3200" dirty="0">
              <a:latin typeface="Gill Sans MT" panose="020B0502020104020203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126976"/>
          </a:xfrm>
        </p:spPr>
        <p:txBody>
          <a:bodyPr>
            <a:normAutofit lnSpcReduction="10000"/>
          </a:bodyPr>
          <a:lstStyle/>
          <a:p>
            <a:r>
              <a:rPr lang="es-MX" sz="2400" dirty="0" smtClean="0">
                <a:latin typeface="Gill Sans MT" panose="020B0502020104020203" pitchFamily="34" charset="0"/>
              </a:rPr>
              <a:t>Presenta</a:t>
            </a:r>
            <a:r>
              <a:rPr lang="es-MX" dirty="0" smtClean="0">
                <a:latin typeface="Gill Sans MT" panose="020B0502020104020203" pitchFamily="34" charset="0"/>
              </a:rPr>
              <a:t> </a:t>
            </a:r>
          </a:p>
          <a:p>
            <a:r>
              <a:rPr lang="es-MX" dirty="0" smtClean="0">
                <a:latin typeface="Gill Sans MT" panose="020B0502020104020203" pitchFamily="34" charset="0"/>
              </a:rPr>
              <a:t>Five5</a:t>
            </a:r>
            <a:endParaRPr lang="es-MX" dirty="0" smtClean="0">
              <a:latin typeface="Gill Sans MT" panose="020B0502020104020203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0313" y="5661248"/>
            <a:ext cx="9144000" cy="72008"/>
          </a:xfrm>
          <a:prstGeom prst="rect">
            <a:avLst/>
          </a:prstGeom>
          <a:solidFill>
            <a:srgbClr val="DD2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10313" y="5805264"/>
            <a:ext cx="9144000" cy="792088"/>
          </a:xfrm>
          <a:prstGeom prst="rect">
            <a:avLst/>
          </a:prstGeom>
          <a:solidFill>
            <a:srgbClr val="004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83568" y="54452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Salud Xalapa</a:t>
            </a:r>
            <a:endParaRPr lang="es-MX" sz="3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614948" y="6597352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de Octubre de 2014</a:t>
            </a:r>
            <a:endParaRPr lang="es-MX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81422"/>
            <a:ext cx="1512168" cy="1717822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5" y="469512"/>
            <a:ext cx="2142037" cy="735012"/>
          </a:xfrm>
          <a:prstGeom prst="rect">
            <a:avLst/>
          </a:prstGeom>
        </p:spPr>
      </p:pic>
      <p:sp>
        <p:nvSpPr>
          <p:cNvPr id="12" name="1 Título"/>
          <p:cNvSpPr txBox="1">
            <a:spLocks/>
          </p:cNvSpPr>
          <p:nvPr/>
        </p:nvSpPr>
        <p:spPr>
          <a:xfrm>
            <a:off x="683568" y="8788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latin typeface="Gill Sans MT" panose="020B0502020104020203" pitchFamily="34" charset="0"/>
              </a:rPr>
              <a:t>H.  Ayuntamiento Xalapa</a:t>
            </a:r>
            <a:br>
              <a:rPr lang="es-MX" sz="3200" dirty="0" smtClean="0">
                <a:latin typeface="Gill Sans MT" panose="020B0502020104020203" pitchFamily="34" charset="0"/>
              </a:rPr>
            </a:br>
            <a:r>
              <a:rPr lang="es-MX" sz="3200" dirty="0" smtClean="0">
                <a:latin typeface="Gill Sans MT" panose="020B0502020104020203" pitchFamily="34" charset="0"/>
              </a:rPr>
              <a:t> </a:t>
            </a:r>
            <a:r>
              <a:rPr lang="es-MX" sz="2800" dirty="0" smtClean="0">
                <a:latin typeface="Gill Sans MT" panose="020B0502020104020203" pitchFamily="34" charset="0"/>
              </a:rPr>
              <a:t>Gobierno del Estado de Veracruz</a:t>
            </a:r>
            <a:endParaRPr lang="es-MX" sz="2800" dirty="0">
              <a:latin typeface="Gill Sans MT" panose="020B0502020104020203" pitchFamily="34" charset="0"/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10472"/>
            <a:ext cx="2328991" cy="1265756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977204"/>
            <a:ext cx="2328991" cy="72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9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Gill Sans MT" panose="020B0502020104020203" pitchFamily="34" charset="0"/>
              </a:rPr>
              <a:t>Índice</a:t>
            </a:r>
            <a:endParaRPr lang="es-MX" dirty="0">
              <a:latin typeface="Gill Sans MT" panose="020B0502020104020203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Texto del tema en cuestión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0313" y="1124744"/>
            <a:ext cx="9144000" cy="72008"/>
          </a:xfrm>
          <a:prstGeom prst="rect">
            <a:avLst/>
          </a:prstGeom>
          <a:solidFill>
            <a:srgbClr val="DD2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10313" y="1268760"/>
            <a:ext cx="9144000" cy="144016"/>
          </a:xfrm>
          <a:prstGeom prst="rect">
            <a:avLst/>
          </a:prstGeom>
          <a:solidFill>
            <a:srgbClr val="004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2</a:t>
            </a:fld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4" y="6309320"/>
            <a:ext cx="256165" cy="36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7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24</Words>
  <Application>Microsoft Office PowerPoint</Application>
  <PresentationFormat>Presentación en pantalla (4:3)</PresentationFormat>
  <Paragraphs>10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Hackatón Xalapa 2014  Soluciones para nuestra capital</vt:lpstr>
      <vt:lpstr>Índice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Freddy Íñiguez López</dc:creator>
  <cp:keywords>UV</cp:keywords>
  <cp:lastModifiedBy>Freddy Íñiguez López</cp:lastModifiedBy>
  <cp:revision>19</cp:revision>
  <dcterms:created xsi:type="dcterms:W3CDTF">2014-08-28T19:08:17Z</dcterms:created>
  <dcterms:modified xsi:type="dcterms:W3CDTF">2014-10-12T08:38:35Z</dcterms:modified>
</cp:coreProperties>
</file>