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3C7"/>
    <a:srgbClr val="004F9C"/>
    <a:srgbClr val="039833"/>
    <a:srgbClr val="CF4600"/>
    <a:srgbClr val="00A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93" autoAdjust="0"/>
  </p:normalViewPr>
  <p:slideViewPr>
    <p:cSldViewPr>
      <p:cViewPr>
        <p:scale>
          <a:sx n="60" d="100"/>
          <a:sy n="60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CC282-DB40-4179-882B-6D824228CBD4}" type="datetimeFigureOut">
              <a:rPr lang="es-MX" smtClean="0"/>
              <a:t>12/10/2014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139D4-7342-4180-9F4B-61BCE6F434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43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1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Cronograma</a:t>
            </a:r>
            <a:r>
              <a:rPr lang="es-MX" baseline="0" dirty="0" smtClean="0"/>
              <a:t>:</a:t>
            </a:r>
            <a:endParaRPr lang="es-MX" dirty="0" smtClean="0"/>
          </a:p>
          <a:p>
            <a:pPr marL="171450" indent="-171450">
              <a:buFontTx/>
              <a:buChar char="-"/>
            </a:pPr>
            <a:r>
              <a:rPr lang="es-MX" baseline="0" dirty="0" smtClean="0"/>
              <a:t>Representación del cronograma de actividades y visión de evolución del proyecto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57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1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Visión y contexto:</a:t>
            </a:r>
          </a:p>
          <a:p>
            <a:pPr marL="171450" indent="-171450">
              <a:buFontTx/>
              <a:buChar char="-"/>
            </a:pPr>
            <a:r>
              <a:rPr lang="es-MX" dirty="0" smtClean="0"/>
              <a:t>Es la</a:t>
            </a:r>
            <a:r>
              <a:rPr lang="es-MX" baseline="0" dirty="0" smtClean="0"/>
              <a:t> fuente o antecedentes del proyecto.</a:t>
            </a:r>
          </a:p>
          <a:p>
            <a:pPr marL="171450" indent="-171450">
              <a:buFontTx/>
              <a:buChar char="-"/>
            </a:pPr>
            <a:r>
              <a:rPr lang="es-MX" baseline="0" dirty="0" smtClean="0"/>
              <a:t>Explicar brevemente el por qué surge Salud Xalapa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47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Visión y contexto (2):</a:t>
            </a:r>
          </a:p>
          <a:p>
            <a:r>
              <a:rPr lang="es-MX" dirty="0" smtClean="0"/>
              <a:t>-</a:t>
            </a:r>
            <a:r>
              <a:rPr lang="es-MX" baseline="0" dirty="0" smtClean="0"/>
              <a:t> Explicar brevemente cómo vemos la evolución de Salud Xalapa en un futuro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904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Objetivo:</a:t>
            </a:r>
          </a:p>
          <a:p>
            <a:r>
              <a:rPr lang="es-MX" dirty="0" smtClean="0"/>
              <a:t>-</a:t>
            </a:r>
            <a:r>
              <a:rPr lang="es-MX" baseline="0" dirty="0" smtClean="0"/>
              <a:t> Enunciar el objetivo de Salud Xalapa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18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Propuesta:</a:t>
            </a:r>
          </a:p>
          <a:p>
            <a:pPr marL="171450" indent="-171450">
              <a:buFontTx/>
              <a:buChar char="-"/>
            </a:pPr>
            <a:r>
              <a:rPr lang="es-MX" dirty="0" smtClean="0"/>
              <a:t>Definir cómo se</a:t>
            </a:r>
            <a:r>
              <a:rPr lang="es-MX" baseline="0" dirty="0" smtClean="0"/>
              <a:t> va a trabajar para cumplir con la problemática encontrada:</a:t>
            </a:r>
          </a:p>
          <a:p>
            <a:pPr marL="628650" lvl="1" indent="-171450">
              <a:buFontTx/>
              <a:buChar char="-"/>
            </a:pPr>
            <a:r>
              <a:rPr lang="es-MX" baseline="0" dirty="0" smtClean="0"/>
              <a:t>Dificultad para encontrar donadores</a:t>
            </a:r>
          </a:p>
          <a:p>
            <a:pPr marL="628650" lvl="1" indent="-171450">
              <a:buFontTx/>
              <a:buChar char="-"/>
            </a:pPr>
            <a:r>
              <a:rPr lang="es-MX" baseline="0" dirty="0" smtClean="0"/>
              <a:t>Falta de información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05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Funcionalidad</a:t>
            </a:r>
            <a:r>
              <a:rPr lang="es-MX" baseline="0" dirty="0" smtClean="0"/>
              <a:t> y experiencia:</a:t>
            </a:r>
            <a:endParaRPr lang="es-MX" dirty="0" smtClean="0"/>
          </a:p>
          <a:p>
            <a:pPr marL="171450" indent="-171450">
              <a:buFontTx/>
              <a:buChar char="-"/>
            </a:pPr>
            <a:r>
              <a:rPr lang="es-MX" dirty="0" smtClean="0"/>
              <a:t>Definir</a:t>
            </a:r>
            <a:r>
              <a:rPr lang="es-MX" baseline="0" dirty="0" smtClean="0"/>
              <a:t> q</a:t>
            </a:r>
            <a:r>
              <a:rPr lang="es-MX" dirty="0" smtClean="0"/>
              <a:t>ué se desarrolla y</a:t>
            </a:r>
            <a:r>
              <a:rPr lang="es-MX" baseline="0" dirty="0" smtClean="0"/>
              <a:t> cómo podrá ser utilizada</a:t>
            </a:r>
          </a:p>
          <a:p>
            <a:pPr marL="171450" indent="-171450">
              <a:buFontTx/>
              <a:buChar char="-"/>
            </a:pPr>
            <a:r>
              <a:rPr lang="es-MX" baseline="0" dirty="0" smtClean="0"/>
              <a:t>Definir las características de la interfaz gráfica y de la aplicación y cómo estas van a facilitar la experiencia de usuario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57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Mockups</a:t>
            </a:r>
            <a:r>
              <a:rPr lang="es-MX" baseline="0" dirty="0" smtClean="0"/>
              <a:t>:</a:t>
            </a:r>
            <a:endParaRPr lang="es-MX" dirty="0" smtClean="0"/>
          </a:p>
          <a:p>
            <a:pPr marL="171450" indent="-171450">
              <a:buFontTx/>
              <a:buChar char="-"/>
            </a:pPr>
            <a:r>
              <a:rPr lang="es-MX" dirty="0" smtClean="0"/>
              <a:t>Representar</a:t>
            </a:r>
            <a:r>
              <a:rPr lang="es-MX" baseline="0" dirty="0" smtClean="0"/>
              <a:t> y describir aquellas pantallas de Salud Xalapa más importantes, principalmente las enfocadas al resolver el problema:</a:t>
            </a:r>
          </a:p>
          <a:p>
            <a:pPr marL="628650" lvl="1" indent="-171450">
              <a:buFontTx/>
              <a:buChar char="-"/>
            </a:pPr>
            <a:r>
              <a:rPr lang="es-MX" baseline="0" dirty="0" smtClean="0"/>
              <a:t>Dificultad de encontrar donadores</a:t>
            </a:r>
          </a:p>
          <a:p>
            <a:pPr marL="628650" lvl="1" indent="-171450">
              <a:buFontTx/>
              <a:buChar char="-"/>
            </a:pPr>
            <a:r>
              <a:rPr lang="es-MX" baseline="0" dirty="0" smtClean="0"/>
              <a:t>Falta de información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57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Arquitectura</a:t>
            </a:r>
            <a:r>
              <a:rPr lang="es-MX" baseline="0" dirty="0" smtClean="0"/>
              <a:t>:</a:t>
            </a:r>
            <a:endParaRPr lang="es-MX" dirty="0" smtClean="0"/>
          </a:p>
          <a:p>
            <a:pPr marL="171450" indent="-171450">
              <a:buFontTx/>
              <a:buChar char="-"/>
            </a:pPr>
            <a:r>
              <a:rPr lang="es-MX" dirty="0" smtClean="0"/>
              <a:t>Representar</a:t>
            </a:r>
            <a:r>
              <a:rPr lang="es-MX" baseline="0" dirty="0" smtClean="0"/>
              <a:t> y describir la arquitectura de la aplicación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57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Tecnología</a:t>
            </a:r>
            <a:r>
              <a:rPr lang="es-MX" baseline="0" dirty="0" smtClean="0"/>
              <a:t>:</a:t>
            </a:r>
            <a:endParaRPr lang="es-MX" dirty="0" smtClean="0"/>
          </a:p>
          <a:p>
            <a:pPr marL="171450" indent="-171450">
              <a:buFontTx/>
              <a:buChar char="-"/>
            </a:pPr>
            <a:r>
              <a:rPr lang="es-MX" baseline="0" dirty="0" smtClean="0"/>
              <a:t>Describir la tecnología a utilizar en el proyecto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139D4-7342-4180-9F4B-61BCE6F4340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57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8BD-72EA-4631-A7C1-F9B63A22DA87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2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95D5-D894-4DA1-A900-9C07687F0F16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0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E7F9-06A3-4FD5-A387-899AB22CF277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8439-4E17-4A23-98B4-9CCD5BAEDBC2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1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1D9-1ACF-4489-BA90-5CB8DE17BD1E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9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8C07-C25C-42A5-9452-EAEF0BD7C8EB}" type="datetime1">
              <a:rPr lang="es-MX" smtClean="0"/>
              <a:t>12/10/2014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6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12D-624A-4CD5-9D3B-162633A4813A}" type="datetime1">
              <a:rPr lang="es-MX" smtClean="0"/>
              <a:t>12/10/2014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1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B8CD-6245-401D-A1B9-FCFDFDAFFA1E}" type="datetime1">
              <a:rPr lang="es-MX" smtClean="0"/>
              <a:t>12/10/2014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9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438-8E8A-450D-9F7D-7297CE0280E8}" type="datetime1">
              <a:rPr lang="es-MX" smtClean="0"/>
              <a:t>12/10/2014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2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833D-348C-4AAC-967A-FCDFC3E7AE03}" type="datetime1">
              <a:rPr lang="es-MX" smtClean="0"/>
              <a:t>12/10/2014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9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0E7-1E67-4DA4-92CF-C17EFC35CF8D}" type="datetime1">
              <a:rPr lang="es-MX" smtClean="0"/>
              <a:t>12/10/2014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5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3257-0DC1-49F7-BB81-BAF523FA10CC}" type="datetime1">
              <a:rPr lang="es-MX" smtClean="0"/>
              <a:t>12/10/2014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Universidad Veracruzana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BA9E-4878-471D-9273-2841A9D0A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8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/>
          </a:bodyPr>
          <a:lstStyle/>
          <a:p>
            <a:r>
              <a:rPr lang="es-MX" sz="3200" dirty="0" err="1" smtClean="0">
                <a:latin typeface="Gill Sans MT" panose="020B0502020104020203" pitchFamily="34" charset="0"/>
              </a:rPr>
              <a:t>Hackatón</a:t>
            </a:r>
            <a:r>
              <a:rPr lang="es-MX" sz="3200" dirty="0" smtClean="0">
                <a:latin typeface="Gill Sans MT" panose="020B0502020104020203" pitchFamily="34" charset="0"/>
              </a:rPr>
              <a:t> Xalapa 2014</a:t>
            </a:r>
            <a:br>
              <a:rPr lang="es-MX" sz="3200" dirty="0" smtClean="0">
                <a:latin typeface="Gill Sans MT" panose="020B0502020104020203" pitchFamily="34" charset="0"/>
              </a:rPr>
            </a:br>
            <a:r>
              <a:rPr lang="es-MX" sz="3200" dirty="0" smtClean="0">
                <a:latin typeface="Gill Sans MT" panose="020B0502020104020203" pitchFamily="34" charset="0"/>
              </a:rPr>
              <a:t> </a:t>
            </a:r>
            <a:r>
              <a:rPr lang="es-MX" sz="2800" dirty="0" smtClean="0">
                <a:latin typeface="Gill Sans MT" panose="020B0502020104020203" pitchFamily="34" charset="0"/>
              </a:rPr>
              <a:t>Soluciones para nuestra capital</a:t>
            </a:r>
            <a:endParaRPr lang="es-MX" sz="3200" dirty="0">
              <a:latin typeface="Gill Sans MT" panose="020B0502020104020203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126976"/>
          </a:xfrm>
        </p:spPr>
        <p:txBody>
          <a:bodyPr>
            <a:normAutofit lnSpcReduction="10000"/>
          </a:bodyPr>
          <a:lstStyle/>
          <a:p>
            <a:r>
              <a:rPr lang="es-MX" sz="2400" dirty="0" smtClean="0">
                <a:latin typeface="Gill Sans MT" panose="020B0502020104020203" pitchFamily="34" charset="0"/>
              </a:rPr>
              <a:t>Presenta</a:t>
            </a:r>
            <a:r>
              <a:rPr lang="es-MX" dirty="0" smtClean="0">
                <a:latin typeface="Gill Sans MT" panose="020B0502020104020203" pitchFamily="34" charset="0"/>
              </a:rPr>
              <a:t> </a:t>
            </a:r>
          </a:p>
          <a:p>
            <a:r>
              <a:rPr lang="es-MX" dirty="0" smtClean="0">
                <a:latin typeface="Gill Sans MT" panose="020B0502020104020203" pitchFamily="34" charset="0"/>
              </a:rPr>
              <a:t>Five5</a:t>
            </a:r>
            <a:endParaRPr lang="es-MX" dirty="0" smtClean="0">
              <a:latin typeface="Gill Sans MT" panose="020B0502020104020203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5661248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5805264"/>
            <a:ext cx="9144000" cy="792088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83568" y="54452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Salud Xalapa</a:t>
            </a:r>
            <a:endParaRPr lang="es-MX" sz="3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614948" y="6597352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de Octubre de 2014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81422"/>
            <a:ext cx="1512168" cy="171782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5" y="469512"/>
            <a:ext cx="2142037" cy="735012"/>
          </a:xfrm>
          <a:prstGeom prst="rect">
            <a:avLst/>
          </a:prstGeom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683568" y="8788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latin typeface="Gill Sans MT" panose="020B0502020104020203" pitchFamily="34" charset="0"/>
              </a:rPr>
              <a:t>H.  Ayuntamiento Xalapa</a:t>
            </a:r>
            <a:br>
              <a:rPr lang="es-MX" sz="3200" dirty="0" smtClean="0">
                <a:latin typeface="Gill Sans MT" panose="020B0502020104020203" pitchFamily="34" charset="0"/>
              </a:rPr>
            </a:br>
            <a:r>
              <a:rPr lang="es-MX" sz="3200" dirty="0" smtClean="0">
                <a:latin typeface="Gill Sans MT" panose="020B0502020104020203" pitchFamily="34" charset="0"/>
              </a:rPr>
              <a:t> </a:t>
            </a:r>
            <a:r>
              <a:rPr lang="es-MX" sz="2800" dirty="0" smtClean="0">
                <a:latin typeface="Gill Sans MT" panose="020B0502020104020203" pitchFamily="34" charset="0"/>
              </a:rPr>
              <a:t>Gobierno del Estado de Veracruz</a:t>
            </a:r>
            <a:endParaRPr lang="es-MX" sz="2800" dirty="0">
              <a:latin typeface="Gill Sans MT" panose="020B0502020104020203" pitchFamily="34" charset="0"/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10472"/>
            <a:ext cx="2328991" cy="1265756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77204"/>
            <a:ext cx="2328991" cy="7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MX" dirty="0" smtClean="0">
                <a:latin typeface="Gill Sans MT" panose="020B0502020104020203" pitchFamily="34" charset="0"/>
              </a:rPr>
              <a:t>Cronograma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10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5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/>
          </a:bodyPr>
          <a:lstStyle/>
          <a:p>
            <a:r>
              <a:rPr lang="es-MX" sz="3200" dirty="0" err="1" smtClean="0">
                <a:latin typeface="Gill Sans MT" panose="020B0502020104020203" pitchFamily="34" charset="0"/>
              </a:rPr>
              <a:t>Hackatón</a:t>
            </a:r>
            <a:r>
              <a:rPr lang="es-MX" sz="3200" dirty="0" smtClean="0">
                <a:latin typeface="Gill Sans MT" panose="020B0502020104020203" pitchFamily="34" charset="0"/>
              </a:rPr>
              <a:t> Xalapa 2014</a:t>
            </a:r>
            <a:br>
              <a:rPr lang="es-MX" sz="3200" dirty="0" smtClean="0">
                <a:latin typeface="Gill Sans MT" panose="020B0502020104020203" pitchFamily="34" charset="0"/>
              </a:rPr>
            </a:br>
            <a:r>
              <a:rPr lang="es-MX" sz="3200" dirty="0" smtClean="0">
                <a:latin typeface="Gill Sans MT" panose="020B0502020104020203" pitchFamily="34" charset="0"/>
              </a:rPr>
              <a:t> </a:t>
            </a:r>
            <a:r>
              <a:rPr lang="es-MX" sz="2800" dirty="0" smtClean="0">
                <a:latin typeface="Gill Sans MT" panose="020B0502020104020203" pitchFamily="34" charset="0"/>
              </a:rPr>
              <a:t>Soluciones para nuestra capital</a:t>
            </a:r>
            <a:endParaRPr lang="es-MX" sz="3200" dirty="0">
              <a:latin typeface="Gill Sans MT" panose="020B0502020104020203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126976"/>
          </a:xfrm>
        </p:spPr>
        <p:txBody>
          <a:bodyPr>
            <a:normAutofit lnSpcReduction="10000"/>
          </a:bodyPr>
          <a:lstStyle/>
          <a:p>
            <a:r>
              <a:rPr lang="es-MX" sz="2400" dirty="0" smtClean="0">
                <a:latin typeface="Gill Sans MT" panose="020B0502020104020203" pitchFamily="34" charset="0"/>
              </a:rPr>
              <a:t>Presenta</a:t>
            </a:r>
            <a:r>
              <a:rPr lang="es-MX" dirty="0" smtClean="0">
                <a:latin typeface="Gill Sans MT" panose="020B0502020104020203" pitchFamily="34" charset="0"/>
              </a:rPr>
              <a:t> </a:t>
            </a:r>
          </a:p>
          <a:p>
            <a:r>
              <a:rPr lang="es-MX" dirty="0" smtClean="0">
                <a:latin typeface="Gill Sans MT" panose="020B0502020104020203" pitchFamily="34" charset="0"/>
              </a:rPr>
              <a:t>Five5</a:t>
            </a:r>
            <a:endParaRPr lang="es-MX" dirty="0" smtClean="0">
              <a:latin typeface="Gill Sans MT" panose="020B0502020104020203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5661248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5805264"/>
            <a:ext cx="9144000" cy="792088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83568" y="54452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Salud Xalapa</a:t>
            </a:r>
            <a:endParaRPr lang="es-MX" sz="3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614948" y="6597352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de Octubre de 2014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81422"/>
            <a:ext cx="1512168" cy="171782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5" y="469512"/>
            <a:ext cx="2142037" cy="735012"/>
          </a:xfrm>
          <a:prstGeom prst="rect">
            <a:avLst/>
          </a:prstGeom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683568" y="8788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latin typeface="Gill Sans MT" panose="020B0502020104020203" pitchFamily="34" charset="0"/>
              </a:rPr>
              <a:t>H.  Ayuntamiento Xalapa</a:t>
            </a:r>
            <a:br>
              <a:rPr lang="es-MX" sz="3200" dirty="0" smtClean="0">
                <a:latin typeface="Gill Sans MT" panose="020B0502020104020203" pitchFamily="34" charset="0"/>
              </a:rPr>
            </a:br>
            <a:r>
              <a:rPr lang="es-MX" sz="3200" dirty="0" smtClean="0">
                <a:latin typeface="Gill Sans MT" panose="020B0502020104020203" pitchFamily="34" charset="0"/>
              </a:rPr>
              <a:t> </a:t>
            </a:r>
            <a:r>
              <a:rPr lang="es-MX" sz="2800" dirty="0" smtClean="0">
                <a:latin typeface="Gill Sans MT" panose="020B0502020104020203" pitchFamily="34" charset="0"/>
              </a:rPr>
              <a:t>Gobierno del Estado de Veracruz</a:t>
            </a:r>
            <a:endParaRPr lang="es-MX" sz="2800" dirty="0">
              <a:latin typeface="Gill Sans MT" panose="020B0502020104020203" pitchFamily="34" charset="0"/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10472"/>
            <a:ext cx="2328991" cy="1265756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77204"/>
            <a:ext cx="2328991" cy="7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1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MX" dirty="0" smtClean="0">
                <a:latin typeface="Gill Sans MT" panose="020B0502020104020203" pitchFamily="34" charset="0"/>
              </a:rPr>
              <a:t>Visión y contexto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Dificultad de los ciudadanos para obtener donaciones de sangre o medicamentos cuando se necesitan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solidaridad</a:t>
            </a:r>
          </a:p>
          <a:p>
            <a:pPr algn="just"/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información sobre temas de salud</a:t>
            </a:r>
          </a:p>
          <a:p>
            <a:pPr lvl="1" algn="just"/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de salud en la mayoría de las comunidades</a:t>
            </a: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Ayto. </a:t>
            </a:r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cuenta con medio de difusión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2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MX" dirty="0" smtClean="0">
                <a:latin typeface="Gill Sans MT" panose="020B0502020104020203" pitchFamily="34" charset="0"/>
              </a:rPr>
              <a:t>Visión y contexto (2)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3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MX" dirty="0" smtClean="0">
                <a:latin typeface="Gill Sans MT" panose="020B0502020104020203" pitchFamily="34" charset="0"/>
              </a:rPr>
              <a:t>Objetivo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“Desarrollar una plataforma tecnológica que garantice la cooperación de la sociedad en la resolución de problemas relacionados con la salud pública a través de la difusión de información, fomentando la participación solidaria de la personas en relación con las donaciones de sangre y medicamentos.”</a:t>
            </a:r>
          </a:p>
          <a:p>
            <a:pPr marL="457200" lvl="1" indent="0" algn="just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Salud Xalapa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4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7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MX" dirty="0" smtClean="0">
                <a:latin typeface="Gill Sans MT" panose="020B0502020104020203" pitchFamily="34" charset="0"/>
              </a:rPr>
              <a:t>Propuesta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5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Integración de Salud Xalapa en la Secretaría de Salud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25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MX" dirty="0" smtClean="0">
                <a:latin typeface="Gill Sans MT" panose="020B0502020104020203" pitchFamily="34" charset="0"/>
              </a:rPr>
              <a:t>Funcionalidad y experiencia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6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05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MX" dirty="0" err="1" smtClean="0">
                <a:latin typeface="Gill Sans MT" panose="020B0502020104020203" pitchFamily="34" charset="0"/>
              </a:rPr>
              <a:t>Mockups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7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49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MX" dirty="0" smtClean="0">
                <a:latin typeface="Gill Sans MT" panose="020B0502020104020203" pitchFamily="34" charset="0"/>
              </a:rPr>
              <a:t>Arquitectura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8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87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MX" dirty="0" smtClean="0">
                <a:latin typeface="Gill Sans MT" panose="020B0502020104020203" pitchFamily="34" charset="0"/>
              </a:rPr>
              <a:t>Tecnología</a:t>
            </a:r>
            <a:endParaRPr lang="es-MX" dirty="0">
              <a:latin typeface="Gill Sans MT" panose="020B0502020104020203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0313" y="1124744"/>
            <a:ext cx="9144000" cy="72008"/>
          </a:xfrm>
          <a:prstGeom prst="rect">
            <a:avLst/>
          </a:prstGeom>
          <a:solidFill>
            <a:srgbClr val="DD2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313" y="1268760"/>
            <a:ext cx="9144000" cy="144016"/>
          </a:xfrm>
          <a:prstGeom prst="rect">
            <a:avLst/>
          </a:prstGeom>
          <a:solidFill>
            <a:srgbClr val="004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BA9E-4878-471D-9273-2841A9D0AB0C}" type="slidenum">
              <a:rPr lang="es-MX" smtClean="0"/>
              <a:t>9</a:t>
            </a:fld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4" y="6309320"/>
            <a:ext cx="256165" cy="362070"/>
          </a:xfrm>
          <a:prstGeom prst="rect">
            <a:avLst/>
          </a:prstGeom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7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285</Words>
  <Application>Microsoft Office PowerPoint</Application>
  <PresentationFormat>Presentación en pantalla (4:3)</PresentationFormat>
  <Paragraphs>73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Hackatón Xalapa 2014  Soluciones para nuestra capital</vt:lpstr>
      <vt:lpstr>Visión y contexto</vt:lpstr>
      <vt:lpstr>Visión y contexto (2)</vt:lpstr>
      <vt:lpstr>Objetivo</vt:lpstr>
      <vt:lpstr>Propuesta</vt:lpstr>
      <vt:lpstr>Funcionalidad y experiencia</vt:lpstr>
      <vt:lpstr>Mockups</vt:lpstr>
      <vt:lpstr>Arquitectura</vt:lpstr>
      <vt:lpstr>Tecnología</vt:lpstr>
      <vt:lpstr>Cronograma</vt:lpstr>
      <vt:lpstr>Hackatón Xalapa 2014  Soluciones para nuestra capital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Freddy Íñiguez López</dc:creator>
  <cp:keywords>UV</cp:keywords>
  <cp:lastModifiedBy>Freddy Íñiguez López</cp:lastModifiedBy>
  <cp:revision>38</cp:revision>
  <dcterms:created xsi:type="dcterms:W3CDTF">2014-08-28T19:08:17Z</dcterms:created>
  <dcterms:modified xsi:type="dcterms:W3CDTF">2014-10-12T10:45:42Z</dcterms:modified>
</cp:coreProperties>
</file>