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65" r:id="rId4"/>
    <p:sldId id="261" r:id="rId5"/>
    <p:sldId id="262" r:id="rId6"/>
    <p:sldId id="263" r:id="rId7"/>
    <p:sldId id="264" r:id="rId8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342900" indent="1143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685800" indent="2286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028700" indent="3429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371600" indent="457200" algn="l" defTabSz="825500" rtl="0" eaLnBrk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08069"/>
    <a:srgbClr val="00B99D"/>
    <a:srgbClr val="7B3B65"/>
    <a:srgbClr val="4D4D4D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43" d="100"/>
          <a:sy n="43" d="100"/>
        </p:scale>
        <p:origin x="-848" y="-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468A4-D96B-9643-95E8-C277907AFD65}" type="datetimeFigureOut">
              <a:rPr lang="en-US" smtClean="0"/>
              <a:t>13/12/15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78D9D-5D33-164C-96B8-D366B691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0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marL="2286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825500" rtl="0" eaLnBrk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/>
          </p:cNvSpPr>
          <p:nvPr userDrawn="1"/>
        </p:nvSpPr>
        <p:spPr bwMode="auto">
          <a:xfrm>
            <a:off x="-76200" y="10083800"/>
            <a:ext cx="24549100" cy="3784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6257951" y="12086077"/>
            <a:ext cx="11880798" cy="1080368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rgbClr val="4D4D4D"/>
                </a:solidFill>
                <a:latin typeface="Aleo" panose="020F050202020403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91362" y="10274300"/>
            <a:ext cx="10013976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dirty="0" smtClean="0"/>
              <a:t>Kliknij, 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/>
          <p:cNvSpPr>
            <a:spLocks/>
          </p:cNvSpPr>
          <p:nvPr userDrawn="1"/>
        </p:nvSpPr>
        <p:spPr bwMode="auto">
          <a:xfrm>
            <a:off x="12230100" y="0"/>
            <a:ext cx="1216660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r>
              <a: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0013976" cy="1625600"/>
          </a:xfrm>
        </p:spPr>
        <p:txBody>
          <a:bodyPr/>
          <a:lstStyle/>
          <a:p>
            <a:r>
              <a:rPr lang="pl-PL" dirty="0" smtClean="0"/>
              <a:t>Kliknij, aby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314450" y="2681288"/>
            <a:ext cx="10013454" cy="36718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/>
          <p:cNvSpPr>
            <a:spLocks/>
          </p:cNvSpPr>
          <p:nvPr userDrawn="1"/>
        </p:nvSpPr>
        <p:spPr bwMode="auto">
          <a:xfrm>
            <a:off x="8724900" y="-14288"/>
            <a:ext cx="15724188" cy="13800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0013976" cy="1625600"/>
          </a:xfrm>
        </p:spPr>
        <p:txBody>
          <a:bodyPr/>
          <a:lstStyle/>
          <a:p>
            <a:r>
              <a:rPr lang="pl-PL" dirty="0" smtClean="0"/>
              <a:t>Kliknij, aby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314450" y="2681288"/>
            <a:ext cx="10013454" cy="36718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16134656" cy="1625600"/>
          </a:xfrm>
        </p:spPr>
        <p:txBody>
          <a:bodyPr/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6" name="AutoShape 1"/>
          <p:cNvSpPr>
            <a:spLocks/>
          </p:cNvSpPr>
          <p:nvPr userDrawn="1"/>
        </p:nvSpPr>
        <p:spPr bwMode="auto">
          <a:xfrm>
            <a:off x="0" y="3835400"/>
            <a:ext cx="24371300" cy="447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6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313928" y="716033"/>
            <a:ext cx="2103120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13928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  <p:sldLayoutId id="2147483667" r:id="rId4"/>
    <p:sldLayoutId id="2147483662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9200" b="1" kern="1200">
          <a:solidFill>
            <a:srgbClr val="4D4D4D"/>
          </a:solidFill>
          <a:latin typeface="Aleo" panose="020F0502020204030203" pitchFamily="34" charset="0"/>
          <a:ea typeface="+mj-ea"/>
          <a:cs typeface="+mj-cs"/>
          <a:sym typeface="Helvetica" panose="020B060402020202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1pPr>
      <a:lvl2pPr marL="2286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2pPr>
      <a:lvl3pPr marL="4572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3pPr>
      <a:lvl4pPr marL="6858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4pPr>
      <a:lvl5pPr marL="914400"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5"/>
          <p:cNvSpPr>
            <a:spLocks/>
          </p:cNvSpPr>
          <p:nvPr/>
        </p:nvSpPr>
        <p:spPr bwMode="auto">
          <a:xfrm>
            <a:off x="-76200" y="10083800"/>
            <a:ext cx="24549100" cy="3784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ctr" eaLnBrk="1">
              <a:defRPr/>
            </a:pPr>
            <a:endParaRPr lang="en-US" sz="400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9" name="AutoShape 6"/>
          <p:cNvSpPr>
            <a:spLocks/>
          </p:cNvSpPr>
          <p:nvPr/>
        </p:nvSpPr>
        <p:spPr bwMode="auto">
          <a:xfrm>
            <a:off x="8303568" y="11976100"/>
            <a:ext cx="7200800" cy="762000"/>
          </a:xfrm>
          <a:custGeom>
            <a:avLst/>
            <a:gdLst>
              <a:gd name="T0" fmla="*/ 1978819 w 21600"/>
              <a:gd name="T1" fmla="*/ 381000 h 21600"/>
              <a:gd name="T2" fmla="*/ 1978819 w 21600"/>
              <a:gd name="T3" fmla="*/ 381000 h 21600"/>
              <a:gd name="T4" fmla="*/ 1978819 w 21600"/>
              <a:gd name="T5" fmla="*/ 381000 h 21600"/>
              <a:gd name="T6" fmla="*/ 1978819 w 21600"/>
              <a:gd name="T7" fmla="*/ 381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44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Luciano </a:t>
            </a:r>
            <a:r>
              <a:rPr lang="en-US" sz="4400" b="1" dirty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| </a:t>
            </a:r>
            <a:r>
              <a:rPr lang="en-US" sz="44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Empreendedor</a:t>
            </a:r>
            <a:endParaRPr lang="en-US" dirty="0"/>
          </a:p>
        </p:txBody>
      </p:sp>
      <p:sp>
        <p:nvSpPr>
          <p:cNvPr id="3080" name="AutoShape 7"/>
          <p:cNvSpPr>
            <a:spLocks/>
          </p:cNvSpPr>
          <p:nvPr/>
        </p:nvSpPr>
        <p:spPr bwMode="auto">
          <a:xfrm>
            <a:off x="7839075" y="10331450"/>
            <a:ext cx="8728075" cy="1511300"/>
          </a:xfrm>
          <a:custGeom>
            <a:avLst/>
            <a:gdLst>
              <a:gd name="T0" fmla="*/ 4364038 w 21600"/>
              <a:gd name="T1" fmla="*/ 755650 h 21600"/>
              <a:gd name="T2" fmla="*/ 4364038 w 21600"/>
              <a:gd name="T3" fmla="*/ 755650 h 21600"/>
              <a:gd name="T4" fmla="*/ 4364038 w 21600"/>
              <a:gd name="T5" fmla="*/ 755650 h 21600"/>
              <a:gd name="T6" fmla="*/ 4364038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Med.Go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977" t="20281" r="26940" b="29758"/>
          <a:stretch/>
        </p:blipFill>
        <p:spPr>
          <a:xfrm>
            <a:off x="8653459" y="1958818"/>
            <a:ext cx="6349808" cy="59072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/>
          </p:cNvSpPr>
          <p:nvPr/>
        </p:nvSpPr>
        <p:spPr bwMode="auto">
          <a:xfrm>
            <a:off x="8724900" y="-14288"/>
            <a:ext cx="15724188" cy="13800138"/>
          </a:xfrm>
          <a:custGeom>
            <a:avLst/>
            <a:gdLst>
              <a:gd name="T0" fmla="*/ 7862094 w 21600"/>
              <a:gd name="T1" fmla="*/ 6900069 h 21600"/>
              <a:gd name="T2" fmla="*/ 7862094 w 21600"/>
              <a:gd name="T3" fmla="*/ 6900069 h 21600"/>
              <a:gd name="T4" fmla="*/ 7862094 w 21600"/>
              <a:gd name="T5" fmla="*/ 6900069 h 21600"/>
              <a:gd name="T6" fmla="*/ 7862094 w 21600"/>
              <a:gd name="T7" fmla="*/ 69000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105" name="AutoShape 8"/>
          <p:cNvSpPr>
            <a:spLocks/>
          </p:cNvSpPr>
          <p:nvPr/>
        </p:nvSpPr>
        <p:spPr bwMode="auto">
          <a:xfrm>
            <a:off x="1534816" y="6672064"/>
            <a:ext cx="4680520" cy="762000"/>
          </a:xfrm>
          <a:custGeom>
            <a:avLst/>
            <a:gdLst>
              <a:gd name="T0" fmla="*/ 1911350 w 21600"/>
              <a:gd name="T1" fmla="*/ 381000 h 21600"/>
              <a:gd name="T2" fmla="*/ 1911350 w 21600"/>
              <a:gd name="T3" fmla="*/ 381000 h 21600"/>
              <a:gd name="T4" fmla="*/ 1911350 w 21600"/>
              <a:gd name="T5" fmla="*/ 381000 h 21600"/>
              <a:gd name="T6" fmla="*/ 1911350 w 21600"/>
              <a:gd name="T7" fmla="*/ 381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44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Adriana </a:t>
            </a:r>
            <a:r>
              <a:rPr lang="en-US" sz="44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Rodovalho</a:t>
            </a:r>
            <a:endParaRPr lang="en-US" dirty="0"/>
          </a:p>
        </p:txBody>
      </p:sp>
      <p:sp>
        <p:nvSpPr>
          <p:cNvPr id="4106" name="AutoShape 9"/>
          <p:cNvSpPr>
            <a:spLocks/>
          </p:cNvSpPr>
          <p:nvPr/>
        </p:nvSpPr>
        <p:spPr bwMode="auto">
          <a:xfrm>
            <a:off x="2153172" y="8010128"/>
            <a:ext cx="3581400" cy="660400"/>
          </a:xfrm>
          <a:custGeom>
            <a:avLst/>
            <a:gdLst>
              <a:gd name="T0" fmla="*/ 1790700 w 21600"/>
              <a:gd name="T1" fmla="*/ 330200 h 21600"/>
              <a:gd name="T2" fmla="*/ 1790700 w 21600"/>
              <a:gd name="T3" fmla="*/ 330200 h 21600"/>
              <a:gd name="T4" fmla="*/ 1790700 w 21600"/>
              <a:gd name="T5" fmla="*/ 330200 h 21600"/>
              <a:gd name="T6" fmla="*/ 1790700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3600" dirty="0" err="1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Empreendedora</a:t>
            </a:r>
            <a:endParaRPr lang="en-US" dirty="0"/>
          </a:p>
        </p:txBody>
      </p:sp>
      <p:sp>
        <p:nvSpPr>
          <p:cNvPr id="4107" name="AutoShape 10"/>
          <p:cNvSpPr>
            <a:spLocks/>
          </p:cNvSpPr>
          <p:nvPr/>
        </p:nvSpPr>
        <p:spPr bwMode="auto">
          <a:xfrm>
            <a:off x="7583488" y="6600056"/>
            <a:ext cx="3822700" cy="762000"/>
          </a:xfrm>
          <a:custGeom>
            <a:avLst/>
            <a:gdLst>
              <a:gd name="T0" fmla="*/ 1911350 w 21600"/>
              <a:gd name="T1" fmla="*/ 381000 h 21600"/>
              <a:gd name="T2" fmla="*/ 1911350 w 21600"/>
              <a:gd name="T3" fmla="*/ 381000 h 21600"/>
              <a:gd name="T4" fmla="*/ 1911350 w 21600"/>
              <a:gd name="T5" fmla="*/ 381000 h 21600"/>
              <a:gd name="T6" fmla="*/ 1911350 w 21600"/>
              <a:gd name="T7" fmla="*/ 381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44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Laercio</a:t>
            </a:r>
            <a:r>
              <a:rPr lang="en-US" sz="44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Jos</a:t>
            </a:r>
            <a:r>
              <a:rPr lang="en-US" sz="44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é</a:t>
            </a:r>
            <a:endParaRPr lang="en-US" dirty="0"/>
          </a:p>
        </p:txBody>
      </p:sp>
      <p:sp>
        <p:nvSpPr>
          <p:cNvPr id="4108" name="AutoShape 11"/>
          <p:cNvSpPr>
            <a:spLocks/>
          </p:cNvSpPr>
          <p:nvPr/>
        </p:nvSpPr>
        <p:spPr bwMode="auto">
          <a:xfrm>
            <a:off x="7697788" y="7506072"/>
            <a:ext cx="3581400" cy="660400"/>
          </a:xfrm>
          <a:custGeom>
            <a:avLst/>
            <a:gdLst>
              <a:gd name="T0" fmla="*/ 1790700 w 21600"/>
              <a:gd name="T1" fmla="*/ 330200 h 21600"/>
              <a:gd name="T2" fmla="*/ 1790700 w 21600"/>
              <a:gd name="T3" fmla="*/ 330200 h 21600"/>
              <a:gd name="T4" fmla="*/ 1790700 w 21600"/>
              <a:gd name="T5" fmla="*/ 330200 h 21600"/>
              <a:gd name="T6" fmla="*/ 1790700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3600" dirty="0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Tutor</a:t>
            </a:r>
            <a:endParaRPr lang="en-US" dirty="0"/>
          </a:p>
        </p:txBody>
      </p:sp>
      <p:sp>
        <p:nvSpPr>
          <p:cNvPr id="4109" name="AutoShape 12"/>
          <p:cNvSpPr>
            <a:spLocks/>
          </p:cNvSpPr>
          <p:nvPr/>
        </p:nvSpPr>
        <p:spPr bwMode="auto">
          <a:xfrm>
            <a:off x="18312680" y="6384032"/>
            <a:ext cx="3822700" cy="762000"/>
          </a:xfrm>
          <a:custGeom>
            <a:avLst/>
            <a:gdLst>
              <a:gd name="T0" fmla="*/ 1911350 w 21600"/>
              <a:gd name="T1" fmla="*/ 381000 h 21600"/>
              <a:gd name="T2" fmla="*/ 1911350 w 21600"/>
              <a:gd name="T3" fmla="*/ 381000 h 21600"/>
              <a:gd name="T4" fmla="*/ 1911350 w 21600"/>
              <a:gd name="T5" fmla="*/ 381000 h 21600"/>
              <a:gd name="T6" fmla="*/ 1911350 w 21600"/>
              <a:gd name="T7" fmla="*/ 381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44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Rodrigo Ferreira</a:t>
            </a:r>
            <a:endParaRPr lang="en-US" dirty="0"/>
          </a:p>
        </p:txBody>
      </p:sp>
      <p:sp>
        <p:nvSpPr>
          <p:cNvPr id="4110" name="AutoShape 13"/>
          <p:cNvSpPr>
            <a:spLocks/>
          </p:cNvSpPr>
          <p:nvPr/>
        </p:nvSpPr>
        <p:spPr bwMode="auto">
          <a:xfrm>
            <a:off x="18426980" y="7421736"/>
            <a:ext cx="3581400" cy="660400"/>
          </a:xfrm>
          <a:custGeom>
            <a:avLst/>
            <a:gdLst>
              <a:gd name="T0" fmla="*/ 1790700 w 21600"/>
              <a:gd name="T1" fmla="*/ 330200 h 21600"/>
              <a:gd name="T2" fmla="*/ 1790700 w 21600"/>
              <a:gd name="T3" fmla="*/ 330200 h 21600"/>
              <a:gd name="T4" fmla="*/ 1790700 w 21600"/>
              <a:gd name="T5" fmla="*/ 330200 h 21600"/>
              <a:gd name="T6" fmla="*/ 1790700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3600" dirty="0" err="1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Empreendedor</a:t>
            </a:r>
            <a:endParaRPr lang="en-US" dirty="0"/>
          </a:p>
        </p:txBody>
      </p:sp>
      <p:sp>
        <p:nvSpPr>
          <p:cNvPr id="4117" name="AutoShape 20"/>
          <p:cNvSpPr>
            <a:spLocks/>
          </p:cNvSpPr>
          <p:nvPr/>
        </p:nvSpPr>
        <p:spPr bwMode="auto">
          <a:xfrm>
            <a:off x="1379538" y="844550"/>
            <a:ext cx="14592300" cy="1511300"/>
          </a:xfrm>
          <a:custGeom>
            <a:avLst/>
            <a:gdLst>
              <a:gd name="T0" fmla="*/ 7296150 w 21600"/>
              <a:gd name="T1" fmla="*/ 755650 h 21600"/>
              <a:gd name="T2" fmla="*/ 7296150 w 21600"/>
              <a:gd name="T3" fmla="*/ 755650 h 21600"/>
              <a:gd name="T4" fmla="*/ 7296150 w 21600"/>
              <a:gd name="T5" fmla="*/ 755650 h 21600"/>
              <a:gd name="T6" fmla="*/ 7296150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/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Quem</a:t>
            </a:r>
            <a:r>
              <a:rPr lang="en-US" sz="92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</a:t>
            </a:r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somos</a:t>
            </a:r>
            <a:r>
              <a:rPr lang="en-US" sz="92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?</a:t>
            </a:r>
            <a:endParaRPr lang="en-US" dirty="0"/>
          </a:p>
        </p:txBody>
      </p:sp>
      <p:pic>
        <p:nvPicPr>
          <p:cNvPr id="29" name="Imagem 1" descr="C:\Users\Luciano\Downloads\12367093_661303863972246_1318027696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72" y="2897560"/>
            <a:ext cx="4176464" cy="352839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0" name="Imagem 4" descr="https://scontent.fudi1-1.fna.fbcdn.net/hphotos-xtf1/v/t1.0-9/12009576_1058820894130431_4074668609061483970_n.jpg?oh=6d1dc61c0e8c20f64ac6a402f601102e&amp;oe=572060C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04" y="2969568"/>
            <a:ext cx="3259609" cy="325960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1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088" y="2897560"/>
            <a:ext cx="3312567" cy="329840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2" name="Imagem 9" descr="C:\Users\Luciano\AppData\Local\Microsoft\Windows\Temporary Internet Files\Content.IE5\JCQRUWET\Eu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0712" y="2753544"/>
            <a:ext cx="3024336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AutoShape 12"/>
          <p:cNvSpPr>
            <a:spLocks/>
          </p:cNvSpPr>
          <p:nvPr/>
        </p:nvSpPr>
        <p:spPr bwMode="auto">
          <a:xfrm>
            <a:off x="12617772" y="6600056"/>
            <a:ext cx="3822700" cy="762000"/>
          </a:xfrm>
          <a:custGeom>
            <a:avLst/>
            <a:gdLst>
              <a:gd name="T0" fmla="*/ 1911350 w 21600"/>
              <a:gd name="T1" fmla="*/ 381000 h 21600"/>
              <a:gd name="T2" fmla="*/ 1911350 w 21600"/>
              <a:gd name="T3" fmla="*/ 381000 h 21600"/>
              <a:gd name="T4" fmla="*/ 1911350 w 21600"/>
              <a:gd name="T5" fmla="*/ 381000 h 21600"/>
              <a:gd name="T6" fmla="*/ 1911350 w 21600"/>
              <a:gd name="T7" fmla="*/ 381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44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Luciano J </a:t>
            </a:r>
            <a:r>
              <a:rPr lang="en-US" sz="44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Lopes</a:t>
            </a:r>
            <a:endParaRPr lang="en-US" dirty="0"/>
          </a:p>
        </p:txBody>
      </p:sp>
      <p:sp>
        <p:nvSpPr>
          <p:cNvPr id="34" name="AutoShape 13"/>
          <p:cNvSpPr>
            <a:spLocks/>
          </p:cNvSpPr>
          <p:nvPr/>
        </p:nvSpPr>
        <p:spPr bwMode="auto">
          <a:xfrm>
            <a:off x="12732072" y="7722096"/>
            <a:ext cx="3581400" cy="660400"/>
          </a:xfrm>
          <a:custGeom>
            <a:avLst/>
            <a:gdLst>
              <a:gd name="T0" fmla="*/ 1790700 w 21600"/>
              <a:gd name="T1" fmla="*/ 330200 h 21600"/>
              <a:gd name="T2" fmla="*/ 1790700 w 21600"/>
              <a:gd name="T3" fmla="*/ 330200 h 21600"/>
              <a:gd name="T4" fmla="*/ 1790700 w 21600"/>
              <a:gd name="T5" fmla="*/ 330200 h 21600"/>
              <a:gd name="T6" fmla="*/ 1790700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3600" dirty="0" err="1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Empreendedor</a:t>
            </a:r>
            <a:endParaRPr lang="en-US" dirty="0"/>
          </a:p>
        </p:txBody>
      </p:sp>
      <p:pic>
        <p:nvPicPr>
          <p:cNvPr id="35" name="Imagem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752" y="8802216"/>
            <a:ext cx="3096344" cy="32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AutoShape 12"/>
          <p:cNvSpPr>
            <a:spLocks/>
          </p:cNvSpPr>
          <p:nvPr/>
        </p:nvSpPr>
        <p:spPr bwMode="auto">
          <a:xfrm>
            <a:off x="9599712" y="12144672"/>
            <a:ext cx="3822700" cy="762000"/>
          </a:xfrm>
          <a:custGeom>
            <a:avLst/>
            <a:gdLst>
              <a:gd name="T0" fmla="*/ 1911350 w 21600"/>
              <a:gd name="T1" fmla="*/ 381000 h 21600"/>
              <a:gd name="T2" fmla="*/ 1911350 w 21600"/>
              <a:gd name="T3" fmla="*/ 381000 h 21600"/>
              <a:gd name="T4" fmla="*/ 1911350 w 21600"/>
              <a:gd name="T5" fmla="*/ 381000 h 21600"/>
              <a:gd name="T6" fmla="*/ 1911350 w 21600"/>
              <a:gd name="T7" fmla="*/ 381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44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Roulien</a:t>
            </a:r>
            <a:r>
              <a:rPr lang="en-US" sz="44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Vieira</a:t>
            </a:r>
            <a:endParaRPr lang="en-US" dirty="0"/>
          </a:p>
        </p:txBody>
      </p:sp>
      <p:sp>
        <p:nvSpPr>
          <p:cNvPr id="37" name="AutoShape 13"/>
          <p:cNvSpPr>
            <a:spLocks/>
          </p:cNvSpPr>
          <p:nvPr/>
        </p:nvSpPr>
        <p:spPr bwMode="auto">
          <a:xfrm>
            <a:off x="9743728" y="12834664"/>
            <a:ext cx="3581400" cy="660400"/>
          </a:xfrm>
          <a:custGeom>
            <a:avLst/>
            <a:gdLst>
              <a:gd name="T0" fmla="*/ 1790700 w 21600"/>
              <a:gd name="T1" fmla="*/ 330200 h 21600"/>
              <a:gd name="T2" fmla="*/ 1790700 w 21600"/>
              <a:gd name="T3" fmla="*/ 330200 h 21600"/>
              <a:gd name="T4" fmla="*/ 1790700 w 21600"/>
              <a:gd name="T5" fmla="*/ 330200 h 21600"/>
              <a:gd name="T6" fmla="*/ 1790700 w 21600"/>
              <a:gd name="T7" fmla="*/ 330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3600" dirty="0" err="1" smtClean="0">
                <a:solidFill>
                  <a:srgbClr val="4D4D4D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  <a:sym typeface="Lato Light" panose="020F0302020204030203" pitchFamily="34" charset="0"/>
              </a:rPr>
              <a:t>Empreendedor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063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"/>
          <p:cNvSpPr>
            <a:spLocks/>
          </p:cNvSpPr>
          <p:nvPr/>
        </p:nvSpPr>
        <p:spPr bwMode="auto">
          <a:xfrm>
            <a:off x="8724900" y="-14288"/>
            <a:ext cx="15724188" cy="13800138"/>
          </a:xfrm>
          <a:custGeom>
            <a:avLst/>
            <a:gdLst>
              <a:gd name="T0" fmla="*/ 7862094 w 21600"/>
              <a:gd name="T1" fmla="*/ 6900069 h 21600"/>
              <a:gd name="T2" fmla="*/ 7862094 w 21600"/>
              <a:gd name="T3" fmla="*/ 6900069 h 21600"/>
              <a:gd name="T4" fmla="*/ 7862094 w 21600"/>
              <a:gd name="T5" fmla="*/ 6900069 h 21600"/>
              <a:gd name="T6" fmla="*/ 7862094 w 21600"/>
              <a:gd name="T7" fmla="*/ 69000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131" name="AutoShape 10"/>
          <p:cNvSpPr>
            <a:spLocks/>
          </p:cNvSpPr>
          <p:nvPr/>
        </p:nvSpPr>
        <p:spPr bwMode="auto">
          <a:xfrm>
            <a:off x="1379538" y="844550"/>
            <a:ext cx="20389526" cy="1511300"/>
          </a:xfrm>
          <a:custGeom>
            <a:avLst/>
            <a:gdLst>
              <a:gd name="T0" fmla="*/ 7296150 w 21600"/>
              <a:gd name="T1" fmla="*/ 755650 h 21600"/>
              <a:gd name="T2" fmla="*/ 7296150 w 21600"/>
              <a:gd name="T3" fmla="*/ 755650 h 21600"/>
              <a:gd name="T4" fmla="*/ 7296150 w 21600"/>
              <a:gd name="T5" fmla="*/ 755650 h 21600"/>
              <a:gd name="T6" fmla="*/ 7296150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/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Qual</a:t>
            </a:r>
            <a:r>
              <a:rPr lang="en-US" sz="92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o </a:t>
            </a:r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desafio</a:t>
            </a:r>
            <a:r>
              <a:rPr lang="en-US" sz="92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?</a:t>
            </a:r>
            <a:endParaRPr lang="en-US" dirty="0"/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>
            <a:off x="1390800" y="6066780"/>
            <a:ext cx="21242360" cy="2303388"/>
          </a:xfrm>
          <a:custGeom>
            <a:avLst/>
            <a:gdLst>
              <a:gd name="T0" fmla="*/ 7296150 w 21600"/>
              <a:gd name="T1" fmla="*/ 755650 h 21600"/>
              <a:gd name="T2" fmla="*/ 7296150 w 21600"/>
              <a:gd name="T3" fmla="*/ 755650 h 21600"/>
              <a:gd name="T4" fmla="*/ 7296150 w 21600"/>
              <a:gd name="T5" fmla="*/ 755650 h 21600"/>
              <a:gd name="T6" fmla="*/ 7296150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138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INFORMA GOI</a:t>
            </a:r>
            <a:r>
              <a:rPr lang="en-US" sz="138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ÁS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194625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1"/>
          <p:cNvSpPr>
            <a:spLocks/>
          </p:cNvSpPr>
          <p:nvPr/>
        </p:nvSpPr>
        <p:spPr bwMode="auto">
          <a:xfrm>
            <a:off x="8724900" y="-14288"/>
            <a:ext cx="15724188" cy="13800138"/>
          </a:xfrm>
          <a:custGeom>
            <a:avLst/>
            <a:gdLst>
              <a:gd name="T0" fmla="*/ 7862094 w 21600"/>
              <a:gd name="T1" fmla="*/ 6900069 h 21600"/>
              <a:gd name="T2" fmla="*/ 7862094 w 21600"/>
              <a:gd name="T3" fmla="*/ 6900069 h 21600"/>
              <a:gd name="T4" fmla="*/ 7862094 w 21600"/>
              <a:gd name="T5" fmla="*/ 6900069 h 21600"/>
              <a:gd name="T6" fmla="*/ 7862094 w 21600"/>
              <a:gd name="T7" fmla="*/ 69000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182" name="AutoShape 13"/>
          <p:cNvSpPr>
            <a:spLocks/>
          </p:cNvSpPr>
          <p:nvPr/>
        </p:nvSpPr>
        <p:spPr bwMode="auto">
          <a:xfrm>
            <a:off x="1379538" y="844550"/>
            <a:ext cx="21253622" cy="1511300"/>
          </a:xfrm>
          <a:custGeom>
            <a:avLst/>
            <a:gdLst>
              <a:gd name="T0" fmla="*/ 4743450 w 21600"/>
              <a:gd name="T1" fmla="*/ 755650 h 21600"/>
              <a:gd name="T2" fmla="*/ 4743450 w 21600"/>
              <a:gd name="T3" fmla="*/ 755650 h 21600"/>
              <a:gd name="T4" fmla="*/ 4743450 w 21600"/>
              <a:gd name="T5" fmla="*/ 755650 h 21600"/>
              <a:gd name="T6" fmla="*/ 4743450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/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Voz</a:t>
            </a:r>
            <a:r>
              <a:rPr lang="en-US" sz="9200" b="1" dirty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</a:t>
            </a:r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ao</a:t>
            </a:r>
            <a:r>
              <a:rPr lang="en-US" sz="92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</a:t>
            </a:r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cidad</a:t>
            </a:r>
            <a:r>
              <a:rPr lang="en-US" sz="9200" b="1" dirty="0" err="1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ão</a:t>
            </a:r>
            <a:endParaRPr lang="en-US" dirty="0"/>
          </a:p>
        </p:txBody>
      </p:sp>
      <p:pic>
        <p:nvPicPr>
          <p:cNvPr id="2" name="Picture 1" descr="Part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880000"/>
            <a:ext cx="5400000" cy="9940909"/>
          </a:xfrm>
          <a:prstGeom prst="rect">
            <a:avLst/>
          </a:prstGeom>
        </p:spPr>
      </p:pic>
      <p:pic>
        <p:nvPicPr>
          <p:cNvPr id="3" name="Picture 2" descr="Parte2.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0" y="2880000"/>
            <a:ext cx="5400000" cy="99434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>
            <a:off x="8724900" y="-14288"/>
            <a:ext cx="15724188" cy="13800138"/>
          </a:xfrm>
          <a:custGeom>
            <a:avLst/>
            <a:gdLst>
              <a:gd name="T0" fmla="*/ 7862094 w 21600"/>
              <a:gd name="T1" fmla="*/ 6900069 h 21600"/>
              <a:gd name="T2" fmla="*/ 7862094 w 21600"/>
              <a:gd name="T3" fmla="*/ 6900069 h 21600"/>
              <a:gd name="T4" fmla="*/ 7862094 w 21600"/>
              <a:gd name="T5" fmla="*/ 6900069 h 21600"/>
              <a:gd name="T6" fmla="*/ 7862094 w 21600"/>
              <a:gd name="T7" fmla="*/ 69000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182" name="AutoShape 13"/>
          <p:cNvSpPr>
            <a:spLocks/>
          </p:cNvSpPr>
          <p:nvPr/>
        </p:nvSpPr>
        <p:spPr bwMode="auto">
          <a:xfrm>
            <a:off x="1379538" y="844550"/>
            <a:ext cx="21253622" cy="1511300"/>
          </a:xfrm>
          <a:custGeom>
            <a:avLst/>
            <a:gdLst>
              <a:gd name="T0" fmla="*/ 4743450 w 21600"/>
              <a:gd name="T1" fmla="*/ 755650 h 21600"/>
              <a:gd name="T2" fmla="*/ 4743450 w 21600"/>
              <a:gd name="T3" fmla="*/ 755650 h 21600"/>
              <a:gd name="T4" fmla="*/ 4743450 w 21600"/>
              <a:gd name="T5" fmla="*/ 755650 h 21600"/>
              <a:gd name="T6" fmla="*/ 4743450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/>
            <a:r>
              <a:rPr lang="en-US" sz="9200" b="1" dirty="0" err="1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Voz</a:t>
            </a:r>
            <a:r>
              <a:rPr lang="en-US" sz="9200" b="1" dirty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</a:t>
            </a:r>
            <a:r>
              <a:rPr lang="en-US" sz="9200" b="1" dirty="0" err="1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ao</a:t>
            </a:r>
            <a:r>
              <a:rPr lang="en-US" sz="9200" b="1" dirty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</a:t>
            </a:r>
            <a:r>
              <a:rPr lang="en-US" sz="9200" b="1" dirty="0" err="1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cidadão</a:t>
            </a:r>
            <a:endParaRPr lang="en-US" sz="9600" dirty="0"/>
          </a:p>
        </p:txBody>
      </p:sp>
      <p:pic>
        <p:nvPicPr>
          <p:cNvPr id="4" name="Picture 3" descr="Parte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880000"/>
            <a:ext cx="5400000" cy="9942856"/>
          </a:xfrm>
          <a:prstGeom prst="rect">
            <a:avLst/>
          </a:prstGeom>
        </p:spPr>
      </p:pic>
      <p:pic>
        <p:nvPicPr>
          <p:cNvPr id="5" name="Picture 4" descr="Parte3.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0" y="2880000"/>
            <a:ext cx="5400000" cy="99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019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"/>
          <p:cNvSpPr>
            <a:spLocks/>
          </p:cNvSpPr>
          <p:nvPr/>
        </p:nvSpPr>
        <p:spPr bwMode="auto">
          <a:xfrm>
            <a:off x="8724900" y="-14288"/>
            <a:ext cx="15724188" cy="13800138"/>
          </a:xfrm>
          <a:custGeom>
            <a:avLst/>
            <a:gdLst>
              <a:gd name="T0" fmla="*/ 7862094 w 21600"/>
              <a:gd name="T1" fmla="*/ 6900069 h 21600"/>
              <a:gd name="T2" fmla="*/ 7862094 w 21600"/>
              <a:gd name="T3" fmla="*/ 6900069 h 21600"/>
              <a:gd name="T4" fmla="*/ 7862094 w 21600"/>
              <a:gd name="T5" fmla="*/ 6900069 h 21600"/>
              <a:gd name="T6" fmla="*/ 7862094 w 21600"/>
              <a:gd name="T7" fmla="*/ 69000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246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7"/>
                </a:lnTo>
                <a:lnTo>
                  <a:pt x="9246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182" name="AutoShape 13"/>
          <p:cNvSpPr>
            <a:spLocks/>
          </p:cNvSpPr>
          <p:nvPr/>
        </p:nvSpPr>
        <p:spPr bwMode="auto">
          <a:xfrm>
            <a:off x="1379538" y="844550"/>
            <a:ext cx="21253622" cy="1511300"/>
          </a:xfrm>
          <a:custGeom>
            <a:avLst/>
            <a:gdLst>
              <a:gd name="T0" fmla="*/ 4743450 w 21600"/>
              <a:gd name="T1" fmla="*/ 755650 h 21600"/>
              <a:gd name="T2" fmla="*/ 4743450 w 21600"/>
              <a:gd name="T3" fmla="*/ 755650 h 21600"/>
              <a:gd name="T4" fmla="*/ 4743450 w 21600"/>
              <a:gd name="T5" fmla="*/ 755650 h 21600"/>
              <a:gd name="T6" fmla="*/ 4743450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/>
            <a:r>
              <a:rPr lang="en-US" sz="9200" b="1" dirty="0" err="1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Voz</a:t>
            </a:r>
            <a:r>
              <a:rPr lang="en-US" sz="9200" b="1" dirty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</a:t>
            </a:r>
            <a:r>
              <a:rPr lang="en-US" sz="9200" b="1" dirty="0" err="1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ao</a:t>
            </a:r>
            <a:r>
              <a:rPr lang="en-US" sz="9200" b="1" dirty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</a:t>
            </a:r>
            <a:r>
              <a:rPr lang="en-US" sz="9200" b="1" dirty="0" err="1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cidadão</a:t>
            </a:r>
            <a:endParaRPr lang="en-US" sz="9600" dirty="0"/>
          </a:p>
        </p:txBody>
      </p:sp>
      <p:pic>
        <p:nvPicPr>
          <p:cNvPr id="2" name="Picture 1" descr="Parte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880000"/>
            <a:ext cx="5400000" cy="9943901"/>
          </a:xfrm>
          <a:prstGeom prst="rect">
            <a:avLst/>
          </a:prstGeom>
        </p:spPr>
      </p:pic>
      <p:pic>
        <p:nvPicPr>
          <p:cNvPr id="3" name="Picture 2" descr="Parte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0" y="2880000"/>
            <a:ext cx="5400000" cy="99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5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5"/>
          <p:cNvSpPr>
            <a:spLocks/>
          </p:cNvSpPr>
          <p:nvPr/>
        </p:nvSpPr>
        <p:spPr bwMode="auto">
          <a:xfrm>
            <a:off x="-76200" y="10083800"/>
            <a:ext cx="24549100" cy="3784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ctr" eaLnBrk="1">
              <a:defRPr/>
            </a:pPr>
            <a:endParaRPr lang="en-US" sz="400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80" name="AutoShape 7"/>
          <p:cNvSpPr>
            <a:spLocks/>
          </p:cNvSpPr>
          <p:nvPr/>
        </p:nvSpPr>
        <p:spPr bwMode="auto">
          <a:xfrm>
            <a:off x="7839075" y="11035332"/>
            <a:ext cx="8728075" cy="1511300"/>
          </a:xfrm>
          <a:custGeom>
            <a:avLst/>
            <a:gdLst>
              <a:gd name="T0" fmla="*/ 4364038 w 21600"/>
              <a:gd name="T1" fmla="*/ 755650 h 21600"/>
              <a:gd name="T2" fmla="*/ 4364038 w 21600"/>
              <a:gd name="T3" fmla="*/ 755650 h 21600"/>
              <a:gd name="T4" fmla="*/ 4364038 w 21600"/>
              <a:gd name="T5" fmla="*/ 755650 h 21600"/>
              <a:gd name="T6" fmla="*/ 4364038 w 21600"/>
              <a:gd name="T7" fmla="*/ 7556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/>
            <a:r>
              <a:rPr lang="en-US" sz="9200" b="1" dirty="0" smtClean="0">
                <a:solidFill>
                  <a:srgbClr val="4D4D4D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OBRIGADO !!!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977" t="20281" r="26940" b="29758"/>
          <a:stretch/>
        </p:blipFill>
        <p:spPr>
          <a:xfrm>
            <a:off x="8653459" y="1958818"/>
            <a:ext cx="6349808" cy="59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7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4F4F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8F8F8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42</Words>
  <Application>Microsoft Macintosh PowerPoint</Application>
  <PresentationFormat>Custom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contact@improvepresentation.com</dc:creator>
  <cp:lastModifiedBy>Luciano Lopes</cp:lastModifiedBy>
  <cp:revision>88</cp:revision>
  <cp:lastPrinted>2015-12-13T18:12:06Z</cp:lastPrinted>
  <dcterms:modified xsi:type="dcterms:W3CDTF">2015-12-13T18:14:11Z</dcterms:modified>
</cp:coreProperties>
</file>