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714F-351F-4070-9EBB-71B9DE1CA5BB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383-30F4-406B-BD9B-57CA074D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26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714F-351F-4070-9EBB-71B9DE1CA5BB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383-30F4-406B-BD9B-57CA074D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48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714F-351F-4070-9EBB-71B9DE1CA5BB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383-30F4-406B-BD9B-57CA074D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13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714F-351F-4070-9EBB-71B9DE1CA5BB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383-30F4-406B-BD9B-57CA074DECB7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488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714F-351F-4070-9EBB-71B9DE1CA5BB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383-30F4-406B-BD9B-57CA074D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488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714F-351F-4070-9EBB-71B9DE1CA5BB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383-30F4-406B-BD9B-57CA074D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597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714F-351F-4070-9EBB-71B9DE1CA5BB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383-30F4-406B-BD9B-57CA074D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44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714F-351F-4070-9EBB-71B9DE1CA5BB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383-30F4-406B-BD9B-57CA074D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733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714F-351F-4070-9EBB-71B9DE1CA5BB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383-30F4-406B-BD9B-57CA074D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98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714F-351F-4070-9EBB-71B9DE1CA5BB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383-30F4-406B-BD9B-57CA074D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65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714F-351F-4070-9EBB-71B9DE1CA5BB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383-30F4-406B-BD9B-57CA074D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54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714F-351F-4070-9EBB-71B9DE1CA5BB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383-30F4-406B-BD9B-57CA074D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98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714F-351F-4070-9EBB-71B9DE1CA5BB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383-30F4-406B-BD9B-57CA074D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47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714F-351F-4070-9EBB-71B9DE1CA5BB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383-30F4-406B-BD9B-57CA074D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4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714F-351F-4070-9EBB-71B9DE1CA5BB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383-30F4-406B-BD9B-57CA074D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82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714F-351F-4070-9EBB-71B9DE1CA5BB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383-30F4-406B-BD9B-57CA074D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03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714F-351F-4070-9EBB-71B9DE1CA5BB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20383-30F4-406B-BD9B-57CA074D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11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0C714F-351F-4070-9EBB-71B9DE1CA5BB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20383-30F4-406B-BD9B-57CA074DE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198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9DD817-630F-4EC0-A5E4-62C306DF2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2296" y="4463481"/>
            <a:ext cx="5607405" cy="861420"/>
          </a:xfrm>
        </p:spPr>
        <p:txBody>
          <a:bodyPr/>
          <a:lstStyle/>
          <a:p>
            <a:r>
              <a:rPr lang="en-GB" dirty="0"/>
              <a:t>SMART Contracts for the smart Era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35F09-0E73-4612-A098-113A2A0C9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4" y="-736140"/>
            <a:ext cx="3343567" cy="3343567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17FA7F9-5000-42C7-B01A-BD744B5B75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9" t="30640" r="21264" b="32757"/>
          <a:stretch/>
        </p:blipFill>
        <p:spPr>
          <a:xfrm>
            <a:off x="1875895" y="2140181"/>
            <a:ext cx="8440209" cy="232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7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E98D-CBAA-4C16-B6E4-5A0B8DAE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It’s not fair….</a:t>
            </a:r>
          </a:p>
        </p:txBody>
      </p:sp>
      <p:pic>
        <p:nvPicPr>
          <p:cNvPr id="5" name="Content Placeholder 4" descr="A car parked on a street&#10;&#10;Description generated with very high confidence">
            <a:extLst>
              <a:ext uri="{FF2B5EF4-FFF2-40B4-BE49-F238E27FC236}">
                <a16:creationId xmlns:a16="http://schemas.microsoft.com/office/drawing/2014/main" id="{52153774-F2E7-458B-9B25-DFCA7C4A0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38" y="1667972"/>
            <a:ext cx="4702126" cy="35220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145362-BA03-4130-BEA1-18CED1B25FD9}"/>
              </a:ext>
            </a:extLst>
          </p:cNvPr>
          <p:cNvSpPr txBox="1"/>
          <p:nvPr/>
        </p:nvSpPr>
        <p:spPr>
          <a:xfrm>
            <a:off x="1209822" y="2222694"/>
            <a:ext cx="4144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Ever wondered why those “reckless” drivers are paying the same amount of money for their insurance as you?</a:t>
            </a:r>
          </a:p>
        </p:txBody>
      </p:sp>
    </p:spTree>
    <p:extLst>
      <p:ext uri="{BB962C8B-B14F-4D97-AF65-F5344CB8AC3E}">
        <p14:creationId xmlns:p14="http://schemas.microsoft.com/office/powerpoint/2010/main" val="34310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E98D-CBAA-4C16-B6E4-5A0B8DAE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</a:t>
            </a:r>
            <a:r>
              <a:rPr lang="en-GB" dirty="0" err="1"/>
              <a:t>wanna</a:t>
            </a:r>
            <a:r>
              <a:rPr lang="en-GB" dirty="0"/>
              <a:t> change that?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D0820C-FFC4-4F56-9B82-E58882FDA915}"/>
              </a:ext>
            </a:extLst>
          </p:cNvPr>
          <p:cNvSpPr/>
          <p:nvPr/>
        </p:nvSpPr>
        <p:spPr>
          <a:xfrm>
            <a:off x="5787607" y="3405420"/>
            <a:ext cx="4488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Imagine saving money by driving safe!</a:t>
            </a:r>
          </a:p>
        </p:txBody>
      </p:sp>
      <p:sp>
        <p:nvSpPr>
          <p:cNvPr id="8" name="AutoShape 2" descr="Image result for tio patinhas">
            <a:extLst>
              <a:ext uri="{FF2B5EF4-FFF2-40B4-BE49-F238E27FC236}">
                <a16:creationId xmlns:a16="http://schemas.microsoft.com/office/drawing/2014/main" id="{FC9FC710-062B-4A08-B846-7C1B3C3622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8188" y="1714500"/>
            <a:ext cx="30956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2" name="Picture 11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A375969F-70F7-45B2-B4B5-E7A6E7B4A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26" y="1438595"/>
            <a:ext cx="4218061" cy="467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9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E98D-CBAA-4C16-B6E4-5A0B8DAE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 the era of smart contracts!</a:t>
            </a:r>
          </a:p>
        </p:txBody>
      </p:sp>
    </p:spTree>
    <p:extLst>
      <p:ext uri="{BB962C8B-B14F-4D97-AF65-F5344CB8AC3E}">
        <p14:creationId xmlns:p14="http://schemas.microsoft.com/office/powerpoint/2010/main" val="22881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CC15-BC3A-4575-9B7B-2F5AC8FC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A person driving a car&#10;&#10;Description generated with high confidence">
            <a:extLst>
              <a:ext uri="{FF2B5EF4-FFF2-40B4-BE49-F238E27FC236}">
                <a16:creationId xmlns:a16="http://schemas.microsoft.com/office/drawing/2014/main" id="{99F6068E-7B82-4256-A993-07F926A5C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2577467"/>
            <a:ext cx="4622440" cy="3083168"/>
          </a:xfrm>
        </p:spPr>
      </p:pic>
      <p:pic>
        <p:nvPicPr>
          <p:cNvPr id="7" name="Picture 6" descr="A close up of a toy&#10;&#10;Description generated with high confidence">
            <a:extLst>
              <a:ext uri="{FF2B5EF4-FFF2-40B4-BE49-F238E27FC236}">
                <a16:creationId xmlns:a16="http://schemas.microsoft.com/office/drawing/2014/main" id="{E34E3C20-504F-4FCB-8F03-BB54034A3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084" y="2928426"/>
            <a:ext cx="2857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19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643</TotalTime>
  <Words>50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PowerPoint Presentation</vt:lpstr>
      <vt:lpstr>It’s not fair….</vt:lpstr>
      <vt:lpstr>…wanna change that?</vt:lpstr>
      <vt:lpstr>Join the era of smart contracts!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Margarida Costa</dc:creator>
  <cp:lastModifiedBy>Margarida Costa</cp:lastModifiedBy>
  <cp:revision>15</cp:revision>
  <dcterms:created xsi:type="dcterms:W3CDTF">2017-11-18T19:15:15Z</dcterms:created>
  <dcterms:modified xsi:type="dcterms:W3CDTF">2017-11-19T08:54:59Z</dcterms:modified>
</cp:coreProperties>
</file>