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3" r:id="rId5"/>
    <p:sldId id="262" r:id="rId6"/>
    <p:sldId id="261" r:id="rId7"/>
    <p:sldId id="264" r:id="rId8"/>
    <p:sldId id="265" r:id="rId9"/>
    <p:sldId id="266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8" d="100"/>
          <a:sy n="88" d="100"/>
        </p:scale>
        <p:origin x="46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2B26A-6FA0-47B0-A32D-C223CC2FB0C4}" type="datetimeFigureOut">
              <a:rPr lang="en-IN" smtClean="0"/>
              <a:t>20-11-2024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33AB6DBC-88C7-4E0E-8910-BF82149043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4500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2B26A-6FA0-47B0-A32D-C223CC2FB0C4}" type="datetimeFigureOut">
              <a:rPr lang="en-IN" smtClean="0"/>
              <a:t>20-11-2024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B6DBC-88C7-4E0E-8910-BF82149043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0564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2B26A-6FA0-47B0-A32D-C223CC2FB0C4}" type="datetimeFigureOut">
              <a:rPr lang="en-IN" smtClean="0"/>
              <a:t>20-11-2024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B6DBC-88C7-4E0E-8910-BF82149043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53831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2B26A-6FA0-47B0-A32D-C223CC2FB0C4}" type="datetimeFigureOut">
              <a:rPr lang="en-IN" smtClean="0"/>
              <a:t>20-11-2024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B6DBC-88C7-4E0E-8910-BF82149043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36914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7B82B26A-6FA0-47B0-A32D-C223CC2FB0C4}" type="datetimeFigureOut">
              <a:rPr lang="en-IN" smtClean="0"/>
              <a:t>20-11-2024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IN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33AB6DBC-88C7-4E0E-8910-BF82149043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0704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2B26A-6FA0-47B0-A32D-C223CC2FB0C4}" type="datetimeFigureOut">
              <a:rPr lang="en-IN" smtClean="0"/>
              <a:t>20-11-2024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B6DBC-88C7-4E0E-8910-BF82149043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2191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2B26A-6FA0-47B0-A32D-C223CC2FB0C4}" type="datetimeFigureOut">
              <a:rPr lang="en-IN" smtClean="0"/>
              <a:t>20-11-2024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B6DBC-88C7-4E0E-8910-BF82149043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3353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2B26A-6FA0-47B0-A32D-C223CC2FB0C4}" type="datetimeFigureOut">
              <a:rPr lang="en-IN" smtClean="0"/>
              <a:t>20-11-2024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B6DBC-88C7-4E0E-8910-BF82149043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56511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2B26A-6FA0-47B0-A32D-C223CC2FB0C4}" type="datetimeFigureOut">
              <a:rPr lang="en-IN" smtClean="0"/>
              <a:t>20-11-2024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B6DBC-88C7-4E0E-8910-BF82149043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6281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2B26A-6FA0-47B0-A32D-C223CC2FB0C4}" type="datetimeFigureOut">
              <a:rPr lang="en-IN" smtClean="0"/>
              <a:t>20-11-2024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B6DBC-88C7-4E0E-8910-BF82149043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8335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2B26A-6FA0-47B0-A32D-C223CC2FB0C4}" type="datetimeFigureOut">
              <a:rPr lang="en-IN" smtClean="0"/>
              <a:t>20-11-2024</a:t>
            </a:fld>
            <a:endParaRPr lang="en-IN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AB6DBC-88C7-4E0E-8910-BF82149043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9747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7B82B26A-6FA0-47B0-A32D-C223CC2FB0C4}" type="datetimeFigureOut">
              <a:rPr lang="en-IN" smtClean="0"/>
              <a:t>20-11-2024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IN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33AB6DBC-88C7-4E0E-8910-BF82149043A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914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Folder Protection App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25614" y="4364966"/>
            <a:ext cx="8442385" cy="197544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 Simple GUI Application for Securing </a:t>
            </a:r>
            <a:r>
              <a:rPr lang="en-US" dirty="0" smtClean="0"/>
              <a:t>Folders</a:t>
            </a:r>
            <a:endParaRPr lang="en-IN" dirty="0"/>
          </a:p>
          <a:p>
            <a:endParaRPr lang="en-US" dirty="0" smtClean="0"/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SHREY PALAN 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PARAM KHANDAVI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TRUSHA SAVALIYA </a:t>
            </a:r>
          </a:p>
          <a:p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51519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b="1" dirty="0"/>
              <a:t/>
            </a:r>
            <a:br>
              <a:rPr lang="en-IN" b="1" dirty="0"/>
            </a:br>
            <a:r>
              <a:rPr lang="en-IN" b="1" dirty="0" smtClean="0"/>
              <a:t/>
            </a:r>
            <a:br>
              <a:rPr lang="en-IN" b="1" dirty="0" smtClean="0"/>
            </a:br>
            <a:r>
              <a:rPr lang="en-IN" b="1" dirty="0" smtClean="0"/>
              <a:t>Limitations </a:t>
            </a:r>
            <a:r>
              <a:rPr lang="en-IN" b="1" dirty="0"/>
              <a:t>and Future Improvements</a:t>
            </a:r>
            <a:br>
              <a:rPr lang="en-IN" b="1" dirty="0"/>
            </a:b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Security Concerns:</a:t>
            </a:r>
          </a:p>
          <a:p>
            <a:pPr lvl="5"/>
            <a:r>
              <a:rPr lang="en-US" dirty="0"/>
              <a:t>Passwords are stored in plain text; consider using hashing for storage.</a:t>
            </a:r>
          </a:p>
          <a:p>
            <a:r>
              <a:rPr lang="en-US" dirty="0"/>
              <a:t>Data Loss Risks:</a:t>
            </a:r>
          </a:p>
          <a:p>
            <a:pPr lvl="5"/>
            <a:r>
              <a:rPr lang="en-US" dirty="0"/>
              <a:t>Potential loss of access if the application crashes.</a:t>
            </a:r>
          </a:p>
          <a:p>
            <a:r>
              <a:rPr lang="en-US" dirty="0"/>
              <a:t>Enhancements:</a:t>
            </a:r>
          </a:p>
          <a:p>
            <a:pPr lvl="5"/>
            <a:r>
              <a:rPr lang="en-US" dirty="0"/>
              <a:t>Implement encryption for better security.</a:t>
            </a:r>
          </a:p>
          <a:p>
            <a:pPr lvl="5"/>
            <a:r>
              <a:rPr lang="en-US" dirty="0"/>
              <a:t>Add user authentication features.</a:t>
            </a:r>
          </a:p>
        </p:txBody>
      </p:sp>
    </p:spTree>
    <p:extLst>
      <p:ext uri="{BB962C8B-B14F-4D97-AF65-F5344CB8AC3E}">
        <p14:creationId xmlns:p14="http://schemas.microsoft.com/office/powerpoint/2010/main" val="25354334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Summary:</a:t>
            </a:r>
          </a:p>
          <a:p>
            <a:pPr lvl="3"/>
            <a:r>
              <a:rPr lang="en-US" dirty="0"/>
              <a:t>The Folder Protection App is a basic yet functional tool for securing folders.</a:t>
            </a:r>
          </a:p>
          <a:p>
            <a:pPr lvl="3"/>
            <a:r>
              <a:rPr lang="en-US" dirty="0"/>
              <a:t>Provides a foundation for understanding GUI applications and file management in Python.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040678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Python Documentation: Python.org</a:t>
            </a:r>
          </a:p>
          <a:p>
            <a:r>
              <a:rPr lang="en-IN" dirty="0" err="1"/>
              <a:t>Tkinter</a:t>
            </a:r>
            <a:r>
              <a:rPr lang="en-IN" dirty="0"/>
              <a:t> Documentation: </a:t>
            </a:r>
            <a:r>
              <a:rPr lang="en-IN" dirty="0" err="1"/>
              <a:t>Tkinter</a:t>
            </a:r>
            <a:r>
              <a:rPr lang="en-IN" dirty="0"/>
              <a:t> Documentation</a:t>
            </a:r>
          </a:p>
          <a:p>
            <a:r>
              <a:rPr lang="en-IN" dirty="0"/>
              <a:t>OS Module: OS Module Documentation</a:t>
            </a:r>
          </a:p>
        </p:txBody>
      </p:sp>
    </p:spTree>
    <p:extLst>
      <p:ext uri="{BB962C8B-B14F-4D97-AF65-F5344CB8AC3E}">
        <p14:creationId xmlns:p14="http://schemas.microsoft.com/office/powerpoint/2010/main" val="2835091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 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Overview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The Folder Protection App is a Python-based GUI application designed to protect folders with a password.</a:t>
            </a:r>
          </a:p>
          <a:p>
            <a:pPr lvl="1"/>
            <a:r>
              <a:rPr lang="en-US" dirty="0"/>
              <a:t>Built using </a:t>
            </a:r>
            <a:r>
              <a:rPr lang="en-US" dirty="0" err="1"/>
              <a:t>Tkinter</a:t>
            </a:r>
            <a:r>
              <a:rPr lang="en-US" dirty="0"/>
              <a:t> for the GUI and the </a:t>
            </a:r>
            <a:r>
              <a:rPr lang="en-US" dirty="0" err="1"/>
              <a:t>os</a:t>
            </a:r>
            <a:r>
              <a:rPr lang="en-US" dirty="0"/>
              <a:t> module for file operations</a:t>
            </a:r>
            <a:r>
              <a:rPr lang="en-US" dirty="0" smtClean="0"/>
              <a:t>.</a:t>
            </a:r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713944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Key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Folder Selection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Users can browse and select a folder to protect.</a:t>
            </a:r>
          </a:p>
          <a:p>
            <a:r>
              <a:rPr lang="en-US" b="1" dirty="0"/>
              <a:t>Password Protection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Set a password to lock the selected folder.</a:t>
            </a:r>
          </a:p>
          <a:p>
            <a:r>
              <a:rPr lang="en-US" b="1" dirty="0"/>
              <a:t>Locking Mechanism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Hides or restricts access to the folder based on the operating system.</a:t>
            </a:r>
          </a:p>
          <a:p>
            <a:r>
              <a:rPr lang="en-US" b="1" dirty="0"/>
              <a:t>Unlocking Mechanism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Users can unlock the folder by entering the correct password</a:t>
            </a:r>
            <a:r>
              <a:rPr lang="en-US" dirty="0" smtClean="0"/>
              <a:t>.</a:t>
            </a:r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3626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Technical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Programming Language: Python</a:t>
            </a:r>
          </a:p>
          <a:p>
            <a:r>
              <a:rPr lang="en-IN" dirty="0"/>
              <a:t>Libraries Used:</a:t>
            </a:r>
          </a:p>
          <a:p>
            <a:pPr lvl="5"/>
            <a:r>
              <a:rPr lang="en-IN" dirty="0" err="1"/>
              <a:t>tkinter</a:t>
            </a:r>
            <a:r>
              <a:rPr lang="en-IN" dirty="0"/>
              <a:t>: For GUI development.</a:t>
            </a:r>
          </a:p>
          <a:p>
            <a:pPr lvl="5"/>
            <a:r>
              <a:rPr lang="en-IN" dirty="0" err="1"/>
              <a:t>os</a:t>
            </a:r>
            <a:r>
              <a:rPr lang="en-IN" dirty="0"/>
              <a:t>: For file system operations.</a:t>
            </a:r>
          </a:p>
          <a:p>
            <a:pPr lvl="5"/>
            <a:r>
              <a:rPr lang="en-IN" dirty="0" err="1"/>
              <a:t>subprocess</a:t>
            </a:r>
            <a:r>
              <a:rPr lang="en-IN" dirty="0"/>
              <a:t>: To open folders in file explorers.</a:t>
            </a:r>
          </a:p>
          <a:p>
            <a:r>
              <a:rPr lang="en-IN" dirty="0"/>
              <a:t>Cross-Platform Support:</a:t>
            </a:r>
          </a:p>
          <a:p>
            <a:pPr lvl="5"/>
            <a:r>
              <a:rPr lang="en-IN" dirty="0"/>
              <a:t>Handles both Windows and Unix-like systems (Linux/Mac).</a:t>
            </a:r>
          </a:p>
        </p:txBody>
      </p:sp>
    </p:spTree>
    <p:extLst>
      <p:ext uri="{BB962C8B-B14F-4D97-AF65-F5344CB8AC3E}">
        <p14:creationId xmlns:p14="http://schemas.microsoft.com/office/powerpoint/2010/main" val="2404529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GUI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Widgets </a:t>
            </a:r>
            <a:r>
              <a:rPr lang="en-US" dirty="0" smtClean="0"/>
              <a:t>Used:</a:t>
            </a:r>
          </a:p>
          <a:p>
            <a:pPr lvl="5"/>
            <a:r>
              <a:rPr lang="en-US" dirty="0" smtClean="0"/>
              <a:t>Labels</a:t>
            </a:r>
            <a:r>
              <a:rPr lang="en-US" dirty="0"/>
              <a:t>: For instructions.</a:t>
            </a:r>
          </a:p>
          <a:p>
            <a:pPr lvl="5"/>
            <a:r>
              <a:rPr lang="en-US" dirty="0"/>
              <a:t>Entry Fields: For folder path and password </a:t>
            </a:r>
            <a:r>
              <a:rPr lang="en-US" dirty="0" smtClean="0"/>
              <a:t>input.</a:t>
            </a:r>
          </a:p>
          <a:p>
            <a:pPr lvl="5"/>
            <a:r>
              <a:rPr lang="en-US" dirty="0"/>
              <a:t>Buttons: For browsing, setting password, and unlocking.</a:t>
            </a:r>
          </a:p>
          <a:p>
            <a:pPr lvl="5"/>
            <a:r>
              <a:rPr lang="en-US" dirty="0" smtClean="0"/>
              <a:t>Layout </a:t>
            </a:r>
            <a:r>
              <a:rPr lang="en-US" dirty="0"/>
              <a:t>Management:</a:t>
            </a:r>
          </a:p>
          <a:p>
            <a:pPr lvl="8"/>
            <a:r>
              <a:rPr lang="en-US" dirty="0"/>
              <a:t>Using pack() for arranging widgets.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4753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Folder Locking Mechanism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Windows:</a:t>
            </a:r>
          </a:p>
          <a:p>
            <a:pPr lvl="4"/>
            <a:r>
              <a:rPr lang="en-US" dirty="0"/>
              <a:t>Uses </a:t>
            </a:r>
            <a:r>
              <a:rPr lang="en-US" dirty="0" err="1"/>
              <a:t>attrib</a:t>
            </a:r>
            <a:r>
              <a:rPr lang="en-US" dirty="0"/>
              <a:t> +h +s to hide and mark the folder as a system folder.</a:t>
            </a:r>
          </a:p>
          <a:p>
            <a:r>
              <a:rPr lang="en-US" dirty="0"/>
              <a:t>Linux/Mac:</a:t>
            </a:r>
          </a:p>
          <a:p>
            <a:pPr lvl="4"/>
            <a:r>
              <a:rPr lang="en-US" dirty="0"/>
              <a:t>Uses </a:t>
            </a:r>
            <a:r>
              <a:rPr lang="en-US" dirty="0" err="1"/>
              <a:t>chmod</a:t>
            </a:r>
            <a:r>
              <a:rPr lang="en-US" dirty="0"/>
              <a:t> 000 to restrict access to the folder.</a:t>
            </a:r>
          </a:p>
          <a:p>
            <a:r>
              <a:rPr lang="en-US" dirty="0"/>
              <a:t>Error Handling:</a:t>
            </a:r>
          </a:p>
          <a:p>
            <a:pPr lvl="3"/>
            <a:r>
              <a:rPr lang="en-US" dirty="0"/>
              <a:t>Displays messages for unsupported OS or err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21257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Unlocking the </a:t>
            </a:r>
            <a:r>
              <a:rPr lang="en-US" dirty="0" smtClean="0"/>
              <a:t>Folder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Password </a:t>
            </a:r>
            <a:r>
              <a:rPr lang="en-US" dirty="0"/>
              <a:t>Prompt:</a:t>
            </a:r>
          </a:p>
          <a:p>
            <a:pPr lvl="5"/>
            <a:r>
              <a:rPr lang="en-US" dirty="0"/>
              <a:t>Users enter the password to unlock the folder.</a:t>
            </a:r>
          </a:p>
          <a:p>
            <a:r>
              <a:rPr lang="en-US" dirty="0"/>
              <a:t>Restoring Access:</a:t>
            </a:r>
          </a:p>
          <a:p>
            <a:pPr lvl="5"/>
            <a:r>
              <a:rPr lang="en-US" dirty="0"/>
              <a:t>Windows: </a:t>
            </a:r>
            <a:r>
              <a:rPr lang="en-US" dirty="0" err="1"/>
              <a:t>attrib</a:t>
            </a:r>
            <a:r>
              <a:rPr lang="en-US" dirty="0"/>
              <a:t> -h -s</a:t>
            </a:r>
          </a:p>
          <a:p>
            <a:pPr lvl="5"/>
            <a:r>
              <a:rPr lang="en-US" dirty="0"/>
              <a:t>Linux/Mac: </a:t>
            </a:r>
            <a:r>
              <a:rPr lang="en-US" dirty="0" err="1"/>
              <a:t>chmod</a:t>
            </a:r>
            <a:r>
              <a:rPr lang="en-US" dirty="0"/>
              <a:t> 755</a:t>
            </a:r>
          </a:p>
          <a:p>
            <a:r>
              <a:rPr lang="en-US" dirty="0"/>
              <a:t>Feedback:</a:t>
            </a:r>
          </a:p>
          <a:p>
            <a:pPr lvl="5"/>
            <a:r>
              <a:rPr lang="en-US" dirty="0"/>
              <a:t>Success or error messages based on password correctness.</a:t>
            </a:r>
          </a:p>
        </p:txBody>
      </p:sp>
    </p:spTree>
    <p:extLst>
      <p:ext uri="{BB962C8B-B14F-4D97-AF65-F5344CB8AC3E}">
        <p14:creationId xmlns:p14="http://schemas.microsoft.com/office/powerpoint/2010/main" val="6568250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Opening the </a:t>
            </a:r>
            <a:r>
              <a:rPr lang="en-IN" b="1" dirty="0" smtClean="0"/>
              <a:t>Folder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Opening Mechanism:</a:t>
            </a:r>
          </a:p>
          <a:p>
            <a:pPr lvl="5"/>
            <a:r>
              <a:rPr lang="en-US" dirty="0"/>
              <a:t>Uses </a:t>
            </a:r>
            <a:r>
              <a:rPr lang="en-US" dirty="0" err="1"/>
              <a:t>os.startfile</a:t>
            </a:r>
            <a:r>
              <a:rPr lang="en-US" dirty="0"/>
              <a:t>() for Windows.</a:t>
            </a:r>
          </a:p>
          <a:p>
            <a:pPr lvl="5"/>
            <a:r>
              <a:rPr lang="en-US" dirty="0"/>
              <a:t>Uses </a:t>
            </a:r>
            <a:r>
              <a:rPr lang="en-US" dirty="0" err="1"/>
              <a:t>subprocess.call</a:t>
            </a:r>
            <a:r>
              <a:rPr lang="en-US" dirty="0"/>
              <a:t>() for </a:t>
            </a:r>
            <a:r>
              <a:rPr lang="en-US" dirty="0" err="1"/>
              <a:t>macOS</a:t>
            </a:r>
            <a:r>
              <a:rPr lang="en-US" dirty="0"/>
              <a:t> and Linux.</a:t>
            </a:r>
          </a:p>
          <a:p>
            <a:r>
              <a:rPr lang="en-US" dirty="0"/>
              <a:t>User Experience:</a:t>
            </a:r>
          </a:p>
          <a:p>
            <a:pPr lvl="5"/>
            <a:r>
              <a:rPr lang="en-US" dirty="0"/>
              <a:t>Automatically opens the folder after unlocking.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82418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Learning </a:t>
            </a:r>
            <a:r>
              <a:rPr lang="en-IN" b="1" dirty="0" smtClean="0"/>
              <a:t>Outcomes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GUI Development:</a:t>
            </a:r>
          </a:p>
          <a:p>
            <a:pPr lvl="5"/>
            <a:r>
              <a:rPr lang="en-US" dirty="0"/>
              <a:t>Experience with </a:t>
            </a:r>
            <a:r>
              <a:rPr lang="en-US" dirty="0" err="1"/>
              <a:t>Tkinter</a:t>
            </a:r>
            <a:r>
              <a:rPr lang="en-US" dirty="0"/>
              <a:t> and event-driven programming.</a:t>
            </a:r>
          </a:p>
          <a:p>
            <a:r>
              <a:rPr lang="en-US" dirty="0"/>
              <a:t>File System Operations:</a:t>
            </a:r>
          </a:p>
          <a:p>
            <a:pPr lvl="5"/>
            <a:r>
              <a:rPr lang="en-US" dirty="0"/>
              <a:t>Understanding file permissions and attributes.</a:t>
            </a:r>
          </a:p>
          <a:p>
            <a:r>
              <a:rPr lang="en-US" dirty="0"/>
              <a:t>Basic Security Concepts:</a:t>
            </a:r>
          </a:p>
          <a:p>
            <a:pPr lvl="5"/>
            <a:r>
              <a:rPr lang="en-US" dirty="0"/>
              <a:t>Implementing password protection and recognizing its limitations.</a:t>
            </a:r>
          </a:p>
          <a:p>
            <a:r>
              <a:rPr lang="en-US" dirty="0"/>
              <a:t>Cross-Platform Development:</a:t>
            </a:r>
          </a:p>
          <a:p>
            <a:pPr lvl="5"/>
            <a:r>
              <a:rPr lang="en-US" dirty="0"/>
              <a:t>Writing code that works on multiple operating systems.</a:t>
            </a:r>
          </a:p>
        </p:txBody>
      </p:sp>
    </p:spTree>
    <p:extLst>
      <p:ext uri="{BB962C8B-B14F-4D97-AF65-F5344CB8AC3E}">
        <p14:creationId xmlns:p14="http://schemas.microsoft.com/office/powerpoint/2010/main" val="41725247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15</TotalTime>
  <Words>395</Words>
  <Application>Microsoft Office PowerPoint</Application>
  <PresentationFormat>Widescreen</PresentationFormat>
  <Paragraphs>82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Rockwell</vt:lpstr>
      <vt:lpstr>Rockwell Condensed</vt:lpstr>
      <vt:lpstr>Times New Roman</vt:lpstr>
      <vt:lpstr>Wingdings</vt:lpstr>
      <vt:lpstr>Wood Type</vt:lpstr>
      <vt:lpstr>Folder Protection App</vt:lpstr>
      <vt:lpstr> Introduction</vt:lpstr>
      <vt:lpstr>Key Features</vt:lpstr>
      <vt:lpstr>Technical Implementation</vt:lpstr>
      <vt:lpstr>GUI Components</vt:lpstr>
      <vt:lpstr>Folder Locking Mechanism</vt:lpstr>
      <vt:lpstr> Unlocking the Folder</vt:lpstr>
      <vt:lpstr>Opening the Folder</vt:lpstr>
      <vt:lpstr>Learning Outcomes</vt:lpstr>
      <vt:lpstr>  Limitations and Future Improvements  </vt:lpstr>
      <vt:lpstr>Conclusion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Folder Protection App</dc:title>
  <dc:creator>Shrey Palan</dc:creator>
  <cp:lastModifiedBy>Shrey Palan</cp:lastModifiedBy>
  <cp:revision>3</cp:revision>
  <dcterms:created xsi:type="dcterms:W3CDTF">2024-11-20T07:09:14Z</dcterms:created>
  <dcterms:modified xsi:type="dcterms:W3CDTF">2024-11-20T07:24:59Z</dcterms:modified>
</cp:coreProperties>
</file>