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67" r:id="rId5"/>
    <p:sldId id="257" r:id="rId6"/>
    <p:sldId id="286" r:id="rId7"/>
    <p:sldId id="299" r:id="rId8"/>
    <p:sldId id="300" r:id="rId9"/>
    <p:sldId id="301" r:id="rId10"/>
    <p:sldId id="272" r:id="rId11"/>
    <p:sldId id="305" r:id="rId12"/>
    <p:sldId id="306" r:id="rId13"/>
    <p:sldId id="293" r:id="rId14"/>
    <p:sldId id="292" r:id="rId15"/>
    <p:sldId id="283" r:id="rId16"/>
    <p:sldId id="294" r:id="rId17"/>
    <p:sldId id="295" r:id="rId18"/>
    <p:sldId id="307" r:id="rId19"/>
    <p:sldId id="303" r:id="rId20"/>
    <p:sldId id="304" r:id="rId21"/>
    <p:sldId id="296" r:id="rId22"/>
    <p:sldId id="302" r:id="rId23"/>
    <p:sldId id="298" r:id="rId24"/>
    <p:sldId id="284" r:id="rId25"/>
  </p:sldIdLst>
  <p:sldSz cx="9906000" cy="6858000" type="A4"/>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1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C1A"/>
    <a:srgbClr val="080F21"/>
    <a:srgbClr val="060D1C"/>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8" d="100"/>
          <a:sy n="88" d="100"/>
        </p:scale>
        <p:origin x="1032" y="62"/>
      </p:cViewPr>
      <p:guideLst>
        <p:guide orient="horz" pos="2160"/>
        <p:guide pos="312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smtClean="0"/>
            <a:t>Controlling 240V Bulb.</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smtClean="0"/>
            <a:t>Controlling DC motor.</a:t>
          </a:r>
          <a:endParaRPr lang="en-US" dirty="0"/>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smtClean="0"/>
            <a:t>Arduino &amp;  ESP-01</a:t>
          </a:r>
          <a:endParaRPr lang="en-US"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custLinFactY="100000" custLinFactNeighborX="16421" custLinFactNeighborY="131477">
        <dgm:presLayoutVars>
          <dgm:bulletEnabled val="1"/>
        </dgm:presLayoutVars>
      </dgm:prSet>
      <dgm:spPr/>
      <dgm:t>
        <a:bodyPr/>
        <a:lstStyle/>
        <a:p>
          <a:endParaRPr lang="en-US"/>
        </a:p>
      </dgm:t>
    </dgm:pt>
    <dgm:pt modelId="{CA544AF7-F7B2-4CA5-9251-B4CDB8D06634}" type="pres">
      <dgm:prSet presAssocID="{CD7942A0-B7D2-4B14-8FEA-55FC702F5BE7}" presName="ThreeNodes_2" presStyleLbl="node1" presStyleIdx="1" presStyleCnt="3" custLinFactNeighborX="235" custLinFactNeighborY="-1324">
        <dgm:presLayoutVars>
          <dgm:bulletEnabled val="1"/>
        </dgm:presLayoutVars>
      </dgm:prSet>
      <dgm:spPr/>
      <dgm:t>
        <a:bodyPr/>
        <a:lstStyle/>
        <a:p>
          <a:endParaRPr lang="en-US"/>
        </a:p>
      </dgm:t>
    </dgm:pt>
    <dgm:pt modelId="{2AE92D3F-F0FA-45DD-BB60-4C6FBC6BC016}" type="pres">
      <dgm:prSet presAssocID="{CD7942A0-B7D2-4B14-8FEA-55FC702F5BE7}" presName="ThreeNodes_3" presStyleLbl="node1" presStyleIdx="2" presStyleCnt="3" custLinFactY="-100000" custLinFactNeighborX="-13542" custLinFactNeighborY="-189389">
        <dgm:presLayoutVars>
          <dgm:bulletEnabled val="1"/>
        </dgm:presLayoutVars>
      </dgm:prSet>
      <dgm:spPr/>
      <dgm:t>
        <a:bodyPr/>
        <a:lstStyle/>
        <a:p>
          <a:endParaRPr lang="en-U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n-U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n-U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n-U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n-U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n-U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576080" y="2520281"/>
          <a:ext cx="3508192" cy="1088782"/>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Controlling 240V Bulb.</a:t>
          </a:r>
          <a:endParaRPr lang="en-US" sz="2800" kern="1200" dirty="0"/>
        </a:p>
      </dsp:txBody>
      <dsp:txXfrm>
        <a:off x="607969" y="2552170"/>
        <a:ext cx="2333311" cy="1025004"/>
      </dsp:txXfrm>
    </dsp:sp>
    <dsp:sp modelId="{CA544AF7-F7B2-4CA5-9251-B4CDB8D06634}">
      <dsp:nvSpPr>
        <dsp:cNvPr id="0" name=""/>
        <dsp:cNvSpPr/>
      </dsp:nvSpPr>
      <dsp:spPr>
        <a:xfrm>
          <a:off x="317790" y="1255830"/>
          <a:ext cx="3508192" cy="1088782"/>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Controlling DC motor.</a:t>
          </a:r>
          <a:endParaRPr lang="en-US" sz="2800" kern="1200" dirty="0"/>
        </a:p>
      </dsp:txBody>
      <dsp:txXfrm>
        <a:off x="349679" y="1287719"/>
        <a:ext cx="2427159" cy="1025004"/>
      </dsp:txXfrm>
    </dsp:sp>
    <dsp:sp modelId="{2AE92D3F-F0FA-45DD-BB60-4C6FBC6BC016}">
      <dsp:nvSpPr>
        <dsp:cNvPr id="0" name=""/>
        <dsp:cNvSpPr/>
      </dsp:nvSpPr>
      <dsp:spPr>
        <a:xfrm>
          <a:off x="144013" y="0"/>
          <a:ext cx="3508192" cy="1088782"/>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Arduino &amp;  ESP-01</a:t>
          </a:r>
          <a:endParaRPr lang="en-US" sz="2800" kern="1200" dirty="0"/>
        </a:p>
      </dsp:txBody>
      <dsp:txXfrm>
        <a:off x="175902" y="31889"/>
        <a:ext cx="2427159" cy="1025004"/>
      </dsp:txXfrm>
    </dsp:sp>
    <dsp:sp modelId="{9CA877D8-99F8-40A0-89E9-59A61C9A70F4}">
      <dsp:nvSpPr>
        <dsp:cNvPr id="0" name=""/>
        <dsp:cNvSpPr/>
      </dsp:nvSpPr>
      <dsp:spPr>
        <a:xfrm>
          <a:off x="2800483" y="825660"/>
          <a:ext cx="707708" cy="707708"/>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2959717" y="825660"/>
        <a:ext cx="389240" cy="532550"/>
      </dsp:txXfrm>
    </dsp:sp>
    <dsp:sp modelId="{62643EF2-016C-41F1-8CBC-398422A85727}">
      <dsp:nvSpPr>
        <dsp:cNvPr id="0" name=""/>
        <dsp:cNvSpPr/>
      </dsp:nvSpPr>
      <dsp:spPr>
        <a:xfrm>
          <a:off x="3110030" y="2088647"/>
          <a:ext cx="707708" cy="707708"/>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3269264" y="2088647"/>
        <a:ext cx="389240" cy="5325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8/4/2023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8/4/2023</a:t>
            </a:fld>
            <a:endParaRPr/>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86427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6108701" y="4145282"/>
            <a:ext cx="3808462"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7246" y="6057150"/>
            <a:ext cx="446887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95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95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950"/>
            </a:p>
          </p:txBody>
        </p:sp>
      </p:grpSp>
      <p:sp>
        <p:nvSpPr>
          <p:cNvPr id="2" name="Title 1"/>
          <p:cNvSpPr>
            <a:spLocks noGrp="1"/>
          </p:cNvSpPr>
          <p:nvPr>
            <p:ph type="ctrTitle"/>
          </p:nvPr>
        </p:nvSpPr>
        <p:spPr>
          <a:xfrm>
            <a:off x="1320800" y="584201"/>
            <a:ext cx="7099300" cy="2000251"/>
          </a:xfrm>
        </p:spPr>
        <p:txBody>
          <a:bodyPr>
            <a:normAutofit/>
          </a:bodyPr>
          <a:lstStyle>
            <a:lvl1pPr>
              <a:defRPr sz="4389"/>
            </a:lvl1pPr>
          </a:lstStyle>
          <a:p>
            <a:r>
              <a:rPr lang="en-US"/>
              <a:t>Click to edit Master title style</a:t>
            </a:r>
            <a:endParaRPr/>
          </a:p>
        </p:txBody>
      </p:sp>
      <p:sp>
        <p:nvSpPr>
          <p:cNvPr id="3" name="Subtitle 2"/>
          <p:cNvSpPr>
            <a:spLocks noGrp="1"/>
          </p:cNvSpPr>
          <p:nvPr>
            <p:ph type="subTitle" idx="1"/>
          </p:nvPr>
        </p:nvSpPr>
        <p:spPr>
          <a:xfrm>
            <a:off x="1320800" y="2616200"/>
            <a:ext cx="7099300" cy="1752600"/>
          </a:xfrm>
        </p:spPr>
        <p:txBody>
          <a:bodyPr>
            <a:normAutofit/>
          </a:bodyPr>
          <a:lstStyle>
            <a:lvl1pPr marL="0" indent="0" algn="l">
              <a:spcBef>
                <a:spcPts val="0"/>
              </a:spcBef>
              <a:buNone/>
              <a:defRPr sz="2276" cap="all" spc="163" baseline="0">
                <a:solidFill>
                  <a:schemeClr val="accent1"/>
                </a:solidFill>
              </a:defRPr>
            </a:lvl1pPr>
            <a:lvl2pPr marL="495335" indent="0" algn="ctr">
              <a:buNone/>
              <a:defRPr>
                <a:solidFill>
                  <a:schemeClr val="tx1">
                    <a:tint val="75000"/>
                  </a:schemeClr>
                </a:solidFill>
              </a:defRPr>
            </a:lvl2pPr>
            <a:lvl3pPr marL="990671" indent="0" algn="ctr">
              <a:buNone/>
              <a:defRPr>
                <a:solidFill>
                  <a:schemeClr val="tx1">
                    <a:tint val="75000"/>
                  </a:schemeClr>
                </a:solidFill>
              </a:defRPr>
            </a:lvl3pPr>
            <a:lvl4pPr marL="1486006" indent="0" algn="ctr">
              <a:buNone/>
              <a:defRPr>
                <a:solidFill>
                  <a:schemeClr val="tx1">
                    <a:tint val="75000"/>
                  </a:schemeClr>
                </a:solidFill>
              </a:defRPr>
            </a:lvl4pPr>
            <a:lvl5pPr marL="1981341" indent="0" algn="ctr">
              <a:buNone/>
              <a:defRPr>
                <a:solidFill>
                  <a:schemeClr val="tx1">
                    <a:tint val="75000"/>
                  </a:schemeClr>
                </a:solidFill>
              </a:defRPr>
            </a:lvl5pPr>
            <a:lvl6pPr marL="2476676" indent="0" algn="ctr">
              <a:buNone/>
              <a:defRPr>
                <a:solidFill>
                  <a:schemeClr val="tx1">
                    <a:tint val="75000"/>
                  </a:schemeClr>
                </a:solidFill>
              </a:defRPr>
            </a:lvl6pPr>
            <a:lvl7pPr marL="2972011" indent="0" algn="ctr">
              <a:buNone/>
              <a:defRPr>
                <a:solidFill>
                  <a:schemeClr val="tx1">
                    <a:tint val="75000"/>
                  </a:schemeClr>
                </a:solidFill>
              </a:defRPr>
            </a:lvl7pPr>
            <a:lvl8pPr marL="3467346" indent="0" algn="ctr">
              <a:buNone/>
              <a:defRPr>
                <a:solidFill>
                  <a:schemeClr val="tx1">
                    <a:tint val="75000"/>
                  </a:schemeClr>
                </a:solidFill>
              </a:defRPr>
            </a:lvl8pPr>
            <a:lvl9pPr marL="3962682"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8/4/2023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584200"/>
            <a:ext cx="222885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90600" y="584200"/>
            <a:ext cx="602615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6108701" y="4145282"/>
            <a:ext cx="3808462"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320800" y="2209802"/>
            <a:ext cx="7264400" cy="2764335"/>
          </a:xfrm>
        </p:spPr>
        <p:txBody>
          <a:bodyPr anchor="b">
            <a:normAutofit/>
          </a:bodyPr>
          <a:lstStyle>
            <a:lvl1pPr algn="l">
              <a:defRPr sz="4389" b="0" cap="none" baseline="0"/>
            </a:lvl1pPr>
          </a:lstStyle>
          <a:p>
            <a:r>
              <a:rPr lang="en-US"/>
              <a:t>Click to edit Master title style</a:t>
            </a:r>
            <a:endParaRPr/>
          </a:p>
        </p:txBody>
      </p:sp>
      <p:sp>
        <p:nvSpPr>
          <p:cNvPr id="3" name="Text Placeholder 2"/>
          <p:cNvSpPr>
            <a:spLocks noGrp="1"/>
          </p:cNvSpPr>
          <p:nvPr>
            <p:ph type="body" idx="1"/>
          </p:nvPr>
        </p:nvSpPr>
        <p:spPr>
          <a:xfrm>
            <a:off x="1320800" y="4951267"/>
            <a:ext cx="5745480" cy="1220933"/>
          </a:xfrm>
        </p:spPr>
        <p:txBody>
          <a:bodyPr anchor="t">
            <a:normAutofit/>
          </a:bodyPr>
          <a:lstStyle>
            <a:lvl1pPr marL="0" indent="0">
              <a:spcBef>
                <a:spcPts val="0"/>
              </a:spcBef>
              <a:buNone/>
              <a:defRPr sz="2276" cap="all" spc="163" baseline="0">
                <a:solidFill>
                  <a:schemeClr val="accent1"/>
                </a:solidFill>
              </a:defRPr>
            </a:lvl1pPr>
            <a:lvl2pPr marL="495335" indent="0">
              <a:buNone/>
              <a:defRPr sz="1950">
                <a:solidFill>
                  <a:schemeClr val="tx1">
                    <a:tint val="75000"/>
                  </a:schemeClr>
                </a:solidFill>
              </a:defRPr>
            </a:lvl2pPr>
            <a:lvl3pPr marL="990671" indent="0">
              <a:buNone/>
              <a:defRPr sz="1707">
                <a:solidFill>
                  <a:schemeClr val="tx1">
                    <a:tint val="75000"/>
                  </a:schemeClr>
                </a:solidFill>
              </a:defRPr>
            </a:lvl3pPr>
            <a:lvl4pPr marL="1486006" indent="0">
              <a:buNone/>
              <a:defRPr sz="1544">
                <a:solidFill>
                  <a:schemeClr val="tx1">
                    <a:tint val="75000"/>
                  </a:schemeClr>
                </a:solidFill>
              </a:defRPr>
            </a:lvl4pPr>
            <a:lvl5pPr marL="1981341" indent="0">
              <a:buNone/>
              <a:defRPr sz="1544">
                <a:solidFill>
                  <a:schemeClr val="tx1">
                    <a:tint val="75000"/>
                  </a:schemeClr>
                </a:solidFill>
              </a:defRPr>
            </a:lvl5pPr>
            <a:lvl6pPr marL="2476676" indent="0">
              <a:buNone/>
              <a:defRPr sz="1544">
                <a:solidFill>
                  <a:schemeClr val="tx1">
                    <a:tint val="75000"/>
                  </a:schemeClr>
                </a:solidFill>
              </a:defRPr>
            </a:lvl6pPr>
            <a:lvl7pPr marL="2972011" indent="0">
              <a:buNone/>
              <a:defRPr sz="1544">
                <a:solidFill>
                  <a:schemeClr val="tx1">
                    <a:tint val="75000"/>
                  </a:schemeClr>
                </a:solidFill>
              </a:defRPr>
            </a:lvl7pPr>
            <a:lvl8pPr marL="3467346" indent="0">
              <a:buNone/>
              <a:defRPr sz="1544">
                <a:solidFill>
                  <a:schemeClr val="tx1">
                    <a:tint val="75000"/>
                  </a:schemeClr>
                </a:solidFill>
              </a:defRPr>
            </a:lvl8pPr>
            <a:lvl9pPr marL="3962682"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90601" y="1706880"/>
            <a:ext cx="4127500" cy="4465320"/>
          </a:xfrm>
        </p:spPr>
        <p:txBody>
          <a:bodyPr>
            <a:normAutofit/>
          </a:bodyPr>
          <a:lstStyle>
            <a:lvl1pPr>
              <a:defRPr sz="2276"/>
            </a:lvl1pPr>
            <a:lvl2pPr>
              <a:defRPr sz="1950"/>
            </a:lvl2pPr>
            <a:lvl3pPr>
              <a:defRPr sz="1625"/>
            </a:lvl3pPr>
            <a:lvl4pPr>
              <a:defRPr sz="1625"/>
            </a:lvl4pPr>
            <a:lvl5pPr>
              <a:defRPr sz="1625"/>
            </a:lvl5pPr>
            <a:lvl6pPr>
              <a:defRPr sz="1625"/>
            </a:lvl6pPr>
            <a:lvl7pPr>
              <a:defRPr sz="1625"/>
            </a:lvl7pPr>
            <a:lvl8pPr>
              <a:defRPr sz="1625" baseline="0"/>
            </a:lvl8pPr>
            <a:lvl9pPr>
              <a:defRPr sz="1625"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83201" y="1706880"/>
            <a:ext cx="4127500" cy="4465320"/>
          </a:xfrm>
        </p:spPr>
        <p:txBody>
          <a:bodyPr>
            <a:normAutofit/>
          </a:bodyPr>
          <a:lstStyle>
            <a:lvl1pPr>
              <a:defRPr sz="2276"/>
            </a:lvl1pPr>
            <a:lvl2pPr>
              <a:defRPr sz="1950"/>
            </a:lvl2pPr>
            <a:lvl3pPr>
              <a:defRPr sz="1625"/>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90600" y="1701800"/>
            <a:ext cx="4130802" cy="914400"/>
          </a:xfrm>
        </p:spPr>
        <p:txBody>
          <a:bodyPr anchor="b">
            <a:normAutofit/>
          </a:bodyPr>
          <a:lstStyle>
            <a:lvl1pPr marL="0" indent="0">
              <a:spcBef>
                <a:spcPts val="0"/>
              </a:spcBef>
              <a:buNone/>
              <a:defRPr sz="2276" b="0" cap="all" spc="163" baseline="0">
                <a:solidFill>
                  <a:schemeClr val="accent1"/>
                </a:solidFill>
              </a:defRPr>
            </a:lvl1pPr>
            <a:lvl2pPr marL="495335" indent="0">
              <a:buNone/>
              <a:defRPr sz="2194" b="1"/>
            </a:lvl2pPr>
            <a:lvl3pPr marL="990671" indent="0">
              <a:buNone/>
              <a:defRPr sz="1950" b="1"/>
            </a:lvl3pPr>
            <a:lvl4pPr marL="1486006" indent="0">
              <a:buNone/>
              <a:defRPr sz="1707" b="1"/>
            </a:lvl4pPr>
            <a:lvl5pPr marL="1981341" indent="0">
              <a:buNone/>
              <a:defRPr sz="1707" b="1"/>
            </a:lvl5pPr>
            <a:lvl6pPr marL="2476676" indent="0">
              <a:buNone/>
              <a:defRPr sz="1707" b="1"/>
            </a:lvl6pPr>
            <a:lvl7pPr marL="2972011" indent="0">
              <a:buNone/>
              <a:defRPr sz="1707" b="1"/>
            </a:lvl7pPr>
            <a:lvl8pPr marL="3467346" indent="0">
              <a:buNone/>
              <a:defRPr sz="1707" b="1"/>
            </a:lvl8pPr>
            <a:lvl9pPr marL="3962682" indent="0">
              <a:buNone/>
              <a:defRPr sz="1707" b="1"/>
            </a:lvl9pPr>
          </a:lstStyle>
          <a:p>
            <a:pPr lvl="0"/>
            <a:r>
              <a:rPr lang="en-US"/>
              <a:t>Click to edit Master text styles</a:t>
            </a:r>
          </a:p>
        </p:txBody>
      </p:sp>
      <p:sp>
        <p:nvSpPr>
          <p:cNvPr id="4" name="Content Placeholder 3"/>
          <p:cNvSpPr>
            <a:spLocks noGrp="1"/>
          </p:cNvSpPr>
          <p:nvPr>
            <p:ph sz="half" idx="2"/>
          </p:nvPr>
        </p:nvSpPr>
        <p:spPr>
          <a:xfrm>
            <a:off x="990601" y="2717800"/>
            <a:ext cx="4127500" cy="3454400"/>
          </a:xfrm>
        </p:spPr>
        <p:txBody>
          <a:bodyPr>
            <a:noAutofit/>
          </a:bodyPr>
          <a:lstStyle>
            <a:lvl1pPr>
              <a:defRPr sz="2276"/>
            </a:lvl1pPr>
            <a:lvl2pPr>
              <a:defRPr sz="1950"/>
            </a:lvl2pPr>
            <a:lvl3pPr>
              <a:defRPr sz="1625"/>
            </a:lvl3pPr>
            <a:lvl4pPr>
              <a:defRPr sz="1625"/>
            </a:lvl4pPr>
            <a:lvl5pPr>
              <a:defRPr sz="1625"/>
            </a:lvl5pPr>
            <a:lvl6pPr>
              <a:defRPr sz="1625"/>
            </a:lvl6pPr>
            <a:lvl7pPr>
              <a:defRPr sz="1625" baseline="0"/>
            </a:lvl7pPr>
            <a:lvl8pPr>
              <a:defRPr sz="1625" baseline="0"/>
            </a:lvl8pPr>
            <a:lvl9pPr>
              <a:defRPr sz="1625"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79898" y="1701800"/>
            <a:ext cx="4130802" cy="914400"/>
          </a:xfrm>
        </p:spPr>
        <p:txBody>
          <a:bodyPr anchor="b">
            <a:normAutofit/>
          </a:bodyPr>
          <a:lstStyle>
            <a:lvl1pPr marL="0" indent="0">
              <a:spcBef>
                <a:spcPts val="0"/>
              </a:spcBef>
              <a:buNone/>
              <a:defRPr sz="2276" b="0" cap="all" spc="163" baseline="0">
                <a:solidFill>
                  <a:schemeClr val="accent1"/>
                </a:solidFill>
              </a:defRPr>
            </a:lvl1pPr>
            <a:lvl2pPr marL="495335" indent="0">
              <a:buNone/>
              <a:defRPr sz="2194" b="1"/>
            </a:lvl2pPr>
            <a:lvl3pPr marL="990671" indent="0">
              <a:buNone/>
              <a:defRPr sz="1950" b="1"/>
            </a:lvl3pPr>
            <a:lvl4pPr marL="1486006" indent="0">
              <a:buNone/>
              <a:defRPr sz="1707" b="1"/>
            </a:lvl4pPr>
            <a:lvl5pPr marL="1981341" indent="0">
              <a:buNone/>
              <a:defRPr sz="1707" b="1"/>
            </a:lvl5pPr>
            <a:lvl6pPr marL="2476676" indent="0">
              <a:buNone/>
              <a:defRPr sz="1707" b="1"/>
            </a:lvl6pPr>
            <a:lvl7pPr marL="2972011" indent="0">
              <a:buNone/>
              <a:defRPr sz="1707" b="1"/>
            </a:lvl7pPr>
            <a:lvl8pPr marL="3467346" indent="0">
              <a:buNone/>
              <a:defRPr sz="1707" b="1"/>
            </a:lvl8pPr>
            <a:lvl9pPr marL="396268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5283201" y="2717800"/>
            <a:ext cx="4127500" cy="3454400"/>
          </a:xfrm>
        </p:spPr>
        <p:txBody>
          <a:bodyPr>
            <a:noAutofit/>
          </a:bodyPr>
          <a:lstStyle>
            <a:lvl1pPr>
              <a:defRPr sz="2276"/>
            </a:lvl1pPr>
            <a:lvl2pPr>
              <a:defRPr sz="1950"/>
            </a:lvl2pPr>
            <a:lvl3pPr>
              <a:defRPr sz="1625"/>
            </a:lvl3pPr>
            <a:lvl4pPr>
              <a:defRPr sz="1625"/>
            </a:lvl4pPr>
            <a:lvl5pPr>
              <a:defRPr sz="1625"/>
            </a:lvl5pPr>
            <a:lvl6pPr>
              <a:defRPr sz="1625" baseline="0"/>
            </a:lvl6pPr>
            <a:lvl7pPr>
              <a:defRPr sz="1625" baseline="0"/>
            </a:lvl7pPr>
            <a:lvl8pPr>
              <a:defRPr sz="1625" baseline="0"/>
            </a:lvl8pPr>
            <a:lvl9pPr>
              <a:defRPr sz="1625"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701800"/>
            <a:ext cx="3302000" cy="2438400"/>
          </a:xfrm>
        </p:spPr>
        <p:txBody>
          <a:bodyPr anchor="b">
            <a:normAutofit/>
          </a:bodyPr>
          <a:lstStyle>
            <a:lvl1pPr algn="l">
              <a:defRPr sz="2276" b="0" cap="all" spc="163"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990600" y="4241800"/>
            <a:ext cx="3302000" cy="1930400"/>
          </a:xfrm>
        </p:spPr>
        <p:txBody>
          <a:bodyPr>
            <a:normAutofit/>
          </a:bodyPr>
          <a:lstStyle>
            <a:lvl1pPr marL="0" indent="0">
              <a:buNone/>
              <a:defRPr sz="1625"/>
            </a:lvl1pPr>
            <a:lvl2pPr marL="495335" indent="0">
              <a:buNone/>
              <a:defRPr sz="1300"/>
            </a:lvl2pPr>
            <a:lvl3pPr marL="990671" indent="0">
              <a:buNone/>
              <a:defRPr sz="1057"/>
            </a:lvl3pPr>
            <a:lvl4pPr marL="1486006" indent="0">
              <a:buNone/>
              <a:defRPr sz="975"/>
            </a:lvl4pPr>
            <a:lvl5pPr marL="1981341" indent="0">
              <a:buNone/>
              <a:defRPr sz="975"/>
            </a:lvl5pPr>
            <a:lvl6pPr marL="2476676" indent="0">
              <a:buNone/>
              <a:defRPr sz="975"/>
            </a:lvl6pPr>
            <a:lvl7pPr marL="2972011" indent="0">
              <a:buNone/>
              <a:defRPr sz="975"/>
            </a:lvl7pPr>
            <a:lvl8pPr marL="3467346" indent="0">
              <a:buNone/>
              <a:defRPr sz="975"/>
            </a:lvl8pPr>
            <a:lvl9pPr marL="3962682" indent="0">
              <a:buNone/>
              <a:defRPr sz="975"/>
            </a:lvl9pPr>
          </a:lstStyle>
          <a:p>
            <a:pPr lvl="0"/>
            <a:r>
              <a:rPr lang="en-US"/>
              <a:t>Click to edit Master text styles</a:t>
            </a:r>
          </a:p>
        </p:txBody>
      </p:sp>
      <p:sp>
        <p:nvSpPr>
          <p:cNvPr id="3" name="Content Placeholder 2"/>
          <p:cNvSpPr>
            <a:spLocks noGrp="1"/>
          </p:cNvSpPr>
          <p:nvPr>
            <p:ph idx="1"/>
          </p:nvPr>
        </p:nvSpPr>
        <p:spPr>
          <a:xfrm>
            <a:off x="4457700" y="584200"/>
            <a:ext cx="4953000" cy="5588000"/>
          </a:xfrm>
        </p:spPr>
        <p:txBody>
          <a:bodyPr>
            <a:normAutofit/>
          </a:bodyPr>
          <a:lstStyle>
            <a:lvl1pPr>
              <a:defRPr sz="2276"/>
            </a:lvl1pPr>
            <a:lvl2pPr>
              <a:defRPr sz="1950"/>
            </a:lvl2pPr>
            <a:lvl3pPr>
              <a:defRPr sz="1625"/>
            </a:lvl3pPr>
            <a:lvl4pPr>
              <a:defRPr sz="1625"/>
            </a:lvl4pPr>
            <a:lvl5pPr>
              <a:defRPr sz="1625"/>
            </a:lvl5pPr>
            <a:lvl6pPr>
              <a:defRPr sz="1625"/>
            </a:lvl6pPr>
            <a:lvl7pPr>
              <a:defRPr sz="1625"/>
            </a:lvl7pPr>
            <a:lvl8pPr>
              <a:defRPr sz="1625" baseline="0"/>
            </a:lvl8pPr>
            <a:lvl9pPr>
              <a:defRPr sz="1625"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1701800"/>
            <a:ext cx="3302000" cy="2438400"/>
          </a:xfrm>
        </p:spPr>
        <p:txBody>
          <a:bodyPr anchor="b">
            <a:normAutofit/>
          </a:bodyPr>
          <a:lstStyle>
            <a:lvl1pPr algn="l">
              <a:defRPr sz="2276" b="0" cap="all" spc="163"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990600" y="4241800"/>
            <a:ext cx="3302000" cy="1930400"/>
          </a:xfrm>
        </p:spPr>
        <p:txBody>
          <a:bodyPr>
            <a:normAutofit/>
          </a:bodyPr>
          <a:lstStyle>
            <a:lvl1pPr marL="0" indent="0">
              <a:buNone/>
              <a:defRPr sz="1625"/>
            </a:lvl1pPr>
            <a:lvl2pPr marL="495335" indent="0">
              <a:buNone/>
              <a:defRPr sz="1300"/>
            </a:lvl2pPr>
            <a:lvl3pPr marL="990671" indent="0">
              <a:buNone/>
              <a:defRPr sz="1057"/>
            </a:lvl3pPr>
            <a:lvl4pPr marL="1486006" indent="0">
              <a:buNone/>
              <a:defRPr sz="975"/>
            </a:lvl4pPr>
            <a:lvl5pPr marL="1981341" indent="0">
              <a:buNone/>
              <a:defRPr sz="975"/>
            </a:lvl5pPr>
            <a:lvl6pPr marL="2476676" indent="0">
              <a:buNone/>
              <a:defRPr sz="975"/>
            </a:lvl6pPr>
            <a:lvl7pPr marL="2972011" indent="0">
              <a:buNone/>
              <a:defRPr sz="975"/>
            </a:lvl7pPr>
            <a:lvl8pPr marL="3467346" indent="0">
              <a:buNone/>
              <a:defRPr sz="975"/>
            </a:lvl8pPr>
            <a:lvl9pPr marL="3962682" indent="0">
              <a:buNone/>
              <a:defRPr sz="975"/>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457700" y="584200"/>
            <a:ext cx="4953000" cy="5588000"/>
          </a:xfrm>
          <a:ln w="12700">
            <a:solidFill>
              <a:schemeClr val="bg1">
                <a:lumMod val="75000"/>
                <a:lumOff val="25000"/>
              </a:schemeClr>
            </a:solidFill>
            <a:miter lim="800000"/>
          </a:ln>
        </p:spPr>
        <p:txBody>
          <a:bodyPr>
            <a:normAutofit/>
          </a:bodyPr>
          <a:lstStyle>
            <a:lvl1pPr marL="0" indent="0">
              <a:buNone/>
              <a:defRPr sz="2276"/>
            </a:lvl1pPr>
            <a:lvl2pPr marL="495335" indent="0">
              <a:buNone/>
              <a:defRPr sz="3007"/>
            </a:lvl2pPr>
            <a:lvl3pPr marL="990671" indent="0">
              <a:buNone/>
              <a:defRPr sz="2601"/>
            </a:lvl3pPr>
            <a:lvl4pPr marL="1486006" indent="0">
              <a:buNone/>
              <a:defRPr sz="2194"/>
            </a:lvl4pPr>
            <a:lvl5pPr marL="1981341" indent="0">
              <a:buNone/>
              <a:defRPr sz="2194"/>
            </a:lvl5pPr>
            <a:lvl6pPr marL="2476676" indent="0">
              <a:buNone/>
              <a:defRPr sz="2194"/>
            </a:lvl6pPr>
            <a:lvl7pPr marL="2972011" indent="0">
              <a:buNone/>
              <a:defRPr sz="2194"/>
            </a:lvl7pPr>
            <a:lvl8pPr marL="3467346" indent="0">
              <a:buNone/>
              <a:defRPr sz="2194"/>
            </a:lvl8pPr>
            <a:lvl9pPr marL="3962682" indent="0">
              <a:buNone/>
              <a:defRPr sz="2194"/>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2897" y="-3174"/>
            <a:ext cx="666418"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5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5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950"/>
            </a:p>
          </p:txBody>
        </p:sp>
      </p:grpSp>
      <p:sp>
        <p:nvSpPr>
          <p:cNvPr id="2" name="Title Placeholder 1"/>
          <p:cNvSpPr>
            <a:spLocks noGrp="1"/>
          </p:cNvSpPr>
          <p:nvPr>
            <p:ph type="title"/>
          </p:nvPr>
        </p:nvSpPr>
        <p:spPr>
          <a:xfrm>
            <a:off x="990601" y="274637"/>
            <a:ext cx="84201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990601" y="1701797"/>
            <a:ext cx="84201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90600" y="6356353"/>
            <a:ext cx="1816100" cy="365125"/>
          </a:xfrm>
          <a:prstGeom prst="rect">
            <a:avLst/>
          </a:prstGeom>
        </p:spPr>
        <p:txBody>
          <a:bodyPr vert="horz" lIns="121899" tIns="60949" rIns="121899" bIns="60949" rtlCol="0" anchor="ctr"/>
          <a:lstStyle>
            <a:lvl1pPr algn="l">
              <a:defRPr sz="975">
                <a:solidFill>
                  <a:schemeClr val="tx1">
                    <a:tint val="75000"/>
                  </a:schemeClr>
                </a:solidFill>
              </a:defRPr>
            </a:lvl1pPr>
          </a:lstStyle>
          <a:p>
            <a:fld id="{F0DFD029-FB74-4578-B929-F66AA97659CA}" type="datetimeFigureOut">
              <a:rPr lang="en-US"/>
              <a:pPr/>
              <a:t>8/4/2023</a:t>
            </a:fld>
            <a:endParaRPr/>
          </a:p>
        </p:txBody>
      </p:sp>
      <p:sp>
        <p:nvSpPr>
          <p:cNvPr id="5" name="Footer Placeholder 4"/>
          <p:cNvSpPr>
            <a:spLocks noGrp="1"/>
          </p:cNvSpPr>
          <p:nvPr>
            <p:ph type="ftr" sz="quarter" idx="3"/>
          </p:nvPr>
        </p:nvSpPr>
        <p:spPr>
          <a:xfrm>
            <a:off x="2806700" y="6356353"/>
            <a:ext cx="4292600" cy="365125"/>
          </a:xfrm>
          <a:prstGeom prst="rect">
            <a:avLst/>
          </a:prstGeom>
        </p:spPr>
        <p:txBody>
          <a:bodyPr vert="horz" lIns="121899" tIns="60949" rIns="121899" bIns="60949" rtlCol="0" anchor="ctr"/>
          <a:lstStyle>
            <a:lvl1pPr algn="ctr">
              <a:defRPr sz="975">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8585201" y="6356353"/>
            <a:ext cx="825500" cy="365125"/>
          </a:xfrm>
          <a:prstGeom prst="rect">
            <a:avLst/>
          </a:prstGeom>
        </p:spPr>
        <p:txBody>
          <a:bodyPr vert="horz" lIns="121899" tIns="60949" rIns="121899" bIns="60949" rtlCol="0" anchor="ctr"/>
          <a:lstStyle>
            <a:lvl1pPr algn="r">
              <a:defRPr sz="975">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90671" rtl="0" eaLnBrk="1" latinLnBrk="0" hangingPunct="1">
        <a:lnSpc>
          <a:spcPct val="90000"/>
        </a:lnSpc>
        <a:spcBef>
          <a:spcPct val="0"/>
        </a:spcBef>
        <a:buNone/>
        <a:defRPr sz="2926" kern="1200">
          <a:solidFill>
            <a:schemeClr val="tx1"/>
          </a:solidFill>
          <a:latin typeface="+mj-lt"/>
          <a:ea typeface="+mj-ea"/>
          <a:cs typeface="+mj-cs"/>
        </a:defRPr>
      </a:lvl1pPr>
    </p:titleStyle>
    <p:bodyStyle>
      <a:lvl1pPr marL="247668" indent="-247668" algn="l" defTabSz="990671" rtl="0" eaLnBrk="1" latinLnBrk="0" hangingPunct="1">
        <a:lnSpc>
          <a:spcPct val="90000"/>
        </a:lnSpc>
        <a:spcBef>
          <a:spcPts val="1300"/>
        </a:spcBef>
        <a:buClr>
          <a:schemeClr val="accent1"/>
        </a:buClr>
        <a:buSzPct val="100000"/>
        <a:buFont typeface="Arial" pitchFamily="34" charset="0"/>
        <a:buChar char="•"/>
        <a:defRPr sz="2276" kern="1200">
          <a:solidFill>
            <a:schemeClr val="tx1"/>
          </a:solidFill>
          <a:latin typeface="+mn-lt"/>
          <a:ea typeface="+mn-ea"/>
          <a:cs typeface="+mn-cs"/>
        </a:defRPr>
      </a:lvl1pPr>
      <a:lvl2pPr marL="495335" indent="-188227" algn="l" defTabSz="990671" rtl="0" eaLnBrk="1" latinLnBrk="0" hangingPunct="1">
        <a:lnSpc>
          <a:spcPct val="90000"/>
        </a:lnSpc>
        <a:spcBef>
          <a:spcPts val="650"/>
        </a:spcBef>
        <a:buClr>
          <a:schemeClr val="accent1"/>
        </a:buClr>
        <a:buSzPct val="80000"/>
        <a:buFont typeface="Arial" pitchFamily="34" charset="0"/>
        <a:buChar char="•"/>
        <a:defRPr sz="1950" kern="1200">
          <a:solidFill>
            <a:schemeClr val="tx1"/>
          </a:solidFill>
          <a:latin typeface="+mn-lt"/>
          <a:ea typeface="+mn-ea"/>
          <a:cs typeface="+mn-cs"/>
        </a:defRPr>
      </a:lvl2pPr>
      <a:lvl3pPr marL="743003" indent="-188227" algn="l" defTabSz="990671" rtl="0" eaLnBrk="1" latinLnBrk="0" hangingPunct="1">
        <a:lnSpc>
          <a:spcPct val="90000"/>
        </a:lnSpc>
        <a:spcBef>
          <a:spcPts val="650"/>
        </a:spcBef>
        <a:buClr>
          <a:schemeClr val="accent1"/>
        </a:buClr>
        <a:buSzPct val="80000"/>
        <a:buFont typeface="Arial" pitchFamily="34" charset="0"/>
        <a:buChar char="•"/>
        <a:defRPr sz="1625" kern="1200">
          <a:solidFill>
            <a:schemeClr val="tx1"/>
          </a:solidFill>
          <a:latin typeface="+mn-lt"/>
          <a:ea typeface="+mn-ea"/>
          <a:cs typeface="+mn-cs"/>
        </a:defRPr>
      </a:lvl3pPr>
      <a:lvl4pPr marL="990671" indent="-188227" algn="l" defTabSz="990671" rtl="0" eaLnBrk="1" latinLnBrk="0" hangingPunct="1">
        <a:lnSpc>
          <a:spcPct val="90000"/>
        </a:lnSpc>
        <a:spcBef>
          <a:spcPts val="650"/>
        </a:spcBef>
        <a:buClr>
          <a:schemeClr val="accent1"/>
        </a:buClr>
        <a:buSzPct val="80000"/>
        <a:buFont typeface="Arial" pitchFamily="34" charset="0"/>
        <a:buChar char="•"/>
        <a:defRPr sz="1625" kern="1200">
          <a:solidFill>
            <a:schemeClr val="tx1"/>
          </a:solidFill>
          <a:latin typeface="+mn-lt"/>
          <a:ea typeface="+mn-ea"/>
          <a:cs typeface="+mn-cs"/>
        </a:defRPr>
      </a:lvl4pPr>
      <a:lvl5pPr marL="1238338" indent="-188227" algn="l" defTabSz="990671" rtl="0" eaLnBrk="1" latinLnBrk="0" hangingPunct="1">
        <a:lnSpc>
          <a:spcPct val="90000"/>
        </a:lnSpc>
        <a:spcBef>
          <a:spcPts val="650"/>
        </a:spcBef>
        <a:buClr>
          <a:schemeClr val="accent1"/>
        </a:buClr>
        <a:buSzPct val="80000"/>
        <a:buFont typeface="Arial" pitchFamily="34" charset="0"/>
        <a:buChar char="•"/>
        <a:defRPr sz="1625" kern="1200">
          <a:solidFill>
            <a:schemeClr val="tx1"/>
          </a:solidFill>
          <a:latin typeface="+mn-lt"/>
          <a:ea typeface="+mn-ea"/>
          <a:cs typeface="+mn-cs"/>
        </a:defRPr>
      </a:lvl5pPr>
      <a:lvl6pPr marL="1486006" indent="-188227" algn="l" defTabSz="990671" rtl="0" eaLnBrk="1" latinLnBrk="0" hangingPunct="1">
        <a:lnSpc>
          <a:spcPct val="90000"/>
        </a:lnSpc>
        <a:spcBef>
          <a:spcPts val="650"/>
        </a:spcBef>
        <a:buClr>
          <a:schemeClr val="accent1"/>
        </a:buClr>
        <a:buSzPct val="80000"/>
        <a:buFont typeface="Arial" pitchFamily="34" charset="0"/>
        <a:buChar char="•"/>
        <a:defRPr sz="1625" kern="1200">
          <a:solidFill>
            <a:schemeClr val="tx1"/>
          </a:solidFill>
          <a:latin typeface="+mn-lt"/>
          <a:ea typeface="+mn-ea"/>
          <a:cs typeface="+mn-cs"/>
        </a:defRPr>
      </a:lvl6pPr>
      <a:lvl7pPr marL="1733674" indent="-188227" algn="l" defTabSz="990671" rtl="0" eaLnBrk="1" latinLnBrk="0" hangingPunct="1">
        <a:lnSpc>
          <a:spcPct val="90000"/>
        </a:lnSpc>
        <a:spcBef>
          <a:spcPts val="650"/>
        </a:spcBef>
        <a:buClr>
          <a:schemeClr val="accent1"/>
        </a:buClr>
        <a:buSzPct val="80000"/>
        <a:buFont typeface="Arial" pitchFamily="34" charset="0"/>
        <a:buChar char="•"/>
        <a:defRPr sz="1625" kern="1200">
          <a:solidFill>
            <a:schemeClr val="tx1"/>
          </a:solidFill>
          <a:latin typeface="+mn-lt"/>
          <a:ea typeface="+mn-ea"/>
          <a:cs typeface="+mn-cs"/>
        </a:defRPr>
      </a:lvl7pPr>
      <a:lvl8pPr marL="1981341" indent="-188227" algn="l" defTabSz="990671" rtl="0" eaLnBrk="1" latinLnBrk="0" hangingPunct="1">
        <a:lnSpc>
          <a:spcPct val="90000"/>
        </a:lnSpc>
        <a:spcBef>
          <a:spcPts val="650"/>
        </a:spcBef>
        <a:buClr>
          <a:schemeClr val="accent1"/>
        </a:buClr>
        <a:buSzPct val="80000"/>
        <a:buFont typeface="Arial" pitchFamily="34" charset="0"/>
        <a:buChar char="•"/>
        <a:defRPr sz="1625" kern="1200" baseline="0">
          <a:solidFill>
            <a:schemeClr val="tx1"/>
          </a:solidFill>
          <a:latin typeface="+mn-lt"/>
          <a:ea typeface="+mn-ea"/>
          <a:cs typeface="+mn-cs"/>
        </a:defRPr>
      </a:lvl8pPr>
      <a:lvl9pPr marL="2229009" indent="-188227" algn="l" defTabSz="990671" rtl="0" eaLnBrk="1" latinLnBrk="0" hangingPunct="1">
        <a:lnSpc>
          <a:spcPct val="90000"/>
        </a:lnSpc>
        <a:spcBef>
          <a:spcPts val="650"/>
        </a:spcBef>
        <a:buClr>
          <a:schemeClr val="accent1"/>
        </a:buClr>
        <a:buSzPct val="80000"/>
        <a:buFont typeface="Arial" pitchFamily="34" charset="0"/>
        <a:buChar char="•"/>
        <a:defRPr sz="1625" kern="1200" baseline="0">
          <a:solidFill>
            <a:schemeClr val="tx1"/>
          </a:solidFill>
          <a:latin typeface="+mn-lt"/>
          <a:ea typeface="+mn-ea"/>
          <a:cs typeface="+mn-cs"/>
        </a:defRPr>
      </a:lvl9pPr>
    </p:bodyStyle>
    <p:otherStyle>
      <a:defPPr>
        <a:defRPr/>
      </a:defPPr>
      <a:lvl1pPr marL="0" algn="l" defTabSz="990671" rtl="0" eaLnBrk="1" latinLnBrk="0" hangingPunct="1">
        <a:defRPr sz="1950" kern="1200">
          <a:solidFill>
            <a:schemeClr val="tx1"/>
          </a:solidFill>
          <a:latin typeface="+mn-lt"/>
          <a:ea typeface="+mn-ea"/>
          <a:cs typeface="+mn-cs"/>
        </a:defRPr>
      </a:lvl1pPr>
      <a:lvl2pPr marL="495335" algn="l" defTabSz="990671" rtl="0" eaLnBrk="1" latinLnBrk="0" hangingPunct="1">
        <a:defRPr sz="1950" kern="1200">
          <a:solidFill>
            <a:schemeClr val="tx1"/>
          </a:solidFill>
          <a:latin typeface="+mn-lt"/>
          <a:ea typeface="+mn-ea"/>
          <a:cs typeface="+mn-cs"/>
        </a:defRPr>
      </a:lvl2pPr>
      <a:lvl3pPr marL="990671" algn="l" defTabSz="990671" rtl="0" eaLnBrk="1" latinLnBrk="0" hangingPunct="1">
        <a:defRPr sz="1950" kern="1200">
          <a:solidFill>
            <a:schemeClr val="tx1"/>
          </a:solidFill>
          <a:latin typeface="+mn-lt"/>
          <a:ea typeface="+mn-ea"/>
          <a:cs typeface="+mn-cs"/>
        </a:defRPr>
      </a:lvl3pPr>
      <a:lvl4pPr marL="1486006" algn="l" defTabSz="990671" rtl="0" eaLnBrk="1" latinLnBrk="0" hangingPunct="1">
        <a:defRPr sz="1950" kern="1200">
          <a:solidFill>
            <a:schemeClr val="tx1"/>
          </a:solidFill>
          <a:latin typeface="+mn-lt"/>
          <a:ea typeface="+mn-ea"/>
          <a:cs typeface="+mn-cs"/>
        </a:defRPr>
      </a:lvl4pPr>
      <a:lvl5pPr marL="1981341" algn="l" defTabSz="990671" rtl="0" eaLnBrk="1" latinLnBrk="0" hangingPunct="1">
        <a:defRPr sz="1950" kern="1200">
          <a:solidFill>
            <a:schemeClr val="tx1"/>
          </a:solidFill>
          <a:latin typeface="+mn-lt"/>
          <a:ea typeface="+mn-ea"/>
          <a:cs typeface="+mn-cs"/>
        </a:defRPr>
      </a:lvl5pPr>
      <a:lvl6pPr marL="2476676" algn="l" defTabSz="990671" rtl="0" eaLnBrk="1" latinLnBrk="0" hangingPunct="1">
        <a:defRPr sz="1950" kern="1200">
          <a:solidFill>
            <a:schemeClr val="tx1"/>
          </a:solidFill>
          <a:latin typeface="+mn-lt"/>
          <a:ea typeface="+mn-ea"/>
          <a:cs typeface="+mn-cs"/>
        </a:defRPr>
      </a:lvl6pPr>
      <a:lvl7pPr marL="2972011" algn="l" defTabSz="990671" rtl="0" eaLnBrk="1" latinLnBrk="0" hangingPunct="1">
        <a:defRPr sz="1950" kern="1200">
          <a:solidFill>
            <a:schemeClr val="tx1"/>
          </a:solidFill>
          <a:latin typeface="+mn-lt"/>
          <a:ea typeface="+mn-ea"/>
          <a:cs typeface="+mn-cs"/>
        </a:defRPr>
      </a:lvl7pPr>
      <a:lvl8pPr marL="3467346" algn="l" defTabSz="990671" rtl="0" eaLnBrk="1" latinLnBrk="0" hangingPunct="1">
        <a:defRPr sz="1950" kern="1200">
          <a:solidFill>
            <a:schemeClr val="tx1"/>
          </a:solidFill>
          <a:latin typeface="+mn-lt"/>
          <a:ea typeface="+mn-ea"/>
          <a:cs typeface="+mn-cs"/>
        </a:defRPr>
      </a:lvl8pPr>
      <a:lvl9pPr marL="3962682" algn="l" defTabSz="990671" rtl="0" eaLnBrk="1" latinLnBrk="0" hangingPunct="1">
        <a:defRPr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453ED5-5DC5-FD7D-6578-1F5F7A942EDD}"/>
              </a:ext>
            </a:extLst>
          </p:cNvPr>
          <p:cNvSpPr>
            <a:spLocks noGrp="1"/>
          </p:cNvSpPr>
          <p:nvPr>
            <p:ph type="title"/>
          </p:nvPr>
        </p:nvSpPr>
        <p:spPr>
          <a:xfrm>
            <a:off x="848544" y="2132856"/>
            <a:ext cx="8712968" cy="1800200"/>
          </a:xfrm>
        </p:spPr>
        <p:txBody>
          <a:bodyPr>
            <a:normAutofit fontScale="90000"/>
          </a:bodyPr>
          <a:lstStyle/>
          <a:p>
            <a:pPr algn="ctr"/>
            <a:r>
              <a:rPr lang="en-US" sz="4400" b="1" dirty="0">
                <a:latin typeface="Bodoni MT" panose="02070603080606020203" pitchFamily="18" charset="0"/>
              </a:rPr>
              <a:t>Study on Arduino Uno </a:t>
            </a:r>
            <a:br>
              <a:rPr lang="en-US" sz="4400" b="1" dirty="0">
                <a:latin typeface="Bodoni MT" panose="02070603080606020203" pitchFamily="18" charset="0"/>
              </a:rPr>
            </a:br>
            <a:r>
              <a:rPr lang="en-US" sz="4400" b="1" dirty="0">
                <a:latin typeface="Bodoni MT" panose="02070603080606020203" pitchFamily="18" charset="0"/>
              </a:rPr>
              <a:t>&amp; </a:t>
            </a:r>
            <a:br>
              <a:rPr lang="en-US" sz="4400" b="1" dirty="0">
                <a:latin typeface="Bodoni MT" panose="02070603080606020203" pitchFamily="18" charset="0"/>
              </a:rPr>
            </a:br>
            <a:r>
              <a:rPr lang="en-US" sz="4400" b="1" dirty="0" smtClean="0">
                <a:latin typeface="Bodoni MT" panose="02070603080606020203" pitchFamily="18" charset="0"/>
              </a:rPr>
              <a:t>Initialization of Smart </a:t>
            </a:r>
            <a:r>
              <a:rPr lang="en-US" sz="4400" b="1" dirty="0">
                <a:latin typeface="Bodoni MT" panose="02070603080606020203" pitchFamily="18" charset="0"/>
              </a:rPr>
              <a:t>Home</a:t>
            </a:r>
            <a:endParaRPr lang="en-IN" sz="4400" b="1" dirty="0">
              <a:latin typeface="Bodoni MT" panose="02070603080606020203" pitchFamily="18" charset="0"/>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928FF0F-39B7-C6CD-5FFD-5627D713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523692"/>
            <a:ext cx="6336704" cy="42095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55A32615-59DD-421B-2CF9-9ACAC17BDD4F}"/>
              </a:ext>
            </a:extLst>
          </p:cNvPr>
          <p:cNvSpPr>
            <a:spLocks noGrp="1"/>
          </p:cNvSpPr>
          <p:nvPr>
            <p:ph type="ctrTitle"/>
          </p:nvPr>
        </p:nvSpPr>
        <p:spPr>
          <a:xfrm>
            <a:off x="848544" y="-568941"/>
            <a:ext cx="7099300" cy="2000251"/>
          </a:xfrm>
        </p:spPr>
        <p:txBody>
          <a:bodyPr>
            <a:normAutofit/>
          </a:bodyPr>
          <a:lstStyle/>
          <a:p>
            <a:r>
              <a:rPr lang="en-US" sz="2930" b="1" dirty="0">
                <a:solidFill>
                  <a:schemeClr val="accent1">
                    <a:lumMod val="40000"/>
                    <a:lumOff val="60000"/>
                  </a:schemeClr>
                </a:solidFill>
                <a:latin typeface="Bodoni MT" panose="02070603080606020203" pitchFamily="18" charset="0"/>
              </a:rPr>
              <a:t>Sketch</a:t>
            </a:r>
            <a:r>
              <a:rPr lang="en-US" sz="2930" b="1" dirty="0" smtClean="0">
                <a:solidFill>
                  <a:schemeClr val="accent1">
                    <a:lumMod val="40000"/>
                    <a:lumOff val="60000"/>
                  </a:schemeClr>
                </a:solidFill>
                <a:latin typeface="Bodoni MT" panose="02070603080606020203" pitchFamily="18" charset="0"/>
              </a:rPr>
              <a:t>:-</a:t>
            </a:r>
            <a:endParaRPr lang="en-IN" sz="2930" b="1" dirty="0">
              <a:solidFill>
                <a:schemeClr val="accent1">
                  <a:lumMod val="40000"/>
                  <a:lumOff val="60000"/>
                </a:schemeClr>
              </a:solidFill>
              <a:latin typeface="Bodoni MT" panose="02070603080606020203" pitchFamily="18" charset="0"/>
            </a:endParaRPr>
          </a:p>
        </p:txBody>
      </p:sp>
      <p:sp>
        <p:nvSpPr>
          <p:cNvPr id="20" name="Title 1">
            <a:extLst>
              <a:ext uri="{FF2B5EF4-FFF2-40B4-BE49-F238E27FC236}">
                <a16:creationId xmlns:a16="http://schemas.microsoft.com/office/drawing/2014/main" id="{55A32615-59DD-421B-2CF9-9ACAC17BDD4F}"/>
              </a:ext>
            </a:extLst>
          </p:cNvPr>
          <p:cNvSpPr txBox="1">
            <a:spLocks/>
          </p:cNvSpPr>
          <p:nvPr/>
        </p:nvSpPr>
        <p:spPr>
          <a:xfrm>
            <a:off x="848544" y="911711"/>
            <a:ext cx="8420100" cy="1223963"/>
          </a:xfrm>
          <a:prstGeom prst="rect">
            <a:avLst/>
          </a:prstGeom>
        </p:spPr>
        <p:txBody>
          <a:bodyPr vert="horz" lIns="121899" tIns="60949" rIns="121899" bIns="60949" rtlCol="0" anchor="b">
            <a:normAutofit/>
          </a:bodyPr>
          <a:lstStyle>
            <a:lvl1pPr algn="l" defTabSz="990671" rtl="0" eaLnBrk="1" latinLnBrk="0" hangingPunct="1">
              <a:lnSpc>
                <a:spcPct val="90000"/>
              </a:lnSpc>
              <a:spcBef>
                <a:spcPct val="0"/>
              </a:spcBef>
              <a:buNone/>
              <a:defRPr sz="2926" kern="1200">
                <a:solidFill>
                  <a:schemeClr val="tx1"/>
                </a:solidFill>
                <a:latin typeface="+mj-lt"/>
                <a:ea typeface="+mj-ea"/>
                <a:cs typeface="+mj-cs"/>
              </a:defRPr>
            </a:lvl1pPr>
          </a:lstStyle>
          <a:p>
            <a:endParaRPr lang="en-IN" sz="2400" b="1" dirty="0">
              <a:solidFill>
                <a:schemeClr val="accent1">
                  <a:lumMod val="40000"/>
                  <a:lumOff val="60000"/>
                </a:schemeClr>
              </a:solidFill>
              <a:latin typeface="Bodoni MT" panose="02070603080606020203" pitchFamily="18" charset="0"/>
            </a:endParaRPr>
          </a:p>
        </p:txBody>
      </p:sp>
      <p:sp>
        <p:nvSpPr>
          <p:cNvPr id="23" name="TextBox 22">
            <a:extLst>
              <a:ext uri="{FF2B5EF4-FFF2-40B4-BE49-F238E27FC236}">
                <a16:creationId xmlns:a16="http://schemas.microsoft.com/office/drawing/2014/main" id="{DE7CCB54-8C0B-BDDB-3208-A8230352DEAD}"/>
              </a:ext>
            </a:extLst>
          </p:cNvPr>
          <p:cNvSpPr txBox="1"/>
          <p:nvPr/>
        </p:nvSpPr>
        <p:spPr>
          <a:xfrm>
            <a:off x="920552" y="1628800"/>
            <a:ext cx="6264696" cy="3539430"/>
          </a:xfrm>
          <a:prstGeom prst="rect">
            <a:avLst/>
          </a:prstGeom>
          <a:noFill/>
        </p:spPr>
        <p:txBody>
          <a:bodyPr wrap="square">
            <a:spAutoFit/>
          </a:bodyPr>
          <a:lstStyle/>
          <a:p>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RemoteXY</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select connection mode and include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library</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REMOTEXY_MODE__</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ESP8266_HARDSERIAL</a:t>
            </a:r>
          </a:p>
          <a:p>
            <a:endPar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include &lt;</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RemoteXY.h</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&gt;</a:t>
            </a:r>
          </a:p>
          <a:p>
            <a:endPar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RemoteXY</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connection settings </a:t>
            </a:r>
            <a:endPar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REMOTEXY_SERIAL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Serial</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REMOTEXY_SERIAL_SPEED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115200</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REMOTEXY_WIFI_SSID "</a:t>
            </a:r>
            <a:r>
              <a:rPr lang="en-US" sz="1400" dirty="0" err="1"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Debjitroxx</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REMOTEXY_WIFI_PASSWORD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12345678“</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REMOTEXY_SERVER_PORT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6377</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REMOTEXY_ACCESS_PASSWORD "</a:t>
            </a:r>
            <a:r>
              <a:rPr lang="en-US" sz="1400" dirty="0" err="1"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arduino</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p>
          <a:p>
            <a:endPar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IN" sz="1400" dirty="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RemoteXY</a:t>
            </a:r>
            <a:r>
              <a:rPr lang="en-IN" sz="1400" dirty="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configurate</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a:solidFill>
                  <a:schemeClr val="tx1">
                    <a:lumMod val="95000"/>
                  </a:schemeClr>
                </a:solidFill>
                <a:ea typeface="Times New Roman" panose="02020603050405020304" pitchFamily="18" charset="0"/>
              </a:rPr>
              <a:t>#pragma pack(push, 1</a:t>
            </a:r>
            <a:r>
              <a:rPr lang="en-IN" sz="1400" dirty="0" smtClean="0">
                <a:solidFill>
                  <a:schemeClr val="tx1">
                    <a:lumMod val="95000"/>
                  </a:schemeClr>
                </a:solidFill>
                <a:ea typeface="Times New Roman" panose="02020603050405020304" pitchFamily="18" charset="0"/>
              </a:rPr>
              <a:t>)</a:t>
            </a:r>
          </a:p>
          <a:p>
            <a:r>
              <a:rPr lang="en-IN" sz="1400" dirty="0">
                <a:solidFill>
                  <a:schemeClr val="tx1">
                    <a:lumMod val="95000"/>
                  </a:schemeClr>
                </a:solidFill>
                <a:ea typeface="Times New Roman" panose="02020603050405020304" pitchFamily="18" charset="0"/>
              </a:rPr>
              <a:t>uint8_t </a:t>
            </a:r>
            <a:r>
              <a:rPr lang="en-IN" sz="1400" dirty="0" err="1">
                <a:solidFill>
                  <a:schemeClr val="tx1">
                    <a:lumMod val="95000"/>
                  </a:schemeClr>
                </a:solidFill>
                <a:ea typeface="Times New Roman" panose="02020603050405020304" pitchFamily="18" charset="0"/>
              </a:rPr>
              <a:t>RemoteXY_CONF</a:t>
            </a:r>
            <a:r>
              <a:rPr lang="en-IN" sz="1400" dirty="0">
                <a:solidFill>
                  <a:schemeClr val="tx1">
                    <a:lumMod val="95000"/>
                  </a:schemeClr>
                </a:solidFill>
                <a:ea typeface="Times New Roman" panose="02020603050405020304" pitchFamily="18" charset="0"/>
              </a:rPr>
              <a:t>[] =   // 298 </a:t>
            </a:r>
            <a:r>
              <a:rPr lang="en-IN" sz="1400" dirty="0" smtClean="0">
                <a:solidFill>
                  <a:schemeClr val="tx1">
                    <a:lumMod val="95000"/>
                  </a:schemeClr>
                </a:solidFill>
                <a:ea typeface="Times New Roman" panose="02020603050405020304" pitchFamily="18" charset="0"/>
              </a:rPr>
              <a:t>bytes</a:t>
            </a:r>
          </a:p>
        </p:txBody>
      </p:sp>
    </p:spTree>
    <p:extLst>
      <p:ext uri="{BB962C8B-B14F-4D97-AF65-F5344CB8AC3E}">
        <p14:creationId xmlns:p14="http://schemas.microsoft.com/office/powerpoint/2010/main" val="2044772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928FF0F-39B7-C6CD-5FFD-5627D713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523692"/>
            <a:ext cx="6480720" cy="42095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55A32615-59DD-421B-2CF9-9ACAC17BDD4F}"/>
              </a:ext>
            </a:extLst>
          </p:cNvPr>
          <p:cNvSpPr>
            <a:spLocks noGrp="1"/>
          </p:cNvSpPr>
          <p:nvPr>
            <p:ph type="ctrTitle"/>
          </p:nvPr>
        </p:nvSpPr>
        <p:spPr>
          <a:xfrm>
            <a:off x="848544" y="-568941"/>
            <a:ext cx="7099300" cy="2000251"/>
          </a:xfrm>
        </p:spPr>
        <p:txBody>
          <a:bodyPr>
            <a:normAutofit/>
          </a:bodyPr>
          <a:lstStyle/>
          <a:p>
            <a:r>
              <a:rPr lang="en-US" sz="2930" b="1" dirty="0">
                <a:solidFill>
                  <a:schemeClr val="accent1">
                    <a:lumMod val="40000"/>
                    <a:lumOff val="60000"/>
                  </a:schemeClr>
                </a:solidFill>
                <a:latin typeface="Bodoni MT" panose="02070603080606020203" pitchFamily="18" charset="0"/>
              </a:rPr>
              <a:t>Sketch</a:t>
            </a:r>
            <a:r>
              <a:rPr lang="en-US" sz="2930" b="1" dirty="0" smtClean="0">
                <a:solidFill>
                  <a:schemeClr val="accent1">
                    <a:lumMod val="40000"/>
                    <a:lumOff val="60000"/>
                  </a:schemeClr>
                </a:solidFill>
                <a:latin typeface="Bodoni MT" panose="02070603080606020203" pitchFamily="18" charset="0"/>
              </a:rPr>
              <a:t>:-</a:t>
            </a:r>
            <a:endParaRPr lang="en-IN" sz="2930" b="1" dirty="0">
              <a:solidFill>
                <a:schemeClr val="accent1">
                  <a:lumMod val="40000"/>
                  <a:lumOff val="60000"/>
                </a:schemeClr>
              </a:solidFill>
              <a:latin typeface="Bodoni MT" panose="02070603080606020203" pitchFamily="18" charset="0"/>
            </a:endParaRPr>
          </a:p>
        </p:txBody>
      </p:sp>
      <p:sp>
        <p:nvSpPr>
          <p:cNvPr id="20" name="Title 1">
            <a:extLst>
              <a:ext uri="{FF2B5EF4-FFF2-40B4-BE49-F238E27FC236}">
                <a16:creationId xmlns:a16="http://schemas.microsoft.com/office/drawing/2014/main" id="{55A32615-59DD-421B-2CF9-9ACAC17BDD4F}"/>
              </a:ext>
            </a:extLst>
          </p:cNvPr>
          <p:cNvSpPr txBox="1">
            <a:spLocks/>
          </p:cNvSpPr>
          <p:nvPr/>
        </p:nvSpPr>
        <p:spPr>
          <a:xfrm>
            <a:off x="848544" y="911711"/>
            <a:ext cx="8420100" cy="1223963"/>
          </a:xfrm>
          <a:prstGeom prst="rect">
            <a:avLst/>
          </a:prstGeom>
        </p:spPr>
        <p:txBody>
          <a:bodyPr vert="horz" lIns="121899" tIns="60949" rIns="121899" bIns="60949" rtlCol="0" anchor="b">
            <a:normAutofit/>
          </a:bodyPr>
          <a:lstStyle>
            <a:lvl1pPr algn="l" defTabSz="990671" rtl="0" eaLnBrk="1" latinLnBrk="0" hangingPunct="1">
              <a:lnSpc>
                <a:spcPct val="90000"/>
              </a:lnSpc>
              <a:spcBef>
                <a:spcPct val="0"/>
              </a:spcBef>
              <a:buNone/>
              <a:defRPr sz="2926" kern="1200">
                <a:solidFill>
                  <a:schemeClr val="tx1"/>
                </a:solidFill>
                <a:latin typeface="+mj-lt"/>
                <a:ea typeface="+mj-ea"/>
                <a:cs typeface="+mj-cs"/>
              </a:defRPr>
            </a:lvl1pPr>
          </a:lstStyle>
          <a:p>
            <a:endParaRPr lang="en-IN" sz="2400" b="1" dirty="0">
              <a:solidFill>
                <a:schemeClr val="accent1">
                  <a:lumMod val="40000"/>
                  <a:lumOff val="60000"/>
                </a:schemeClr>
              </a:solidFill>
              <a:latin typeface="Bodoni MT" panose="02070603080606020203" pitchFamily="18" charset="0"/>
            </a:endParaRPr>
          </a:p>
        </p:txBody>
      </p:sp>
      <p:sp>
        <p:nvSpPr>
          <p:cNvPr id="23" name="TextBox 22">
            <a:extLst>
              <a:ext uri="{FF2B5EF4-FFF2-40B4-BE49-F238E27FC236}">
                <a16:creationId xmlns:a16="http://schemas.microsoft.com/office/drawing/2014/main" id="{DE7CCB54-8C0B-BDDB-3208-A8230352DEAD}"/>
              </a:ext>
            </a:extLst>
          </p:cNvPr>
          <p:cNvSpPr txBox="1"/>
          <p:nvPr/>
        </p:nvSpPr>
        <p:spPr>
          <a:xfrm>
            <a:off x="920552" y="1628800"/>
            <a:ext cx="6264696" cy="3970318"/>
          </a:xfrm>
          <a:prstGeom prst="rect">
            <a:avLst/>
          </a:prstGeom>
          <a:noFill/>
        </p:spPr>
        <p:txBody>
          <a:bodyPr wrap="square">
            <a:spAutoFit/>
          </a:bodyPr>
          <a:lstStyle/>
          <a:p>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255,9,0,0,0,35,1,16,24,1,2,0,42,11,13,5,2,26,31,31,  79,78,0,79,70,70,0,4,192,25,77,36,5,120,0,4,192,25,85,36,  5,120,0,4,192,25,93,36,5,120,0,4,192,25,69,36,5,120,0,2,  0,42,48,13,5,2,26,31,31,79,78,0,79,70,70,0,2,0,42,30,  13,5,2,26,31,31,79,78,0,79,70,70,0,2,0,42,39,13,5,2,  26,31,31,79,78,0,79,70,70,0,2,0,42,20,13,5,2,26,31,31,  79,78,0,79,70,70,0,129,0,4,49,14,3,2,66,97,116,104,114,111,  111,109,0,129,0,4,12,13,3,2,66,101,100,114,111,111,109,0,129,0,  4,30,9,3,2,68,105,110,105,110,103,0,129,0,4,40,11,3,2,75,  105,116,99,104,101,110,0,129,0,4,21,16,3,2,66,101,100,114,111,111,  109,32,50,0,129,0,26,3,12,4,2,76,105,103,104,116,115,0,129,0,  27,60,9,4,121,70,97,110,115,0,130,1,244,56,78,1,26,129,0,4,  70,13,3,121,66,101,100,114,111,111,109,0,129,0,4,78,16,3,121,66,  101,100,114,111,111,109,32,50,0,129,0,4,86,9,3,121,68,105,110,105,  110,103,0,129,0,4,94,11,3,121,75,105,116,99,104,101,110,0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p>
          <a:p>
            <a:endPar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a:solidFill>
                  <a:schemeClr val="tx1">
                    <a:lumMod val="95000"/>
                  </a:schemeClr>
                </a:solidFill>
                <a:ea typeface="Times New Roman" panose="02020603050405020304" pitchFamily="18" charset="0"/>
              </a:rPr>
              <a:t>// this structure defines all the variables and events of your control interface </a:t>
            </a:r>
            <a:endParaRPr lang="en-US" sz="1400" dirty="0" smtClean="0">
              <a:solidFill>
                <a:schemeClr val="tx1">
                  <a:lumMod val="95000"/>
                </a:schemeClr>
              </a:solidFill>
              <a:ea typeface="Times New Roman" panose="02020603050405020304" pitchFamily="18" charset="0"/>
            </a:endParaRPr>
          </a:p>
          <a:p>
            <a:r>
              <a:rPr lang="en-US" sz="1400" dirty="0" err="1" smtClean="0">
                <a:solidFill>
                  <a:schemeClr val="tx1">
                    <a:lumMod val="95000"/>
                  </a:schemeClr>
                </a:solidFill>
                <a:ea typeface="Times New Roman" panose="02020603050405020304" pitchFamily="18" charset="0"/>
              </a:rPr>
              <a:t>struct</a:t>
            </a:r>
            <a:r>
              <a:rPr lang="en-US" sz="1400" dirty="0" smtClean="0">
                <a:solidFill>
                  <a:schemeClr val="tx1">
                    <a:lumMod val="95000"/>
                  </a:schemeClr>
                </a:solidFill>
                <a:ea typeface="Times New Roman" panose="02020603050405020304" pitchFamily="18" charset="0"/>
              </a:rPr>
              <a:t> </a:t>
            </a:r>
            <a:r>
              <a:rPr lang="en-US" sz="1400" dirty="0">
                <a:solidFill>
                  <a:schemeClr val="tx1">
                    <a:lumMod val="95000"/>
                  </a:schemeClr>
                </a:solidFill>
                <a:ea typeface="Times New Roman" panose="02020603050405020304" pitchFamily="18" charset="0"/>
              </a:rPr>
              <a:t>{</a:t>
            </a:r>
            <a:endParaRPr lang="en-IN" sz="1400" dirty="0">
              <a:solidFill>
                <a:schemeClr val="tx1">
                  <a:lumMod val="95000"/>
                </a:schemeClr>
              </a:solidFill>
              <a:effectLst/>
              <a:ea typeface="Times New Roman" panose="02020603050405020304" pitchFamily="18" charset="0"/>
            </a:endParaRPr>
          </a:p>
        </p:txBody>
      </p:sp>
    </p:spTree>
    <p:extLst>
      <p:ext uri="{BB962C8B-B14F-4D97-AF65-F5344CB8AC3E}">
        <p14:creationId xmlns:p14="http://schemas.microsoft.com/office/powerpoint/2010/main" val="30703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928FF0F-39B7-C6CD-5FFD-5627D713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523691"/>
            <a:ext cx="6480720" cy="42908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55A32615-59DD-421B-2CF9-9ACAC17BDD4F}"/>
              </a:ext>
            </a:extLst>
          </p:cNvPr>
          <p:cNvSpPr>
            <a:spLocks noGrp="1"/>
          </p:cNvSpPr>
          <p:nvPr>
            <p:ph type="ctrTitle"/>
          </p:nvPr>
        </p:nvSpPr>
        <p:spPr>
          <a:xfrm>
            <a:off x="848544" y="-568941"/>
            <a:ext cx="7099300" cy="2000251"/>
          </a:xfrm>
        </p:spPr>
        <p:txBody>
          <a:bodyPr>
            <a:normAutofit/>
          </a:bodyPr>
          <a:lstStyle/>
          <a:p>
            <a:r>
              <a:rPr lang="en-US" sz="2930" b="1" dirty="0">
                <a:solidFill>
                  <a:schemeClr val="accent1">
                    <a:lumMod val="40000"/>
                    <a:lumOff val="60000"/>
                  </a:schemeClr>
                </a:solidFill>
                <a:latin typeface="Bodoni MT" panose="02070603080606020203" pitchFamily="18" charset="0"/>
              </a:rPr>
              <a:t>Sketch</a:t>
            </a:r>
            <a:r>
              <a:rPr lang="en-US" sz="2930" b="1" dirty="0" smtClean="0">
                <a:solidFill>
                  <a:schemeClr val="accent1">
                    <a:lumMod val="40000"/>
                    <a:lumOff val="60000"/>
                  </a:schemeClr>
                </a:solidFill>
                <a:latin typeface="Bodoni MT" panose="02070603080606020203" pitchFamily="18" charset="0"/>
              </a:rPr>
              <a:t>:-</a:t>
            </a:r>
            <a:endParaRPr lang="en-IN" sz="2930" b="1" dirty="0">
              <a:solidFill>
                <a:schemeClr val="accent1">
                  <a:lumMod val="40000"/>
                  <a:lumOff val="60000"/>
                </a:schemeClr>
              </a:solidFill>
              <a:latin typeface="Bodoni MT" panose="02070603080606020203" pitchFamily="18" charset="0"/>
            </a:endParaRPr>
          </a:p>
        </p:txBody>
      </p:sp>
      <p:sp>
        <p:nvSpPr>
          <p:cNvPr id="20" name="Title 1">
            <a:extLst>
              <a:ext uri="{FF2B5EF4-FFF2-40B4-BE49-F238E27FC236}">
                <a16:creationId xmlns:a16="http://schemas.microsoft.com/office/drawing/2014/main" id="{55A32615-59DD-421B-2CF9-9ACAC17BDD4F}"/>
              </a:ext>
            </a:extLst>
          </p:cNvPr>
          <p:cNvSpPr txBox="1">
            <a:spLocks/>
          </p:cNvSpPr>
          <p:nvPr/>
        </p:nvSpPr>
        <p:spPr>
          <a:xfrm>
            <a:off x="848544" y="911711"/>
            <a:ext cx="8420100" cy="1223963"/>
          </a:xfrm>
          <a:prstGeom prst="rect">
            <a:avLst/>
          </a:prstGeom>
        </p:spPr>
        <p:txBody>
          <a:bodyPr vert="horz" lIns="121899" tIns="60949" rIns="121899" bIns="60949" rtlCol="0" anchor="b">
            <a:normAutofit/>
          </a:bodyPr>
          <a:lstStyle>
            <a:lvl1pPr algn="l" defTabSz="990671" rtl="0" eaLnBrk="1" latinLnBrk="0" hangingPunct="1">
              <a:lnSpc>
                <a:spcPct val="90000"/>
              </a:lnSpc>
              <a:spcBef>
                <a:spcPct val="0"/>
              </a:spcBef>
              <a:buNone/>
              <a:defRPr sz="2926" kern="1200">
                <a:solidFill>
                  <a:schemeClr val="tx1"/>
                </a:solidFill>
                <a:latin typeface="+mj-lt"/>
                <a:ea typeface="+mj-ea"/>
                <a:cs typeface="+mj-cs"/>
              </a:defRPr>
            </a:lvl1pPr>
          </a:lstStyle>
          <a:p>
            <a:endParaRPr lang="en-IN" sz="2400" b="1" dirty="0">
              <a:solidFill>
                <a:schemeClr val="accent1">
                  <a:lumMod val="40000"/>
                  <a:lumOff val="60000"/>
                </a:schemeClr>
              </a:solidFill>
              <a:latin typeface="Bodoni MT" panose="02070603080606020203" pitchFamily="18" charset="0"/>
            </a:endParaRPr>
          </a:p>
        </p:txBody>
      </p:sp>
      <p:sp>
        <p:nvSpPr>
          <p:cNvPr id="23" name="TextBox 22">
            <a:extLst>
              <a:ext uri="{FF2B5EF4-FFF2-40B4-BE49-F238E27FC236}">
                <a16:creationId xmlns:a16="http://schemas.microsoft.com/office/drawing/2014/main" id="{DE7CCB54-8C0B-BDDB-3208-A8230352DEAD}"/>
              </a:ext>
            </a:extLst>
          </p:cNvPr>
          <p:cNvSpPr txBox="1"/>
          <p:nvPr/>
        </p:nvSpPr>
        <p:spPr>
          <a:xfrm>
            <a:off x="920552" y="1628800"/>
            <a:ext cx="6264696" cy="4185761"/>
          </a:xfrm>
          <a:prstGeom prst="rect">
            <a:avLst/>
          </a:prstGeom>
          <a:noFill/>
        </p:spPr>
        <p:txBody>
          <a:bodyPr wrap="square">
            <a:spAutoFit/>
          </a:bodyPr>
          <a:lstStyle/>
          <a:p>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input </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variables</a:t>
            </a:r>
          </a:p>
          <a:p>
            <a:r>
              <a:rPr lang="en-US" sz="1400" dirty="0">
                <a:solidFill>
                  <a:schemeClr val="tx1">
                    <a:lumMod val="95000"/>
                  </a:schemeClr>
                </a:solidFill>
                <a:ea typeface="Times New Roman" panose="02020603050405020304" pitchFamily="18" charset="0"/>
              </a:rPr>
              <a:t>uint8_t switch_1; // =1 if switch ON and =0 if OFF </a:t>
            </a:r>
            <a:endParaRPr lang="en-US" sz="1400" dirty="0" smtClean="0">
              <a:solidFill>
                <a:schemeClr val="tx1">
                  <a:lumMod val="95000"/>
                </a:schemeClr>
              </a:solidFill>
              <a:ea typeface="Times New Roman" panose="02020603050405020304" pitchFamily="18" charset="0"/>
            </a:endParaRPr>
          </a:p>
          <a:p>
            <a:r>
              <a:rPr lang="da-DK" sz="1400" dirty="0">
                <a:solidFill>
                  <a:schemeClr val="tx1">
                    <a:lumMod val="95000"/>
                  </a:schemeClr>
                </a:solidFill>
                <a:ea typeface="Times New Roman" panose="02020603050405020304" pitchFamily="18" charset="0"/>
              </a:rPr>
              <a:t>int8_t slider_2; // =0..100 slider </a:t>
            </a:r>
            <a:r>
              <a:rPr lang="da-DK" sz="1400" dirty="0" smtClean="0">
                <a:solidFill>
                  <a:schemeClr val="tx1">
                    <a:lumMod val="95000"/>
                  </a:schemeClr>
                </a:solidFill>
                <a:ea typeface="Times New Roman" panose="02020603050405020304" pitchFamily="18" charset="0"/>
              </a:rPr>
              <a:t>position</a:t>
            </a:r>
          </a:p>
          <a:p>
            <a:r>
              <a:rPr lang="da-DK" sz="1400" dirty="0">
                <a:solidFill>
                  <a:schemeClr val="tx1">
                    <a:lumMod val="95000"/>
                  </a:schemeClr>
                </a:solidFill>
                <a:ea typeface="Times New Roman" panose="02020603050405020304" pitchFamily="18" charset="0"/>
              </a:rPr>
              <a:t>int8_t slider_3; // =0..100 slider </a:t>
            </a:r>
            <a:r>
              <a:rPr lang="da-DK" sz="1400" dirty="0" smtClean="0">
                <a:solidFill>
                  <a:schemeClr val="tx1">
                    <a:lumMod val="95000"/>
                  </a:schemeClr>
                </a:solidFill>
                <a:ea typeface="Times New Roman" panose="02020603050405020304" pitchFamily="18" charset="0"/>
              </a:rPr>
              <a:t>position</a:t>
            </a:r>
          </a:p>
          <a:p>
            <a:r>
              <a:rPr lang="da-DK" sz="1400" dirty="0">
                <a:solidFill>
                  <a:schemeClr val="tx1">
                    <a:lumMod val="95000"/>
                  </a:schemeClr>
                </a:solidFill>
                <a:ea typeface="Times New Roman" panose="02020603050405020304" pitchFamily="18" charset="0"/>
              </a:rPr>
              <a:t>int8_t slider_4; // =0..100 slider position </a:t>
            </a:r>
            <a:endParaRPr lang="da-DK" sz="1400" dirty="0" smtClean="0">
              <a:solidFill>
                <a:schemeClr val="tx1">
                  <a:lumMod val="95000"/>
                </a:schemeClr>
              </a:solidFill>
              <a:ea typeface="Times New Roman" panose="02020603050405020304" pitchFamily="18" charset="0"/>
            </a:endParaRPr>
          </a:p>
          <a:p>
            <a:r>
              <a:rPr lang="da-DK" sz="1400" dirty="0">
                <a:solidFill>
                  <a:schemeClr val="tx1">
                    <a:lumMod val="95000"/>
                  </a:schemeClr>
                </a:solidFill>
                <a:ea typeface="Times New Roman" panose="02020603050405020304" pitchFamily="18" charset="0"/>
              </a:rPr>
              <a:t>int8_t slider_1; // =0..100 slider </a:t>
            </a:r>
            <a:r>
              <a:rPr lang="da-DK" sz="1400" dirty="0" smtClean="0">
                <a:solidFill>
                  <a:schemeClr val="tx1">
                    <a:lumMod val="95000"/>
                  </a:schemeClr>
                </a:solidFill>
                <a:ea typeface="Times New Roman" panose="02020603050405020304" pitchFamily="18" charset="0"/>
              </a:rPr>
              <a:t>position</a:t>
            </a:r>
          </a:p>
          <a:p>
            <a:r>
              <a:rPr lang="en-US" sz="1400" dirty="0">
                <a:solidFill>
                  <a:schemeClr val="tx1">
                    <a:lumMod val="95000"/>
                  </a:schemeClr>
                </a:solidFill>
                <a:ea typeface="Times New Roman" panose="02020603050405020304" pitchFamily="18" charset="0"/>
              </a:rPr>
              <a:t>uint8_t switch_5; // =1 if switch ON and =0 if </a:t>
            </a:r>
            <a:r>
              <a:rPr lang="en-US" sz="1400" dirty="0" smtClean="0">
                <a:solidFill>
                  <a:schemeClr val="tx1">
                    <a:lumMod val="95000"/>
                  </a:schemeClr>
                </a:solidFill>
                <a:ea typeface="Times New Roman" panose="02020603050405020304" pitchFamily="18" charset="0"/>
              </a:rPr>
              <a:t>OFF</a:t>
            </a:r>
          </a:p>
          <a:p>
            <a:r>
              <a:rPr lang="en-US" sz="1400" dirty="0">
                <a:solidFill>
                  <a:schemeClr val="tx1">
                    <a:lumMod val="95000"/>
                  </a:schemeClr>
                </a:solidFill>
                <a:ea typeface="Times New Roman" panose="02020603050405020304" pitchFamily="18" charset="0"/>
              </a:rPr>
              <a:t>uint8_t switch_3; // =1 if switch ON and =0 if </a:t>
            </a:r>
            <a:r>
              <a:rPr lang="en-US" sz="1400" dirty="0" smtClean="0">
                <a:solidFill>
                  <a:schemeClr val="tx1">
                    <a:lumMod val="95000"/>
                  </a:schemeClr>
                </a:solidFill>
                <a:ea typeface="Times New Roman" panose="02020603050405020304" pitchFamily="18" charset="0"/>
              </a:rPr>
              <a:t>OFF</a:t>
            </a:r>
          </a:p>
          <a:p>
            <a:r>
              <a:rPr lang="en-US" sz="1400" dirty="0">
                <a:solidFill>
                  <a:schemeClr val="tx1">
                    <a:lumMod val="95000"/>
                  </a:schemeClr>
                </a:solidFill>
                <a:ea typeface="Times New Roman" panose="02020603050405020304" pitchFamily="18" charset="0"/>
              </a:rPr>
              <a:t>uint8_t switch_4; // =1 if switch ON and =0 if </a:t>
            </a:r>
            <a:r>
              <a:rPr lang="en-US" sz="1400" dirty="0" smtClean="0">
                <a:solidFill>
                  <a:schemeClr val="tx1">
                    <a:lumMod val="95000"/>
                  </a:schemeClr>
                </a:solidFill>
                <a:ea typeface="Times New Roman" panose="02020603050405020304" pitchFamily="18" charset="0"/>
              </a:rPr>
              <a:t>OFF</a:t>
            </a:r>
          </a:p>
          <a:p>
            <a:r>
              <a:rPr lang="en-US" sz="1400" dirty="0">
                <a:solidFill>
                  <a:schemeClr val="tx1">
                    <a:lumMod val="95000"/>
                  </a:schemeClr>
                </a:solidFill>
                <a:ea typeface="Times New Roman" panose="02020603050405020304" pitchFamily="18" charset="0"/>
              </a:rPr>
              <a:t>uint8_t switch_2; // =1 if switch ON and =0 if </a:t>
            </a:r>
            <a:r>
              <a:rPr lang="en-US" sz="1400" dirty="0" smtClean="0">
                <a:solidFill>
                  <a:schemeClr val="tx1">
                    <a:lumMod val="95000"/>
                  </a:schemeClr>
                </a:solidFill>
                <a:ea typeface="Times New Roman" panose="02020603050405020304" pitchFamily="18" charset="0"/>
              </a:rPr>
              <a:t>OFF</a:t>
            </a:r>
          </a:p>
          <a:p>
            <a:endParaRPr lang="en-US" sz="1400" dirty="0">
              <a:solidFill>
                <a:schemeClr val="tx1">
                  <a:lumMod val="95000"/>
                </a:schemeClr>
              </a:solidFill>
              <a:ea typeface="Times New Roman" panose="02020603050405020304" pitchFamily="18" charset="0"/>
            </a:endParaRPr>
          </a:p>
          <a:p>
            <a:r>
              <a:rPr lang="en-IN" sz="1400" dirty="0">
                <a:solidFill>
                  <a:schemeClr val="tx1">
                    <a:lumMod val="95000"/>
                  </a:schemeClr>
                </a:solidFill>
                <a:ea typeface="Times New Roman" panose="02020603050405020304" pitchFamily="18" charset="0"/>
              </a:rPr>
              <a:t>// other </a:t>
            </a:r>
            <a:r>
              <a:rPr lang="en-IN" sz="1400" dirty="0" smtClean="0">
                <a:solidFill>
                  <a:schemeClr val="tx1">
                    <a:lumMod val="95000"/>
                  </a:schemeClr>
                </a:solidFill>
                <a:ea typeface="Times New Roman" panose="02020603050405020304" pitchFamily="18" charset="0"/>
              </a:rPr>
              <a:t>variable</a:t>
            </a:r>
          </a:p>
          <a:p>
            <a:r>
              <a:rPr lang="en-US" sz="1400" dirty="0">
                <a:solidFill>
                  <a:schemeClr val="tx1">
                    <a:lumMod val="95000"/>
                  </a:schemeClr>
                </a:solidFill>
                <a:ea typeface="Times New Roman" panose="02020603050405020304" pitchFamily="18" charset="0"/>
              </a:rPr>
              <a:t>uint8_t </a:t>
            </a:r>
            <a:r>
              <a:rPr lang="en-US" sz="1400" dirty="0" err="1">
                <a:solidFill>
                  <a:schemeClr val="tx1">
                    <a:lumMod val="95000"/>
                  </a:schemeClr>
                </a:solidFill>
                <a:ea typeface="Times New Roman" panose="02020603050405020304" pitchFamily="18" charset="0"/>
              </a:rPr>
              <a:t>connect_flag</a:t>
            </a:r>
            <a:r>
              <a:rPr lang="en-US" sz="1400" dirty="0">
                <a:solidFill>
                  <a:schemeClr val="tx1">
                    <a:lumMod val="95000"/>
                  </a:schemeClr>
                </a:solidFill>
                <a:ea typeface="Times New Roman" panose="02020603050405020304" pitchFamily="18" charset="0"/>
              </a:rPr>
              <a:t>;  // =1 if wire connected, else =</a:t>
            </a:r>
            <a:r>
              <a:rPr lang="en-US" sz="1400" dirty="0" smtClean="0">
                <a:solidFill>
                  <a:schemeClr val="tx1">
                    <a:lumMod val="95000"/>
                  </a:schemeClr>
                </a:solidFill>
                <a:ea typeface="Times New Roman" panose="02020603050405020304" pitchFamily="18" charset="0"/>
              </a:rPr>
              <a:t>0</a:t>
            </a:r>
          </a:p>
          <a:p>
            <a:r>
              <a:rPr lang="en-IN" sz="1400" dirty="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RemoteXY</a:t>
            </a:r>
            <a:r>
              <a:rPr lang="en-IN" sz="1400" dirty="0" smtClean="0">
                <a:solidFill>
                  <a:schemeClr val="tx1">
                    <a:lumMod val="95000"/>
                  </a:schemeClr>
                </a:solidFill>
                <a:ea typeface="Times New Roman" panose="02020603050405020304" pitchFamily="18" charset="0"/>
              </a:rPr>
              <a:t>;</a:t>
            </a:r>
          </a:p>
          <a:p>
            <a:endParaRPr lang="en-IN" sz="1400" dirty="0" smtClean="0">
              <a:solidFill>
                <a:schemeClr val="tx1">
                  <a:lumMod val="95000"/>
                </a:schemeClr>
              </a:solidFill>
              <a:ea typeface="Times New Roman" panose="02020603050405020304" pitchFamily="18" charset="0"/>
            </a:endParaRPr>
          </a:p>
          <a:p>
            <a:r>
              <a:rPr lang="en-IN" sz="1400" dirty="0">
                <a:solidFill>
                  <a:schemeClr val="tx1">
                    <a:lumMod val="95000"/>
                  </a:schemeClr>
                </a:solidFill>
                <a:ea typeface="Times New Roman" panose="02020603050405020304" pitchFamily="18" charset="0"/>
              </a:rPr>
              <a:t>#pragma pack(pop</a:t>
            </a:r>
            <a:r>
              <a:rPr lang="en-IN" sz="1400" dirty="0" smtClean="0">
                <a:solidFill>
                  <a:schemeClr val="tx1">
                    <a:lumMod val="95000"/>
                  </a:schemeClr>
                </a:solidFill>
                <a:ea typeface="Times New Roman" panose="02020603050405020304" pitchFamily="18" charset="0"/>
              </a:rPr>
              <a:t>)</a:t>
            </a:r>
          </a:p>
          <a:p>
            <a:r>
              <a:rPr lang="en-IN" sz="1400" dirty="0">
                <a:solidFill>
                  <a:schemeClr val="tx1">
                    <a:lumMod val="95000"/>
                  </a:schemeClr>
                </a:solidFill>
                <a:ea typeface="Times New Roman" panose="02020603050405020304" pitchFamily="18" charset="0"/>
              </a:rPr>
              <a:t>#define PIN_SWITCH_1 </a:t>
            </a:r>
            <a:r>
              <a:rPr lang="en-IN" sz="1400" dirty="0" smtClean="0">
                <a:solidFill>
                  <a:schemeClr val="tx1">
                    <a:lumMod val="95000"/>
                  </a:schemeClr>
                </a:solidFill>
                <a:ea typeface="Times New Roman" panose="02020603050405020304" pitchFamily="18" charset="0"/>
              </a:rPr>
              <a:t>2</a:t>
            </a:r>
          </a:p>
          <a:p>
            <a:r>
              <a:rPr lang="en-IN" sz="1400" dirty="0">
                <a:solidFill>
                  <a:schemeClr val="tx1">
                    <a:lumMod val="95000"/>
                  </a:schemeClr>
                </a:solidFill>
                <a:ea typeface="Times New Roman" panose="02020603050405020304" pitchFamily="18" charset="0"/>
              </a:rPr>
              <a:t>#define PIN_SWITCH_5 </a:t>
            </a:r>
            <a:r>
              <a:rPr lang="en-IN" sz="1400" dirty="0" smtClean="0">
                <a:solidFill>
                  <a:schemeClr val="tx1">
                    <a:lumMod val="95000"/>
                  </a:schemeClr>
                </a:solidFill>
                <a:ea typeface="Times New Roman" panose="02020603050405020304" pitchFamily="18" charset="0"/>
              </a:rPr>
              <a:t>12</a:t>
            </a:r>
          </a:p>
          <a:p>
            <a:r>
              <a:rPr lang="en-IN" sz="1400" dirty="0">
                <a:solidFill>
                  <a:schemeClr val="tx1">
                    <a:lumMod val="95000"/>
                  </a:schemeClr>
                </a:solidFill>
                <a:ea typeface="Times New Roman" panose="02020603050405020304" pitchFamily="18" charset="0"/>
              </a:rPr>
              <a:t>#define PIN_SWITCH_3 7</a:t>
            </a:r>
            <a:endParaRPr lang="en-IN" sz="1400" dirty="0">
              <a:solidFill>
                <a:schemeClr val="tx1">
                  <a:lumMod val="95000"/>
                </a:schemeClr>
              </a:solidFill>
              <a:effectLst/>
              <a:ea typeface="Times New Roman" panose="02020603050405020304" pitchFamily="18" charset="0"/>
            </a:endParaRPr>
          </a:p>
        </p:txBody>
      </p:sp>
    </p:spTree>
    <p:extLst>
      <p:ext uri="{BB962C8B-B14F-4D97-AF65-F5344CB8AC3E}">
        <p14:creationId xmlns:p14="http://schemas.microsoft.com/office/powerpoint/2010/main" val="402895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928FF0F-39B7-C6CD-5FFD-5627D713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523691"/>
            <a:ext cx="6480720" cy="278276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55A32615-59DD-421B-2CF9-9ACAC17BDD4F}"/>
              </a:ext>
            </a:extLst>
          </p:cNvPr>
          <p:cNvSpPr>
            <a:spLocks noGrp="1"/>
          </p:cNvSpPr>
          <p:nvPr>
            <p:ph type="ctrTitle"/>
          </p:nvPr>
        </p:nvSpPr>
        <p:spPr>
          <a:xfrm>
            <a:off x="848544" y="-568941"/>
            <a:ext cx="7099300" cy="2000251"/>
          </a:xfrm>
        </p:spPr>
        <p:txBody>
          <a:bodyPr>
            <a:normAutofit/>
          </a:bodyPr>
          <a:lstStyle/>
          <a:p>
            <a:r>
              <a:rPr lang="en-US" sz="2930" b="1" dirty="0">
                <a:solidFill>
                  <a:schemeClr val="accent1">
                    <a:lumMod val="40000"/>
                    <a:lumOff val="60000"/>
                  </a:schemeClr>
                </a:solidFill>
                <a:latin typeface="Bodoni MT" panose="02070603080606020203" pitchFamily="18" charset="0"/>
              </a:rPr>
              <a:t>Sketch</a:t>
            </a:r>
            <a:r>
              <a:rPr lang="en-US" sz="2930" b="1" dirty="0" smtClean="0">
                <a:solidFill>
                  <a:schemeClr val="accent1">
                    <a:lumMod val="40000"/>
                    <a:lumOff val="60000"/>
                  </a:schemeClr>
                </a:solidFill>
                <a:latin typeface="Bodoni MT" panose="02070603080606020203" pitchFamily="18" charset="0"/>
              </a:rPr>
              <a:t>:-</a:t>
            </a:r>
            <a:endParaRPr lang="en-IN" sz="2930" b="1" dirty="0">
              <a:solidFill>
                <a:schemeClr val="accent1">
                  <a:lumMod val="40000"/>
                  <a:lumOff val="60000"/>
                </a:schemeClr>
              </a:solidFill>
              <a:latin typeface="Bodoni MT" panose="02070603080606020203" pitchFamily="18" charset="0"/>
            </a:endParaRPr>
          </a:p>
        </p:txBody>
      </p:sp>
      <p:sp>
        <p:nvSpPr>
          <p:cNvPr id="20" name="Title 1">
            <a:extLst>
              <a:ext uri="{FF2B5EF4-FFF2-40B4-BE49-F238E27FC236}">
                <a16:creationId xmlns:a16="http://schemas.microsoft.com/office/drawing/2014/main" id="{55A32615-59DD-421B-2CF9-9ACAC17BDD4F}"/>
              </a:ext>
            </a:extLst>
          </p:cNvPr>
          <p:cNvSpPr txBox="1">
            <a:spLocks/>
          </p:cNvSpPr>
          <p:nvPr/>
        </p:nvSpPr>
        <p:spPr>
          <a:xfrm>
            <a:off x="848544" y="911711"/>
            <a:ext cx="8420100" cy="1223963"/>
          </a:xfrm>
          <a:prstGeom prst="rect">
            <a:avLst/>
          </a:prstGeom>
        </p:spPr>
        <p:txBody>
          <a:bodyPr vert="horz" lIns="121899" tIns="60949" rIns="121899" bIns="60949" rtlCol="0" anchor="b">
            <a:normAutofit/>
          </a:bodyPr>
          <a:lstStyle>
            <a:lvl1pPr algn="l" defTabSz="990671" rtl="0" eaLnBrk="1" latinLnBrk="0" hangingPunct="1">
              <a:lnSpc>
                <a:spcPct val="90000"/>
              </a:lnSpc>
              <a:spcBef>
                <a:spcPct val="0"/>
              </a:spcBef>
              <a:buNone/>
              <a:defRPr sz="2926" kern="1200">
                <a:solidFill>
                  <a:schemeClr val="tx1"/>
                </a:solidFill>
                <a:latin typeface="+mj-lt"/>
                <a:ea typeface="+mj-ea"/>
                <a:cs typeface="+mj-cs"/>
              </a:defRPr>
            </a:lvl1pPr>
          </a:lstStyle>
          <a:p>
            <a:endParaRPr lang="en-IN" sz="2400" b="1" dirty="0">
              <a:solidFill>
                <a:schemeClr val="accent1">
                  <a:lumMod val="40000"/>
                  <a:lumOff val="60000"/>
                </a:schemeClr>
              </a:solidFill>
              <a:latin typeface="Bodoni MT" panose="02070603080606020203" pitchFamily="18" charset="0"/>
            </a:endParaRPr>
          </a:p>
        </p:txBody>
      </p:sp>
      <p:sp>
        <p:nvSpPr>
          <p:cNvPr id="23" name="TextBox 22">
            <a:extLst>
              <a:ext uri="{FF2B5EF4-FFF2-40B4-BE49-F238E27FC236}">
                <a16:creationId xmlns:a16="http://schemas.microsoft.com/office/drawing/2014/main" id="{DE7CCB54-8C0B-BDDB-3208-A8230352DEAD}"/>
              </a:ext>
            </a:extLst>
          </p:cNvPr>
          <p:cNvSpPr txBox="1"/>
          <p:nvPr/>
        </p:nvSpPr>
        <p:spPr>
          <a:xfrm>
            <a:off x="920552" y="1628800"/>
            <a:ext cx="6264696" cy="2677656"/>
          </a:xfrm>
          <a:prstGeom prst="rect">
            <a:avLst/>
          </a:prstGeom>
          <a:noFill/>
        </p:spPr>
        <p:txBody>
          <a:bodyPr wrap="square">
            <a:spAutoFit/>
          </a:bodyPr>
          <a:lstStyle/>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#define PIN_SWITCH_4 8</a:t>
            </a:r>
          </a:p>
          <a:p>
            <a:r>
              <a:rPr lang="en-IN" sz="1400" dirty="0">
                <a:solidFill>
                  <a:schemeClr val="tx1">
                    <a:lumMod val="95000"/>
                  </a:schemeClr>
                </a:solidFill>
                <a:ea typeface="Times New Roman" panose="02020603050405020304" pitchFamily="18" charset="0"/>
              </a:rPr>
              <a:t>#define PIN_SWITCH_2 </a:t>
            </a:r>
            <a:r>
              <a:rPr lang="en-IN" sz="1400" dirty="0" smtClean="0">
                <a:solidFill>
                  <a:schemeClr val="tx1">
                    <a:lumMod val="95000"/>
                  </a:schemeClr>
                </a:solidFill>
                <a:ea typeface="Times New Roman" panose="02020603050405020304" pitchFamily="18" charset="0"/>
              </a:rPr>
              <a:t>4</a:t>
            </a:r>
          </a:p>
          <a:p>
            <a:r>
              <a:rPr lang="en-IN" sz="1400" dirty="0">
                <a:solidFill>
                  <a:schemeClr val="tx1">
                    <a:lumMod val="95000"/>
                  </a:schemeClr>
                </a:solidFill>
                <a:ea typeface="Times New Roman" panose="02020603050405020304" pitchFamily="18" charset="0"/>
              </a:rPr>
              <a:t>void setup() </a:t>
            </a:r>
            <a:endParaRPr lang="en-IN" sz="1400" dirty="0" smtClean="0">
              <a:solidFill>
                <a:schemeClr val="tx1">
                  <a:lumMod val="95000"/>
                </a:schemeClr>
              </a:solidFill>
              <a:ea typeface="Times New Roman" panose="02020603050405020304" pitchFamily="18" charset="0"/>
            </a:endParaRPr>
          </a:p>
          <a:p>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RemoteXY_Init</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pinMode</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(PIN_SWITCH_1, OUTPUT);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pinMode</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(PIN_SWITCH_5, OUTPUT);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pinMode</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(PIN_SWITCH_3, OUTPUT);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pinMode</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(PIN_SWITCH_4, OUTPUT);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pinMode</a:t>
            </a:r>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(PIN_SWITCH_2, OUTPUT);   </a:t>
            </a:r>
            <a:endParaRPr lang="en-IN" sz="1400" dirty="0" smtClean="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r>
              <a:rPr lang="en-IN" sz="1400" dirty="0">
                <a:solidFill>
                  <a:schemeClr val="tx1">
                    <a:lumMod val="95000"/>
                  </a:schemeClr>
                </a:solidFill>
                <a:ea typeface="Times New Roman" panose="02020603050405020304" pitchFamily="18" charset="0"/>
              </a:rPr>
              <a:t>// TODO you setup code </a:t>
            </a:r>
            <a:endParaRPr lang="en-IN" sz="1400" dirty="0" smtClean="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p>
        </p:txBody>
      </p:sp>
    </p:spTree>
    <p:extLst>
      <p:ext uri="{BB962C8B-B14F-4D97-AF65-F5344CB8AC3E}">
        <p14:creationId xmlns:p14="http://schemas.microsoft.com/office/powerpoint/2010/main" val="4231301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928FF0F-39B7-C6CD-5FFD-5627D7135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1523691"/>
            <a:ext cx="6480720" cy="42908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itle 1">
            <a:extLst>
              <a:ext uri="{FF2B5EF4-FFF2-40B4-BE49-F238E27FC236}">
                <a16:creationId xmlns:a16="http://schemas.microsoft.com/office/drawing/2014/main" id="{55A32615-59DD-421B-2CF9-9ACAC17BDD4F}"/>
              </a:ext>
            </a:extLst>
          </p:cNvPr>
          <p:cNvSpPr>
            <a:spLocks noGrp="1"/>
          </p:cNvSpPr>
          <p:nvPr>
            <p:ph type="ctrTitle"/>
          </p:nvPr>
        </p:nvSpPr>
        <p:spPr>
          <a:xfrm>
            <a:off x="830559" y="-782550"/>
            <a:ext cx="7099300" cy="2000251"/>
          </a:xfrm>
        </p:spPr>
        <p:txBody>
          <a:bodyPr>
            <a:normAutofit/>
          </a:bodyPr>
          <a:lstStyle/>
          <a:p>
            <a:r>
              <a:rPr lang="en-US" sz="2930" b="1" dirty="0">
                <a:solidFill>
                  <a:schemeClr val="accent1">
                    <a:lumMod val="40000"/>
                    <a:lumOff val="60000"/>
                  </a:schemeClr>
                </a:solidFill>
                <a:latin typeface="Bodoni MT" panose="02070603080606020203" pitchFamily="18" charset="0"/>
              </a:rPr>
              <a:t>Sketch</a:t>
            </a:r>
            <a:r>
              <a:rPr lang="en-US" sz="2930" b="1" dirty="0" smtClean="0">
                <a:solidFill>
                  <a:schemeClr val="accent1">
                    <a:lumMod val="40000"/>
                    <a:lumOff val="60000"/>
                  </a:schemeClr>
                </a:solidFill>
                <a:latin typeface="Bodoni MT" panose="02070603080606020203" pitchFamily="18" charset="0"/>
              </a:rPr>
              <a:t>:-</a:t>
            </a:r>
            <a:endParaRPr lang="en-IN" sz="2930" b="1" dirty="0">
              <a:solidFill>
                <a:schemeClr val="accent1">
                  <a:lumMod val="40000"/>
                  <a:lumOff val="60000"/>
                </a:schemeClr>
              </a:solidFill>
              <a:latin typeface="Bodoni MT" panose="02070603080606020203" pitchFamily="18" charset="0"/>
            </a:endParaRPr>
          </a:p>
        </p:txBody>
      </p:sp>
      <p:sp>
        <p:nvSpPr>
          <p:cNvPr id="20" name="Title 1">
            <a:extLst>
              <a:ext uri="{FF2B5EF4-FFF2-40B4-BE49-F238E27FC236}">
                <a16:creationId xmlns:a16="http://schemas.microsoft.com/office/drawing/2014/main" id="{55A32615-59DD-421B-2CF9-9ACAC17BDD4F}"/>
              </a:ext>
            </a:extLst>
          </p:cNvPr>
          <p:cNvSpPr txBox="1">
            <a:spLocks/>
          </p:cNvSpPr>
          <p:nvPr/>
        </p:nvSpPr>
        <p:spPr>
          <a:xfrm>
            <a:off x="848544" y="911711"/>
            <a:ext cx="8420100" cy="1223963"/>
          </a:xfrm>
          <a:prstGeom prst="rect">
            <a:avLst/>
          </a:prstGeom>
        </p:spPr>
        <p:txBody>
          <a:bodyPr vert="horz" lIns="121899" tIns="60949" rIns="121899" bIns="60949" rtlCol="0" anchor="b">
            <a:normAutofit/>
          </a:bodyPr>
          <a:lstStyle>
            <a:lvl1pPr algn="l" defTabSz="990671" rtl="0" eaLnBrk="1" latinLnBrk="0" hangingPunct="1">
              <a:lnSpc>
                <a:spcPct val="90000"/>
              </a:lnSpc>
              <a:spcBef>
                <a:spcPct val="0"/>
              </a:spcBef>
              <a:buNone/>
              <a:defRPr sz="2926" kern="1200">
                <a:solidFill>
                  <a:schemeClr val="tx1"/>
                </a:solidFill>
                <a:latin typeface="+mj-lt"/>
                <a:ea typeface="+mj-ea"/>
                <a:cs typeface="+mj-cs"/>
              </a:defRPr>
            </a:lvl1pPr>
          </a:lstStyle>
          <a:p>
            <a:endParaRPr lang="en-IN" sz="2400" b="1" dirty="0">
              <a:solidFill>
                <a:schemeClr val="accent1">
                  <a:lumMod val="40000"/>
                  <a:lumOff val="60000"/>
                </a:schemeClr>
              </a:solidFill>
              <a:latin typeface="Bodoni MT" panose="02070603080606020203" pitchFamily="18" charset="0"/>
            </a:endParaRPr>
          </a:p>
        </p:txBody>
      </p:sp>
      <p:sp>
        <p:nvSpPr>
          <p:cNvPr id="23" name="TextBox 22">
            <a:extLst>
              <a:ext uri="{FF2B5EF4-FFF2-40B4-BE49-F238E27FC236}">
                <a16:creationId xmlns:a16="http://schemas.microsoft.com/office/drawing/2014/main" id="{DE7CCB54-8C0B-BDDB-3208-A8230352DEAD}"/>
              </a:ext>
            </a:extLst>
          </p:cNvPr>
          <p:cNvSpPr txBox="1"/>
          <p:nvPr/>
        </p:nvSpPr>
        <p:spPr>
          <a:xfrm>
            <a:off x="956556" y="1601078"/>
            <a:ext cx="6264696" cy="4185761"/>
          </a:xfrm>
          <a:prstGeom prst="rect">
            <a:avLst/>
          </a:prstGeom>
          <a:noFill/>
        </p:spPr>
        <p:txBody>
          <a:bodyPr wrap="square">
            <a:spAutoFit/>
          </a:bodyPr>
          <a:lstStyle/>
          <a:p>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void loop() </a:t>
            </a:r>
            <a:endPar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a:t>
            </a:r>
          </a:p>
          <a:p>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RemoteXY_Handler</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    </a:t>
            </a:r>
            <a:endPar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endParaRPr>
          </a:p>
          <a:p>
            <a:r>
              <a:rPr lang="en-US" sz="1400" dirty="0" err="1"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digitalWrite</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(PIN_SWITCH_1</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 (RemoteXY.switch_1==0)?HIGH:LOW);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digitalWrite</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(PIN_SWITCH_5, (RemoteXY.switch_5==0)?LOW:HIGH);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digitalWrite</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(PIN_SWITCH_3, (RemoteXY.switch_3==0)?HIGH:LOW);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digitalWrite</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(PIN_SWITCH_4, (RemoteXY.switch_4==0)?HIGH:LOW);  </a:t>
            </a:r>
            <a:r>
              <a:rPr lang="en-US" sz="1400" dirty="0" err="1">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digitalWrite</a:t>
            </a:r>
            <a:r>
              <a:rPr lang="en-US" sz="1400" dirty="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(PIN_SWITCH_2, (RemoteXY.switch_2==0)?HIGH:LOW</a:t>
            </a:r>
            <a:r>
              <a:rPr lang="en-US" sz="1400" dirty="0" smtClean="0">
                <a:solidFill>
                  <a:schemeClr val="tx1">
                    <a:lumMod val="95000"/>
                  </a:schemeClr>
                </a:solidFill>
                <a:effectLst>
                  <a:outerShdw blurRad="38100" dist="38100" dir="2700000" algn="tl">
                    <a:srgbClr val="000000">
                      <a:alpha val="43137"/>
                    </a:srgbClr>
                  </a:outerShdw>
                </a:effectLst>
                <a:ea typeface="Times New Roman" panose="02020603050405020304" pitchFamily="18" charset="0"/>
              </a:rPr>
              <a:t>);</a:t>
            </a:r>
          </a:p>
          <a:p>
            <a:r>
              <a:rPr lang="en-IN" sz="1400" dirty="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int</a:t>
            </a:r>
            <a:r>
              <a:rPr lang="en-IN" sz="1400" dirty="0">
                <a:solidFill>
                  <a:schemeClr val="tx1">
                    <a:lumMod val="95000"/>
                  </a:schemeClr>
                </a:solidFill>
                <a:ea typeface="Times New Roman" panose="02020603050405020304" pitchFamily="18" charset="0"/>
              </a:rPr>
              <a:t> MotorSpeed1 = RemoteXY.slider_1 * </a:t>
            </a:r>
            <a:r>
              <a:rPr lang="en-IN" sz="1400" dirty="0" smtClean="0">
                <a:solidFill>
                  <a:schemeClr val="tx1">
                    <a:lumMod val="95000"/>
                  </a:schemeClr>
                </a:solidFill>
                <a:ea typeface="Times New Roman" panose="02020603050405020304" pitchFamily="18" charset="0"/>
              </a:rPr>
              <a:t>2.5 </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analogWrite</a:t>
            </a:r>
            <a:r>
              <a:rPr lang="en-IN" sz="1400" dirty="0" smtClean="0">
                <a:solidFill>
                  <a:schemeClr val="tx1">
                    <a:lumMod val="95000"/>
                  </a:schemeClr>
                </a:solidFill>
                <a:ea typeface="Times New Roman" panose="02020603050405020304" pitchFamily="18" charset="0"/>
              </a:rPr>
              <a:t>(3,MotorSpeed1</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endParaRPr lang="en-IN" sz="1400" dirty="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int</a:t>
            </a:r>
            <a:r>
              <a:rPr lang="en-IN" sz="1400" dirty="0">
                <a:solidFill>
                  <a:schemeClr val="tx1">
                    <a:lumMod val="95000"/>
                  </a:schemeClr>
                </a:solidFill>
                <a:ea typeface="Times New Roman" panose="02020603050405020304" pitchFamily="18" charset="0"/>
              </a:rPr>
              <a:t> MotorSpeed2 = RemoteXY.slider_2 * </a:t>
            </a:r>
            <a:r>
              <a:rPr lang="en-IN" sz="1400" dirty="0" smtClean="0">
                <a:solidFill>
                  <a:schemeClr val="tx1">
                    <a:lumMod val="95000"/>
                  </a:schemeClr>
                </a:solidFill>
                <a:ea typeface="Times New Roman" panose="02020603050405020304" pitchFamily="18" charset="0"/>
              </a:rPr>
              <a:t>2.5 </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analogWrite</a:t>
            </a:r>
            <a:r>
              <a:rPr lang="en-IN" sz="1400" dirty="0" smtClean="0">
                <a:solidFill>
                  <a:schemeClr val="tx1">
                    <a:lumMod val="95000"/>
                  </a:schemeClr>
                </a:solidFill>
                <a:ea typeface="Times New Roman" panose="02020603050405020304" pitchFamily="18" charset="0"/>
              </a:rPr>
              <a:t>(5,MotorSpeed2</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endParaRPr lang="en-IN" sz="1400" dirty="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int</a:t>
            </a:r>
            <a:r>
              <a:rPr lang="en-IN" sz="1400" dirty="0">
                <a:solidFill>
                  <a:schemeClr val="tx1">
                    <a:lumMod val="95000"/>
                  </a:schemeClr>
                </a:solidFill>
                <a:ea typeface="Times New Roman" panose="02020603050405020304" pitchFamily="18" charset="0"/>
              </a:rPr>
              <a:t> MotorSpeed3 = RemoteXY.slider_3 * </a:t>
            </a:r>
            <a:r>
              <a:rPr lang="en-IN" sz="1400" dirty="0" smtClean="0">
                <a:solidFill>
                  <a:schemeClr val="tx1">
                    <a:lumMod val="95000"/>
                  </a:schemeClr>
                </a:solidFill>
                <a:ea typeface="Times New Roman" panose="02020603050405020304" pitchFamily="18" charset="0"/>
              </a:rPr>
              <a:t>2.5 </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err="1" smtClean="0">
                <a:solidFill>
                  <a:schemeClr val="tx1">
                    <a:lumMod val="95000"/>
                  </a:schemeClr>
                </a:solidFill>
                <a:ea typeface="Times New Roman" panose="02020603050405020304" pitchFamily="18" charset="0"/>
              </a:rPr>
              <a:t>analogWrite</a:t>
            </a:r>
            <a:r>
              <a:rPr lang="en-IN" sz="1400" dirty="0" smtClean="0">
                <a:solidFill>
                  <a:schemeClr val="tx1">
                    <a:lumMod val="95000"/>
                  </a:schemeClr>
                </a:solidFill>
                <a:ea typeface="Times New Roman" panose="02020603050405020304" pitchFamily="18" charset="0"/>
              </a:rPr>
              <a:t>(6,MotorSpeed3</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endParaRPr lang="en-IN" sz="1400" dirty="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int</a:t>
            </a:r>
            <a:r>
              <a:rPr lang="en-IN" sz="1400" dirty="0">
                <a:solidFill>
                  <a:schemeClr val="tx1">
                    <a:lumMod val="95000"/>
                  </a:schemeClr>
                </a:solidFill>
                <a:ea typeface="Times New Roman" panose="02020603050405020304" pitchFamily="18" charset="0"/>
              </a:rPr>
              <a:t> MotorSpeed4 = RemoteXY.slider_4 * </a:t>
            </a:r>
            <a:r>
              <a:rPr lang="en-IN" sz="1400" dirty="0" smtClean="0">
                <a:solidFill>
                  <a:schemeClr val="tx1">
                    <a:lumMod val="95000"/>
                  </a:schemeClr>
                </a:solidFill>
                <a:ea typeface="Times New Roman" panose="02020603050405020304" pitchFamily="18" charset="0"/>
              </a:rPr>
              <a:t>2.5 </a:t>
            </a:r>
            <a:r>
              <a:rPr lang="en-IN" sz="1400" dirty="0">
                <a:solidFill>
                  <a:schemeClr val="tx1">
                    <a:lumMod val="95000"/>
                  </a:schemeClr>
                </a:solidFill>
                <a:ea typeface="Times New Roman" panose="02020603050405020304" pitchFamily="18" charset="0"/>
              </a:rPr>
              <a:t>;   </a:t>
            </a:r>
            <a:endParaRPr lang="en-IN" sz="1400" dirty="0" smtClean="0">
              <a:solidFill>
                <a:schemeClr val="tx1">
                  <a:lumMod val="95000"/>
                </a:schemeClr>
              </a:solidFill>
              <a:ea typeface="Times New Roman" panose="02020603050405020304" pitchFamily="18" charset="0"/>
            </a:endParaRPr>
          </a:p>
          <a:p>
            <a:r>
              <a:rPr lang="en-IN" sz="1400" dirty="0" smtClean="0">
                <a:solidFill>
                  <a:schemeClr val="tx1">
                    <a:lumMod val="95000"/>
                  </a:schemeClr>
                </a:solidFill>
                <a:ea typeface="Times New Roman" panose="02020603050405020304" pitchFamily="18" charset="0"/>
              </a:rPr>
              <a:t> </a:t>
            </a:r>
            <a:r>
              <a:rPr lang="en-IN" sz="1400" dirty="0" err="1">
                <a:solidFill>
                  <a:schemeClr val="tx1">
                    <a:lumMod val="95000"/>
                  </a:schemeClr>
                </a:solidFill>
                <a:ea typeface="Times New Roman" panose="02020603050405020304" pitchFamily="18" charset="0"/>
              </a:rPr>
              <a:t>analogWrite</a:t>
            </a:r>
            <a:r>
              <a:rPr lang="en-IN" sz="1400" dirty="0">
                <a:solidFill>
                  <a:schemeClr val="tx1">
                    <a:lumMod val="95000"/>
                  </a:schemeClr>
                </a:solidFill>
                <a:ea typeface="Times New Roman" panose="02020603050405020304" pitchFamily="18" charset="0"/>
              </a:rPr>
              <a:t>(9,MotorSpeed4);</a:t>
            </a:r>
            <a:endParaRPr lang="en-IN" sz="1400" dirty="0" smtClean="0">
              <a:solidFill>
                <a:schemeClr val="tx1">
                  <a:lumMod val="95000"/>
                </a:schemeClr>
              </a:solidFill>
              <a:ea typeface="Times New Roman" panose="02020603050405020304" pitchFamily="18" charset="0"/>
            </a:endParaRPr>
          </a:p>
        </p:txBody>
      </p:sp>
    </p:spTree>
    <p:extLst>
      <p:ext uri="{BB962C8B-B14F-4D97-AF65-F5344CB8AC3E}">
        <p14:creationId xmlns:p14="http://schemas.microsoft.com/office/powerpoint/2010/main" val="428869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EDD769-7E12-C9E5-BFAC-53879A275237}"/>
              </a:ext>
            </a:extLst>
          </p:cNvPr>
          <p:cNvSpPr txBox="1"/>
          <p:nvPr/>
        </p:nvSpPr>
        <p:spPr>
          <a:xfrm>
            <a:off x="1064568" y="620688"/>
            <a:ext cx="8352928" cy="830997"/>
          </a:xfrm>
          <a:prstGeom prst="rect">
            <a:avLst/>
          </a:prstGeom>
          <a:noFill/>
        </p:spPr>
        <p:txBody>
          <a:bodyPr wrap="square">
            <a:spAutoFit/>
          </a:bodyPr>
          <a:lstStyle/>
          <a:p>
            <a:r>
              <a:rPr lang="en-US" b="1" u="sng" dirty="0">
                <a:solidFill>
                  <a:schemeClr val="accent1">
                    <a:lumMod val="40000"/>
                    <a:lumOff val="60000"/>
                  </a:schemeClr>
                </a:solidFill>
                <a:latin typeface="Bodoni MT" panose="02070603080606020203" pitchFamily="18" charset="0"/>
              </a:rPr>
              <a:t>Controlling Motor &amp; Led Using Arduino with the help of </a:t>
            </a:r>
          </a:p>
          <a:p>
            <a:r>
              <a:rPr lang="en-US" b="1" u="sng" dirty="0">
                <a:solidFill>
                  <a:schemeClr val="accent1">
                    <a:lumMod val="40000"/>
                    <a:lumOff val="60000"/>
                  </a:schemeClr>
                </a:solidFill>
                <a:latin typeface="Bodoni MT" panose="02070603080606020203" pitchFamily="18" charset="0"/>
              </a:rPr>
              <a:t>Wi-Fi module.</a:t>
            </a:r>
          </a:p>
        </p:txBody>
      </p:sp>
      <p:sp>
        <p:nvSpPr>
          <p:cNvPr id="23" name="TextBox 22">
            <a:extLst>
              <a:ext uri="{FF2B5EF4-FFF2-40B4-BE49-F238E27FC236}">
                <a16:creationId xmlns:a16="http://schemas.microsoft.com/office/drawing/2014/main" id="{815E97C5-ADF4-8A94-04DC-6FE589A0642E}"/>
              </a:ext>
            </a:extLst>
          </p:cNvPr>
          <p:cNvSpPr txBox="1"/>
          <p:nvPr/>
        </p:nvSpPr>
        <p:spPr>
          <a:xfrm>
            <a:off x="6033120" y="1916832"/>
            <a:ext cx="3744416" cy="3447098"/>
          </a:xfrm>
          <a:prstGeom prst="rect">
            <a:avLst/>
          </a:prstGeom>
          <a:noFill/>
        </p:spPr>
        <p:txBody>
          <a:bodyPr wrap="square">
            <a:spAutoFit/>
          </a:bodyPr>
          <a:lstStyle/>
          <a:p>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Connection: -</a:t>
            </a:r>
          </a:p>
          <a:p>
            <a:endPar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b="1"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Note: We have to perform the previous        </a:t>
            </a:r>
            <a:r>
              <a:rPr lang="en-US" sz="1400" b="1" dirty="0">
                <a:solidFill>
                  <a:srgbClr val="080F2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b="1"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solidFill>
                  <a:srgbClr val="060C1A"/>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400" b="1" dirty="0">
                <a:solidFill>
                  <a:schemeClr val="tx1">
                    <a:lumMod val="95000"/>
                  </a:schemeClr>
                </a:solidFill>
                <a:latin typeface="Times New Roman" panose="02020603050405020304" pitchFamily="18" charset="0"/>
                <a:ea typeface="Times New Roman" panose="02020603050405020304" pitchFamily="18" charset="0"/>
                <a:cs typeface="Times New Roman" panose="02020603050405020304" pitchFamily="18" charset="0"/>
              </a:rPr>
              <a:t>         connections.</a:t>
            </a:r>
          </a:p>
          <a:p>
            <a:endParaRPr lang="en-IN" sz="1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RX Pin of Arduino Uno connected to TX port of ESP-01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TX in Arduino Uno connected to RX port of ESP-01 through 1k resistor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3.3v port in Arduino Uno connected to 3.3v pin in ESP-01 to power it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GND port in Arduino Uno connected to GND port in ESP-01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RX pin of ESP-01 is connected to GND with a 2k resistor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F8D203F-D4C5-3177-A734-8B535E10938C}"/>
              </a:ext>
            </a:extLst>
          </p:cNvPr>
          <p:cNvSpPr txBox="1"/>
          <p:nvPr/>
        </p:nvSpPr>
        <p:spPr>
          <a:xfrm>
            <a:off x="3656856" y="1988840"/>
            <a:ext cx="504056" cy="246221"/>
          </a:xfrm>
          <a:prstGeom prst="rect">
            <a:avLst/>
          </a:prstGeom>
          <a:noFill/>
        </p:spPr>
        <p:txBody>
          <a:bodyPr wrap="square">
            <a:spAutoFit/>
          </a:bodyPr>
          <a:lstStyle/>
          <a:p>
            <a:r>
              <a:rPr lang="en-IN" sz="1400" baseline="-25000" dirty="0">
                <a:solidFill>
                  <a:schemeClr val="bg1"/>
                </a:solidFill>
              </a:rPr>
              <a:t>5.00v</a:t>
            </a:r>
            <a:r>
              <a:rPr lang="en-IN" sz="1000" dirty="0"/>
              <a:t>-</a:t>
            </a:r>
          </a:p>
        </p:txBody>
      </p:sp>
      <p:pic>
        <p:nvPicPr>
          <p:cNvPr id="7" name="Picture 6"/>
          <p:cNvPicPr/>
          <p:nvPr/>
        </p:nvPicPr>
        <p:blipFill rotWithShape="1">
          <a:blip r:embed="rId2">
            <a:extLst>
              <a:ext uri="{28A0092B-C50C-407E-A947-70E740481C1C}">
                <a14:useLocalDpi xmlns:a14="http://schemas.microsoft.com/office/drawing/2010/main" val="0"/>
              </a:ext>
            </a:extLst>
          </a:blip>
          <a:srcRect l="2060" t="15639" r="25198" b="21365"/>
          <a:stretch/>
        </p:blipFill>
        <p:spPr bwMode="auto">
          <a:xfrm>
            <a:off x="704528" y="2235061"/>
            <a:ext cx="4824536" cy="3282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18029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EDD769-7E12-C9E5-BFAC-53879A275237}"/>
              </a:ext>
            </a:extLst>
          </p:cNvPr>
          <p:cNvSpPr txBox="1"/>
          <p:nvPr/>
        </p:nvSpPr>
        <p:spPr>
          <a:xfrm>
            <a:off x="1064568" y="620688"/>
            <a:ext cx="8352928" cy="830997"/>
          </a:xfrm>
          <a:prstGeom prst="rect">
            <a:avLst/>
          </a:prstGeom>
          <a:noFill/>
        </p:spPr>
        <p:txBody>
          <a:bodyPr wrap="square">
            <a:spAutoFit/>
          </a:bodyPr>
          <a:lstStyle/>
          <a:p>
            <a:r>
              <a:rPr lang="en-US" b="1" u="sng" dirty="0">
                <a:solidFill>
                  <a:schemeClr val="accent1">
                    <a:lumMod val="40000"/>
                    <a:lumOff val="60000"/>
                  </a:schemeClr>
                </a:solidFill>
                <a:latin typeface="Bodoni MT" panose="02070603080606020203" pitchFamily="18" charset="0"/>
              </a:rPr>
              <a:t>Controlling Motor &amp; Led Using Arduino with the help of </a:t>
            </a:r>
          </a:p>
          <a:p>
            <a:r>
              <a:rPr lang="en-US" b="1" u="sng" dirty="0">
                <a:solidFill>
                  <a:schemeClr val="accent1">
                    <a:lumMod val="40000"/>
                    <a:lumOff val="60000"/>
                  </a:schemeClr>
                </a:solidFill>
                <a:latin typeface="Bodoni MT" panose="02070603080606020203" pitchFamily="18" charset="0"/>
              </a:rPr>
              <a:t>Wi-Fi module.</a:t>
            </a:r>
          </a:p>
        </p:txBody>
      </p:sp>
      <p:sp>
        <p:nvSpPr>
          <p:cNvPr id="23" name="TextBox 22">
            <a:extLst>
              <a:ext uri="{FF2B5EF4-FFF2-40B4-BE49-F238E27FC236}">
                <a16:creationId xmlns:a16="http://schemas.microsoft.com/office/drawing/2014/main" id="{815E97C5-ADF4-8A94-04DC-6FE589A0642E}"/>
              </a:ext>
            </a:extLst>
          </p:cNvPr>
          <p:cNvSpPr txBox="1"/>
          <p:nvPr/>
        </p:nvSpPr>
        <p:spPr>
          <a:xfrm>
            <a:off x="6033120" y="1916832"/>
            <a:ext cx="3744416" cy="4401205"/>
          </a:xfrm>
          <a:prstGeom prst="rect">
            <a:avLst/>
          </a:prstGeom>
          <a:noFill/>
        </p:spPr>
        <p:txBody>
          <a:bodyPr wrap="square">
            <a:spAutoFit/>
          </a:bodyPr>
          <a:lstStyle/>
          <a:p>
            <a:r>
              <a:rPr lang="en-US" sz="1400" b="1" dirty="0">
                <a:solidFill>
                  <a:schemeClr val="tx1">
                    <a:lumMod val="95000"/>
                  </a:schemeClr>
                </a:solidFill>
                <a:effectLst/>
                <a:ea typeface="Times New Roman" panose="02020603050405020304" pitchFamily="18" charset="0"/>
                <a:cs typeface="Times New Roman" panose="02020603050405020304" pitchFamily="18" charset="0"/>
              </a:rPr>
              <a:t>Connection: -</a:t>
            </a:r>
          </a:p>
          <a:p>
            <a:endParaRPr lang="en-US" sz="1400" b="1" dirty="0">
              <a:solidFill>
                <a:schemeClr val="tx1">
                  <a:lumMod val="95000"/>
                </a:schemeClr>
              </a:solidFill>
              <a:effectLst/>
              <a:ea typeface="Times New Roman" panose="02020603050405020304" pitchFamily="18" charset="0"/>
              <a:cs typeface="Times New Roman" panose="02020603050405020304" pitchFamily="18" charset="0"/>
            </a:endParaRPr>
          </a:p>
          <a:p>
            <a:pPr marL="342900" lvl="0" indent="-342900">
              <a:buFont typeface="+mj-lt"/>
              <a:buAutoNum type="arabicPeriod"/>
            </a:pPr>
            <a:r>
              <a:rPr lang="en-US" sz="1400" dirty="0"/>
              <a:t>Connect one end of the resistor to Pin 9 as an input.</a:t>
            </a:r>
            <a:endParaRPr lang="en-IN" sz="1400" dirty="0"/>
          </a:p>
          <a:p>
            <a:pPr marL="342900" lvl="0" indent="-342900">
              <a:buFont typeface="+mj-lt"/>
              <a:buAutoNum type="arabicPeriod"/>
            </a:pPr>
            <a:r>
              <a:rPr lang="en-US" sz="1400" dirty="0"/>
              <a:t>Connect the other end of the resistor to the middle Pin (Base) of the transistor</a:t>
            </a:r>
            <a:endParaRPr lang="en-IN" sz="1400" dirty="0"/>
          </a:p>
          <a:p>
            <a:pPr marL="342900" lvl="0" indent="-342900">
              <a:buFont typeface="+mj-lt"/>
              <a:buAutoNum type="arabicPeriod"/>
            </a:pPr>
            <a:r>
              <a:rPr lang="en-US" sz="1400" dirty="0"/>
              <a:t>Connect Collector of the transistor to the Anode of the diode</a:t>
            </a:r>
            <a:endParaRPr lang="en-IN" sz="1400" dirty="0"/>
          </a:p>
          <a:p>
            <a:pPr marL="342900" lvl="0" indent="-342900">
              <a:buFont typeface="+mj-lt"/>
              <a:buAutoNum type="arabicPeriod"/>
            </a:pPr>
            <a:r>
              <a:rPr lang="en-US" sz="1400" dirty="0"/>
              <a:t>Connect Cathode of diode to the GND Pin of the Arduino</a:t>
            </a:r>
            <a:endParaRPr lang="en-IN" sz="1400" dirty="0"/>
          </a:p>
          <a:p>
            <a:pPr marL="342900" lvl="0" indent="-342900">
              <a:buFont typeface="+mj-lt"/>
              <a:buAutoNum type="arabicPeriod"/>
            </a:pPr>
            <a:r>
              <a:rPr lang="en-US" sz="1400" dirty="0"/>
              <a:t>Connect the Cathode of diode to Positive 5V of the supply</a:t>
            </a:r>
            <a:endParaRPr lang="en-IN" sz="1400" dirty="0"/>
          </a:p>
          <a:p>
            <a:pPr marL="342900" lvl="0" indent="-342900">
              <a:buFont typeface="+mj-lt"/>
              <a:buAutoNum type="arabicPeriod"/>
            </a:pPr>
            <a:r>
              <a:rPr lang="en-US" sz="1400" dirty="0"/>
              <a:t>Connect the positive 5V of supply to the dc motor positive pin</a:t>
            </a:r>
            <a:endParaRPr lang="en-IN" sz="1400" dirty="0"/>
          </a:p>
          <a:p>
            <a:pPr marL="342900" lvl="0" indent="-342900">
              <a:buFont typeface="+mj-lt"/>
              <a:buAutoNum type="arabicPeriod"/>
            </a:pPr>
            <a:r>
              <a:rPr lang="en-US" sz="1400" dirty="0"/>
              <a:t>Connect the negative 5V of supply to the Emitter of the Transistor </a:t>
            </a:r>
            <a:endParaRPr lang="en-IN" sz="1400" dirty="0"/>
          </a:p>
          <a:p>
            <a:pPr marL="342900" lvl="0" indent="-342900">
              <a:buFont typeface="+mj-lt"/>
              <a:buAutoNum type="arabicPeriod"/>
            </a:pPr>
            <a:r>
              <a:rPr lang="en-US" sz="1400" dirty="0"/>
              <a:t>Connect the negative dc motor pin to the anode of the diode</a:t>
            </a:r>
            <a:endParaRPr lang="en-IN" sz="1400" dirty="0"/>
          </a:p>
          <a:p>
            <a:pPr marL="342900" lvl="0" indent="-342900">
              <a:buFont typeface="+mj-lt"/>
              <a:buAutoNum type="arabicPeriod"/>
            </a:pPr>
            <a:r>
              <a:rPr lang="en-US" sz="1400" dirty="0"/>
              <a:t>Repeat the same steps 1-8 using pins 6,5 &amp; 3 as an input .</a:t>
            </a:r>
            <a:endParaRPr lang="en-IN" sz="1400" dirty="0"/>
          </a:p>
        </p:txBody>
      </p:sp>
      <p:sp>
        <p:nvSpPr>
          <p:cNvPr id="6" name="TextBox 5">
            <a:extLst>
              <a:ext uri="{FF2B5EF4-FFF2-40B4-BE49-F238E27FC236}">
                <a16:creationId xmlns:a16="http://schemas.microsoft.com/office/drawing/2014/main" id="{BF8D203F-D4C5-3177-A734-8B535E10938C}"/>
              </a:ext>
            </a:extLst>
          </p:cNvPr>
          <p:cNvSpPr txBox="1"/>
          <p:nvPr/>
        </p:nvSpPr>
        <p:spPr>
          <a:xfrm>
            <a:off x="3656856" y="1988840"/>
            <a:ext cx="504056" cy="246221"/>
          </a:xfrm>
          <a:prstGeom prst="rect">
            <a:avLst/>
          </a:prstGeom>
          <a:noFill/>
        </p:spPr>
        <p:txBody>
          <a:bodyPr wrap="square">
            <a:spAutoFit/>
          </a:bodyPr>
          <a:lstStyle/>
          <a:p>
            <a:r>
              <a:rPr lang="en-IN" sz="1400" baseline="-25000" dirty="0">
                <a:solidFill>
                  <a:schemeClr val="bg1"/>
                </a:solidFill>
              </a:rPr>
              <a:t>5.00v</a:t>
            </a:r>
            <a:r>
              <a:rPr lang="en-IN" sz="1000" dirty="0"/>
              <a:t>-</a:t>
            </a:r>
          </a:p>
        </p:txBody>
      </p:sp>
      <p:pic>
        <p:nvPicPr>
          <p:cNvPr id="7" name="Picture 6"/>
          <p:cNvPicPr/>
          <p:nvPr/>
        </p:nvPicPr>
        <p:blipFill>
          <a:blip r:embed="rId2"/>
          <a:stretch>
            <a:fillRect/>
          </a:stretch>
        </p:blipFill>
        <p:spPr>
          <a:xfrm>
            <a:off x="776536" y="1988840"/>
            <a:ext cx="5129691" cy="31565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9437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0EDD769-7E12-C9E5-BFAC-53879A275237}"/>
              </a:ext>
            </a:extLst>
          </p:cNvPr>
          <p:cNvSpPr txBox="1"/>
          <p:nvPr/>
        </p:nvSpPr>
        <p:spPr>
          <a:xfrm>
            <a:off x="1064568" y="620688"/>
            <a:ext cx="8352928" cy="461665"/>
          </a:xfrm>
          <a:prstGeom prst="rect">
            <a:avLst/>
          </a:prstGeom>
          <a:noFill/>
        </p:spPr>
        <p:txBody>
          <a:bodyPr wrap="square">
            <a:spAutoFit/>
          </a:bodyPr>
          <a:lstStyle/>
          <a:p>
            <a:r>
              <a:rPr lang="en-US" b="1" u="sng" dirty="0">
                <a:solidFill>
                  <a:schemeClr val="accent1">
                    <a:lumMod val="40000"/>
                    <a:lumOff val="60000"/>
                  </a:schemeClr>
                </a:solidFill>
                <a:latin typeface="Bodoni MT" panose="02070603080606020203" pitchFamily="18" charset="0"/>
              </a:rPr>
              <a:t>Operating 240V LED Bulb using Relay &amp; Arduino UNO</a:t>
            </a:r>
            <a:endParaRPr lang="en-IN" u="sng" dirty="0">
              <a:solidFill>
                <a:schemeClr val="accent1">
                  <a:lumMod val="40000"/>
                  <a:lumOff val="60000"/>
                </a:schemeClr>
              </a:solidFill>
              <a:latin typeface="Times New Roman" panose="02020603050405020304" pitchFamily="18" charset="0"/>
              <a:ea typeface="Times New Roman" panose="02020603050405020304" pitchFamily="18" charset="0"/>
            </a:endParaRPr>
          </a:p>
        </p:txBody>
      </p:sp>
      <p:sp>
        <p:nvSpPr>
          <p:cNvPr id="23" name="TextBox 22">
            <a:extLst>
              <a:ext uri="{FF2B5EF4-FFF2-40B4-BE49-F238E27FC236}">
                <a16:creationId xmlns:a16="http://schemas.microsoft.com/office/drawing/2014/main" id="{815E97C5-ADF4-8A94-04DC-6FE589A0642E}"/>
              </a:ext>
            </a:extLst>
          </p:cNvPr>
          <p:cNvSpPr txBox="1"/>
          <p:nvPr/>
        </p:nvSpPr>
        <p:spPr>
          <a:xfrm>
            <a:off x="5385048" y="2169219"/>
            <a:ext cx="4248472" cy="2413418"/>
          </a:xfrm>
          <a:prstGeom prst="rect">
            <a:avLst/>
          </a:prstGeom>
          <a:noFill/>
        </p:spPr>
        <p:txBody>
          <a:bodyPr wrap="square">
            <a:spAutoFit/>
          </a:bodyPr>
          <a:lstStyle/>
          <a:p>
            <a:pPr>
              <a:lnSpc>
                <a:spcPct val="150000"/>
              </a:lnSpc>
            </a:pPr>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Connection: </a:t>
            </a:r>
            <a:r>
              <a:rPr lang="en-US" sz="1800" b="1" dirty="0" smtClean="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fontAlgn="base">
              <a:lnSpc>
                <a:spcPct val="150000"/>
              </a:lnSpc>
              <a:buFont typeface="+mj-lt"/>
              <a:buAutoNum type="arabicPeriod"/>
            </a:pPr>
            <a:r>
              <a:rPr lang="en-US" sz="1400" dirty="0"/>
              <a:t>Connect Pin 8 to relay as an input.</a:t>
            </a:r>
          </a:p>
          <a:p>
            <a:pPr marL="342900" indent="-342900" fontAlgn="base">
              <a:lnSpc>
                <a:spcPct val="150000"/>
              </a:lnSpc>
              <a:buFont typeface="+mj-lt"/>
              <a:buAutoNum type="arabicPeriod"/>
            </a:pPr>
            <a:r>
              <a:rPr lang="en-US" sz="1400" dirty="0"/>
              <a:t>Connect VCC of relay to the 5V supply of Arduino.</a:t>
            </a:r>
          </a:p>
          <a:p>
            <a:pPr marL="342900" indent="-342900" fontAlgn="base">
              <a:lnSpc>
                <a:spcPct val="150000"/>
              </a:lnSpc>
              <a:buFont typeface="+mj-lt"/>
              <a:buAutoNum type="arabicPeriod"/>
            </a:pPr>
            <a:r>
              <a:rPr lang="en-US" sz="1400" dirty="0"/>
              <a:t>Connect GND of relay to GND of Arduino.</a:t>
            </a:r>
          </a:p>
          <a:p>
            <a:pPr marL="342900" indent="-342900" fontAlgn="base">
              <a:lnSpc>
                <a:spcPct val="150000"/>
              </a:lnSpc>
              <a:buFont typeface="+mj-lt"/>
              <a:buAutoNum type="arabicPeriod"/>
            </a:pPr>
            <a:r>
              <a:rPr lang="en-US" sz="1400" dirty="0"/>
              <a:t>Connect the output of the relay to a bulb .</a:t>
            </a:r>
          </a:p>
          <a:p>
            <a:pPr marL="342900" indent="-342900" fontAlgn="base">
              <a:lnSpc>
                <a:spcPct val="150000"/>
              </a:lnSpc>
              <a:buFont typeface="+mj-lt"/>
              <a:buAutoNum type="arabicPeriod"/>
            </a:pPr>
            <a:r>
              <a:rPr lang="en-US" sz="1400" dirty="0"/>
              <a:t>Repeat the same steps 1-5 using pins 2, 4 &amp; 7 as an input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04" y="1916832"/>
            <a:ext cx="4663069" cy="2918192"/>
          </a:xfrm>
          <a:prstGeom prst="rect">
            <a:avLst/>
          </a:prstGeom>
        </p:spPr>
      </p:pic>
    </p:spTree>
    <p:extLst>
      <p:ext uri="{BB962C8B-B14F-4D97-AF65-F5344CB8AC3E}">
        <p14:creationId xmlns:p14="http://schemas.microsoft.com/office/powerpoint/2010/main" val="315511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706880"/>
            <a:ext cx="8066855" cy="4465320"/>
          </a:xfrm>
        </p:spPr>
        <p:txBody>
          <a:bodyPr>
            <a:normAutofit/>
          </a:bodyPr>
          <a:lstStyle/>
          <a:p>
            <a:r>
              <a:rPr lang="en-US" dirty="0"/>
              <a:t>Energy </a:t>
            </a:r>
            <a:r>
              <a:rPr lang="en-US" dirty="0" smtClean="0"/>
              <a:t>Management.</a:t>
            </a:r>
          </a:p>
          <a:p>
            <a:r>
              <a:rPr lang="en-US" dirty="0" smtClean="0"/>
              <a:t>Security.</a:t>
            </a:r>
          </a:p>
          <a:p>
            <a:r>
              <a:rPr lang="en-US" dirty="0" smtClean="0"/>
              <a:t>Lighting Control.</a:t>
            </a:r>
          </a:p>
          <a:p>
            <a:r>
              <a:rPr lang="en-IN" dirty="0"/>
              <a:t>Appliance </a:t>
            </a:r>
            <a:r>
              <a:rPr lang="en-IN" dirty="0" smtClean="0"/>
              <a:t>Control.</a:t>
            </a:r>
          </a:p>
          <a:p>
            <a:r>
              <a:rPr lang="en-IN" dirty="0"/>
              <a:t>Voice </a:t>
            </a:r>
            <a:r>
              <a:rPr lang="en-IN" dirty="0" smtClean="0"/>
              <a:t>Assistant.</a:t>
            </a:r>
          </a:p>
          <a:p>
            <a:r>
              <a:rPr lang="en-IN" dirty="0"/>
              <a:t>Water </a:t>
            </a:r>
            <a:r>
              <a:rPr lang="en-IN" dirty="0" smtClean="0"/>
              <a:t>Management.</a:t>
            </a:r>
          </a:p>
          <a:p>
            <a:r>
              <a:rPr lang="en-IN" dirty="0"/>
              <a:t>Home </a:t>
            </a:r>
            <a:r>
              <a:rPr lang="en-IN" dirty="0" smtClean="0"/>
              <a:t>Maintenance.</a:t>
            </a:r>
          </a:p>
          <a:p>
            <a:r>
              <a:rPr lang="en-IN" dirty="0"/>
              <a:t>Emergency </a:t>
            </a:r>
            <a:r>
              <a:rPr lang="en-IN" dirty="0" smtClean="0"/>
              <a:t>Response.</a:t>
            </a:r>
            <a:endParaRPr lang="en-IN" dirty="0"/>
          </a:p>
        </p:txBody>
      </p:sp>
      <p:sp>
        <p:nvSpPr>
          <p:cNvPr id="5" name="Title 1"/>
          <p:cNvSpPr>
            <a:spLocks noGrp="1"/>
          </p:cNvSpPr>
          <p:nvPr>
            <p:ph type="title"/>
          </p:nvPr>
        </p:nvSpPr>
        <p:spPr>
          <a:xfrm>
            <a:off x="990601" y="274637"/>
            <a:ext cx="8420100" cy="1223963"/>
          </a:xfrm>
        </p:spPr>
        <p:txBody>
          <a:bodyPr/>
          <a:lstStyle/>
          <a:p>
            <a:r>
              <a:rPr lang="en-US" b="1" u="sng" dirty="0" smtClean="0">
                <a:solidFill>
                  <a:schemeClr val="accent1">
                    <a:lumMod val="40000"/>
                    <a:lumOff val="60000"/>
                  </a:schemeClr>
                </a:solidFill>
                <a:latin typeface="Bodoni MT" panose="02070603080606020203" pitchFamily="18" charset="0"/>
              </a:rPr>
              <a:t>Application on Home Automation</a:t>
            </a:r>
            <a:endParaRPr lang="en-US" b="1" u="sng" dirty="0">
              <a:solidFill>
                <a:schemeClr val="accent1">
                  <a:lumMod val="40000"/>
                  <a:lumOff val="60000"/>
                </a:schemeClr>
              </a:solidFill>
              <a:latin typeface="Bodoni MT" panose="02070603080606020203" pitchFamily="18" charset="0"/>
            </a:endParaRPr>
          </a:p>
        </p:txBody>
      </p:sp>
    </p:spTree>
    <p:extLst>
      <p:ext uri="{BB962C8B-B14F-4D97-AF65-F5344CB8AC3E}">
        <p14:creationId xmlns:p14="http://schemas.microsoft.com/office/powerpoint/2010/main" val="1781873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706880"/>
            <a:ext cx="8066855" cy="4465320"/>
          </a:xfrm>
        </p:spPr>
        <p:txBody>
          <a:bodyPr>
            <a:normAutofit lnSpcReduction="10000"/>
          </a:bodyPr>
          <a:lstStyle/>
          <a:p>
            <a:r>
              <a:rPr lang="en-IN" dirty="0"/>
              <a:t>Energy </a:t>
            </a:r>
            <a:r>
              <a:rPr lang="en-IN" dirty="0" smtClean="0"/>
              <a:t>Efficiency.</a:t>
            </a:r>
          </a:p>
          <a:p>
            <a:r>
              <a:rPr lang="en-IN" dirty="0"/>
              <a:t>Cost </a:t>
            </a:r>
            <a:r>
              <a:rPr lang="en-IN" dirty="0" smtClean="0"/>
              <a:t>Savings.</a:t>
            </a:r>
          </a:p>
          <a:p>
            <a:r>
              <a:rPr lang="en-IN" dirty="0" smtClean="0"/>
              <a:t>Security.</a:t>
            </a:r>
          </a:p>
          <a:p>
            <a:r>
              <a:rPr lang="en-IN" dirty="0" smtClean="0"/>
              <a:t>Safety.</a:t>
            </a:r>
          </a:p>
          <a:p>
            <a:r>
              <a:rPr lang="en-IN" dirty="0"/>
              <a:t>Remote </a:t>
            </a:r>
            <a:r>
              <a:rPr lang="en-IN" dirty="0" smtClean="0"/>
              <a:t>Monitoring.</a:t>
            </a:r>
          </a:p>
          <a:p>
            <a:r>
              <a:rPr lang="en-IN" dirty="0"/>
              <a:t>Customization and </a:t>
            </a:r>
            <a:r>
              <a:rPr lang="en-IN" dirty="0" smtClean="0"/>
              <a:t>Personalization.</a:t>
            </a:r>
          </a:p>
          <a:p>
            <a:r>
              <a:rPr lang="en-IN" dirty="0" smtClean="0"/>
              <a:t>Accessibility.</a:t>
            </a:r>
          </a:p>
          <a:p>
            <a:r>
              <a:rPr lang="en-IN" dirty="0"/>
              <a:t>Time </a:t>
            </a:r>
            <a:r>
              <a:rPr lang="en-IN" dirty="0" smtClean="0"/>
              <a:t>Savings.</a:t>
            </a:r>
          </a:p>
          <a:p>
            <a:r>
              <a:rPr lang="en-IN" dirty="0"/>
              <a:t>Health and </a:t>
            </a:r>
            <a:r>
              <a:rPr lang="en-IN" dirty="0" smtClean="0"/>
              <a:t>Wellness.</a:t>
            </a:r>
          </a:p>
          <a:p>
            <a:r>
              <a:rPr lang="en-IN" dirty="0"/>
              <a:t>Reduced Wasted </a:t>
            </a:r>
            <a:r>
              <a:rPr lang="en-IN" dirty="0" smtClean="0"/>
              <a:t>Resources.</a:t>
            </a:r>
            <a:endParaRPr lang="en-IN" dirty="0"/>
          </a:p>
          <a:p>
            <a:endParaRPr lang="en-IN" dirty="0"/>
          </a:p>
        </p:txBody>
      </p:sp>
      <p:sp>
        <p:nvSpPr>
          <p:cNvPr id="5" name="Title 1"/>
          <p:cNvSpPr>
            <a:spLocks noGrp="1"/>
          </p:cNvSpPr>
          <p:nvPr>
            <p:ph type="title"/>
          </p:nvPr>
        </p:nvSpPr>
        <p:spPr>
          <a:xfrm>
            <a:off x="990601" y="274637"/>
            <a:ext cx="8420100" cy="1223963"/>
          </a:xfrm>
        </p:spPr>
        <p:txBody>
          <a:bodyPr/>
          <a:lstStyle/>
          <a:p>
            <a:r>
              <a:rPr lang="en-US" b="1" u="sng" dirty="0" smtClean="0">
                <a:solidFill>
                  <a:schemeClr val="accent1">
                    <a:lumMod val="40000"/>
                    <a:lumOff val="60000"/>
                  </a:schemeClr>
                </a:solidFill>
                <a:latin typeface="Bodoni MT" panose="02070603080606020203" pitchFamily="18" charset="0"/>
              </a:rPr>
              <a:t>Advantage on Home Automation</a:t>
            </a:r>
            <a:endParaRPr lang="en-US" b="1" u="sng" dirty="0">
              <a:solidFill>
                <a:schemeClr val="accent1">
                  <a:lumMod val="40000"/>
                  <a:lumOff val="60000"/>
                </a:schemeClr>
              </a:solidFill>
              <a:latin typeface="Bodoni MT" panose="02070603080606020203" pitchFamily="18" charset="0"/>
            </a:endParaRPr>
          </a:p>
        </p:txBody>
      </p:sp>
    </p:spTree>
    <p:extLst>
      <p:ext uri="{BB962C8B-B14F-4D97-AF65-F5344CB8AC3E}">
        <p14:creationId xmlns:p14="http://schemas.microsoft.com/office/powerpoint/2010/main" val="159631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280592" y="1484784"/>
            <a:ext cx="7992888" cy="3528392"/>
          </a:xfrm>
        </p:spPr>
        <p:txBody>
          <a:bodyPr>
            <a:normAutofit lnSpcReduction="10000"/>
          </a:bodyPr>
          <a:lstStyle/>
          <a:p>
            <a:pPr algn="ctr"/>
            <a:r>
              <a:rPr lang="en-US" b="1" dirty="0">
                <a:solidFill>
                  <a:schemeClr val="accent1">
                    <a:lumMod val="60000"/>
                    <a:lumOff val="40000"/>
                  </a:schemeClr>
                </a:solidFill>
              </a:rPr>
              <a:t>Developed by…</a:t>
            </a:r>
          </a:p>
          <a:p>
            <a:pPr algn="ctr"/>
            <a:endParaRPr lang="en-US" dirty="0">
              <a:solidFill>
                <a:schemeClr val="tx1">
                  <a:lumMod val="95000"/>
                </a:schemeClr>
              </a:solidFill>
            </a:endParaRPr>
          </a:p>
          <a:p>
            <a:pPr marL="371566" indent="-371566" algn="ctr">
              <a:buFont typeface="Arial" panose="020B0604020202020204" pitchFamily="34" charset="0"/>
              <a:buChar char="•"/>
            </a:pPr>
            <a:r>
              <a:rPr lang="en-US" dirty="0">
                <a:solidFill>
                  <a:schemeClr val="tx1">
                    <a:lumMod val="95000"/>
                  </a:schemeClr>
                </a:solidFill>
              </a:rPr>
              <a:t>Soham Das 			D202105453</a:t>
            </a:r>
          </a:p>
          <a:p>
            <a:pPr marL="371566" indent="-371566" algn="ctr">
              <a:buFont typeface="Arial" panose="020B0604020202020204" pitchFamily="34" charset="0"/>
              <a:buChar char="•"/>
            </a:pPr>
            <a:r>
              <a:rPr lang="en-US" dirty="0">
                <a:solidFill>
                  <a:schemeClr val="tx1">
                    <a:lumMod val="95000"/>
                  </a:schemeClr>
                </a:solidFill>
              </a:rPr>
              <a:t>Sounava Ghosh			D202105456</a:t>
            </a:r>
          </a:p>
          <a:p>
            <a:pPr marL="371566" indent="-371566" algn="ctr">
              <a:buFont typeface="Arial" panose="020B0604020202020204" pitchFamily="34" charset="0"/>
              <a:buChar char="•"/>
            </a:pPr>
            <a:r>
              <a:rPr lang="en-US" dirty="0">
                <a:solidFill>
                  <a:schemeClr val="tx1">
                    <a:lumMod val="95000"/>
                  </a:schemeClr>
                </a:solidFill>
              </a:rPr>
              <a:t>Debjit Mitra 			D202105432</a:t>
            </a:r>
          </a:p>
          <a:p>
            <a:pPr marL="371566" indent="-371566" algn="ctr">
              <a:buFont typeface="Arial" panose="020B0604020202020204" pitchFamily="34" charset="0"/>
              <a:buChar char="•"/>
            </a:pPr>
            <a:r>
              <a:rPr lang="en-US" dirty="0">
                <a:solidFill>
                  <a:schemeClr val="tx1">
                    <a:lumMod val="95000"/>
                  </a:schemeClr>
                </a:solidFill>
              </a:rPr>
              <a:t>Tanmoy Bag 			D202105470</a:t>
            </a:r>
          </a:p>
          <a:p>
            <a:pPr marL="371566" indent="-371566" algn="ctr">
              <a:buFont typeface="Arial" panose="020B0604020202020204" pitchFamily="34" charset="0"/>
              <a:buChar char="•"/>
            </a:pPr>
            <a:r>
              <a:rPr lang="en-US" dirty="0">
                <a:solidFill>
                  <a:schemeClr val="tx1">
                    <a:lumMod val="95000"/>
                  </a:schemeClr>
                </a:solidFill>
              </a:rPr>
              <a:t>Shuvankar Dhara 	          	D202105450</a:t>
            </a:r>
          </a:p>
          <a:p>
            <a:endParaRPr lang="en-US" dirty="0">
              <a:solidFill>
                <a:schemeClr val="tx1">
                  <a:lumMod val="95000"/>
                </a:schemeClr>
              </a:solidFill>
            </a:endParaRPr>
          </a:p>
          <a:p>
            <a:endParaRPr lang="en-US" dirty="0">
              <a:solidFill>
                <a:schemeClr val="tx1">
                  <a:lumMod val="95000"/>
                </a:schemeClr>
              </a:solidFill>
            </a:endParaRPr>
          </a:p>
          <a:p>
            <a:pPr algn="ctr"/>
            <a:r>
              <a:rPr lang="en-US" dirty="0">
                <a:solidFill>
                  <a:schemeClr val="tx1">
                    <a:lumMod val="95000"/>
                  </a:schemeClr>
                </a:solidFill>
              </a:rPr>
              <a:t>Under the guidance &amp; supervision of</a:t>
            </a:r>
          </a:p>
          <a:p>
            <a:pPr algn="ctr"/>
            <a:r>
              <a:rPr lang="en-US" dirty="0">
                <a:solidFill>
                  <a:schemeClr val="tx1">
                    <a:lumMod val="95000"/>
                  </a:schemeClr>
                </a:solidFill>
              </a:rPr>
              <a:t>ARIJIT DEY </a:t>
            </a:r>
            <a:r>
              <a:rPr lang="en-US" sz="1100" b="1" dirty="0">
                <a:solidFill>
                  <a:schemeClr val="tx1">
                    <a:lumMod val="95000"/>
                  </a:schemeClr>
                </a:solidFill>
              </a:rPr>
              <a:t>[</a:t>
            </a:r>
            <a:r>
              <a:rPr lang="en-US" sz="1000" b="1" dirty="0">
                <a:solidFill>
                  <a:schemeClr val="tx1">
                    <a:lumMod val="95000"/>
                  </a:schemeClr>
                </a:solidFill>
              </a:rPr>
              <a:t>lecturer]</a:t>
            </a:r>
          </a:p>
          <a:p>
            <a:pPr algn="ct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90600" y="1706880"/>
            <a:ext cx="8066855" cy="4465320"/>
          </a:xfrm>
        </p:spPr>
        <p:txBody>
          <a:bodyPr>
            <a:normAutofit/>
          </a:bodyPr>
          <a:lstStyle/>
          <a:p>
            <a:r>
              <a:rPr lang="en-IN" dirty="0"/>
              <a:t>Interconnectivity and </a:t>
            </a:r>
            <a:r>
              <a:rPr lang="en-IN" dirty="0" smtClean="0"/>
              <a:t>Integration.</a:t>
            </a:r>
          </a:p>
          <a:p>
            <a:r>
              <a:rPr lang="en-IN" dirty="0"/>
              <a:t>5G and </a:t>
            </a:r>
            <a:r>
              <a:rPr lang="en-IN" dirty="0" smtClean="0"/>
              <a:t>Connectivity.</a:t>
            </a:r>
          </a:p>
          <a:p>
            <a:r>
              <a:rPr lang="en-US" dirty="0"/>
              <a:t>Artificial Intelligence (AI) and Machine </a:t>
            </a:r>
            <a:r>
              <a:rPr lang="en-US" dirty="0" smtClean="0"/>
              <a:t>Learning.</a:t>
            </a:r>
          </a:p>
          <a:p>
            <a:r>
              <a:rPr lang="en-IN" dirty="0"/>
              <a:t>Predictive </a:t>
            </a:r>
            <a:r>
              <a:rPr lang="en-IN" dirty="0" smtClean="0"/>
              <a:t>Analytics.</a:t>
            </a:r>
          </a:p>
          <a:p>
            <a:r>
              <a:rPr lang="en-IN" dirty="0"/>
              <a:t>Smart Cities </a:t>
            </a:r>
            <a:r>
              <a:rPr lang="en-IN" dirty="0" smtClean="0"/>
              <a:t>Integration.</a:t>
            </a:r>
          </a:p>
          <a:p>
            <a:r>
              <a:rPr lang="en-US" dirty="0"/>
              <a:t>Advanced Voice and Gesture </a:t>
            </a:r>
            <a:r>
              <a:rPr lang="en-US" dirty="0" smtClean="0"/>
              <a:t>Control.</a:t>
            </a:r>
          </a:p>
        </p:txBody>
      </p:sp>
      <p:sp>
        <p:nvSpPr>
          <p:cNvPr id="5" name="Title 1"/>
          <p:cNvSpPr>
            <a:spLocks noGrp="1"/>
          </p:cNvSpPr>
          <p:nvPr>
            <p:ph type="title"/>
          </p:nvPr>
        </p:nvSpPr>
        <p:spPr>
          <a:xfrm>
            <a:off x="990601" y="274637"/>
            <a:ext cx="8420100" cy="1223963"/>
          </a:xfrm>
        </p:spPr>
        <p:txBody>
          <a:bodyPr/>
          <a:lstStyle/>
          <a:p>
            <a:r>
              <a:rPr lang="en-US" b="1" u="sng" dirty="0" smtClean="0">
                <a:solidFill>
                  <a:schemeClr val="accent1">
                    <a:lumMod val="40000"/>
                    <a:lumOff val="60000"/>
                  </a:schemeClr>
                </a:solidFill>
                <a:latin typeface="Bodoni MT" panose="02070603080606020203" pitchFamily="18" charset="0"/>
              </a:rPr>
              <a:t>Future Scope on Home Automation</a:t>
            </a:r>
            <a:endParaRPr lang="en-US" b="1" u="sng" dirty="0">
              <a:solidFill>
                <a:schemeClr val="accent1">
                  <a:lumMod val="40000"/>
                  <a:lumOff val="60000"/>
                </a:schemeClr>
              </a:solidFill>
              <a:latin typeface="Bodoni MT" panose="02070603080606020203" pitchFamily="18" charset="0"/>
            </a:endParaRPr>
          </a:p>
        </p:txBody>
      </p:sp>
    </p:spTree>
    <p:extLst>
      <p:ext uri="{BB962C8B-B14F-4D97-AF65-F5344CB8AC3E}">
        <p14:creationId xmlns:p14="http://schemas.microsoft.com/office/powerpoint/2010/main" val="3527486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CE25-B154-2F7A-A159-FDAB360FBFFA}"/>
              </a:ext>
            </a:extLst>
          </p:cNvPr>
          <p:cNvSpPr>
            <a:spLocks noGrp="1"/>
          </p:cNvSpPr>
          <p:nvPr>
            <p:ph type="title"/>
          </p:nvPr>
        </p:nvSpPr>
        <p:spPr>
          <a:xfrm>
            <a:off x="1064568" y="3645024"/>
            <a:ext cx="8420100" cy="1223963"/>
          </a:xfrm>
        </p:spPr>
        <p:txBody>
          <a:bodyPr>
            <a:normAutofit fontScale="90000"/>
          </a:bodyPr>
          <a:lstStyle/>
          <a:p>
            <a:pPr algn="ctr"/>
            <a:r>
              <a:rPr lang="en-US" sz="4900" dirty="0">
                <a:latin typeface="Algerian" panose="04020705040A02060702" pitchFamily="82" charset="0"/>
              </a:rPr>
              <a:t>End</a:t>
            </a:r>
            <a:br>
              <a:rPr lang="en-US" sz="4900" dirty="0">
                <a:latin typeface="Algerian" panose="04020705040A02060702" pitchFamily="82" charset="0"/>
              </a:rPr>
            </a:br>
            <a:r>
              <a:rPr lang="en-US" sz="8000" dirty="0">
                <a:latin typeface="Algerian" panose="04020705040A02060702" pitchFamily="82" charset="0"/>
              </a:rPr>
              <a:t/>
            </a:r>
            <a:br>
              <a:rPr lang="en-US" sz="8000" dirty="0">
                <a:latin typeface="Algerian" panose="04020705040A02060702" pitchFamily="82" charset="0"/>
              </a:rPr>
            </a:br>
            <a:r>
              <a:rPr lang="en-US" sz="8000" dirty="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p14="http://schemas.microsoft.com/office/powerpoint/2010/main" val="87048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0C0DA0-06AC-6CB9-5E1D-FFA4A386E4ED}"/>
              </a:ext>
            </a:extLst>
          </p:cNvPr>
          <p:cNvPicPr>
            <a:picLocks noChangeAspect="1"/>
          </p:cNvPicPr>
          <p:nvPr/>
        </p:nvPicPr>
        <p:blipFill rotWithShape="1">
          <a:blip r:embed="rId2">
            <a:extLst>
              <a:ext uri="{28A0092B-C50C-407E-A947-70E740481C1C}">
                <a14:useLocalDpi xmlns:a14="http://schemas.microsoft.com/office/drawing/2010/main" val="0"/>
              </a:ext>
            </a:extLst>
          </a:blip>
          <a:srcRect b="2059"/>
          <a:stretch/>
        </p:blipFill>
        <p:spPr>
          <a:xfrm>
            <a:off x="1280592" y="3283938"/>
            <a:ext cx="7344816" cy="3574062"/>
          </a:xfrm>
          <a:prstGeom prst="rect">
            <a:avLst/>
          </a:prstGeom>
        </p:spPr>
      </p:pic>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smtClean="0">
                <a:solidFill>
                  <a:schemeClr val="accent1">
                    <a:lumMod val="40000"/>
                    <a:lumOff val="60000"/>
                  </a:schemeClr>
                </a:solidFill>
                <a:latin typeface="Bodoni MT" panose="02070603080606020203" pitchFamily="18" charset="0"/>
              </a:rPr>
              <a:t>Initialization of Smart </a:t>
            </a:r>
            <a:r>
              <a:rPr lang="en-US" sz="3200" b="1" dirty="0">
                <a:solidFill>
                  <a:schemeClr val="accent1">
                    <a:lumMod val="40000"/>
                    <a:lumOff val="60000"/>
                  </a:schemeClr>
                </a:solidFill>
                <a:latin typeface="Bodoni MT" panose="02070603080606020203" pitchFamily="18" charset="0"/>
              </a:rPr>
              <a:t>Home</a:t>
            </a:r>
            <a:r>
              <a:rPr lang="en-US" sz="3200" dirty="0">
                <a:latin typeface="Bodoni MT" panose="02070603080606020203" pitchFamily="18" charset="0"/>
              </a:rPr>
              <a:t/>
            </a:r>
            <a:br>
              <a:rPr lang="en-US" sz="3200" dirty="0">
                <a:latin typeface="Bodoni MT" panose="02070603080606020203" pitchFamily="18" charset="0"/>
              </a:rPr>
            </a:b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1064568" y="1700808"/>
            <a:ext cx="8064896" cy="4462272"/>
          </a:xfrm>
        </p:spPr>
        <p:txBody>
          <a:bodyPr>
            <a:normAutofit/>
          </a:bodyPr>
          <a:lstStyle/>
          <a:p>
            <a:pPr marL="0" indent="0" algn="just">
              <a:buNone/>
            </a:pPr>
            <a:r>
              <a:rPr lang="en-US" sz="1800" dirty="0">
                <a:solidFill>
                  <a:schemeClr val="tx1">
                    <a:lumMod val="95000"/>
                  </a:schemeClr>
                </a:solidFill>
                <a:effectLst/>
                <a:ea typeface="Times New Roman" panose="02020603050405020304" pitchFamily="18" charset="0"/>
              </a:rPr>
              <a:t>In our project on the Arduino UNO board, we brought the concept of IOT devices. </a:t>
            </a:r>
            <a:endParaRPr lang="en-IN" sz="1800" dirty="0">
              <a:solidFill>
                <a:schemeClr val="tx1">
                  <a:lumMod val="95000"/>
                </a:schemeClr>
              </a:solidFill>
              <a:effectLst/>
              <a:ea typeface="Times New Roman" panose="02020603050405020304" pitchFamily="18" charset="0"/>
            </a:endParaRPr>
          </a:p>
          <a:p>
            <a:pPr marL="0" indent="0" algn="just">
              <a:buNone/>
            </a:pPr>
            <a:r>
              <a:rPr lang="en-US" sz="1800" dirty="0">
                <a:solidFill>
                  <a:schemeClr val="tx1">
                    <a:lumMod val="95000"/>
                  </a:schemeClr>
                </a:solidFill>
                <a:effectLst/>
                <a:ea typeface="Times New Roman" panose="02020603050405020304" pitchFamily="18" charset="0"/>
              </a:rPr>
              <a:t>We used the help of RemoteXY platform to implement this with the help of ESP-01 in relation with the Arduino UNO to establish connection between the user, IOT platform (RemoteXY) and the hardware we will be controlling with it. </a:t>
            </a:r>
            <a:endParaRPr lang="en-IN" sz="1800" dirty="0">
              <a:solidFill>
                <a:schemeClr val="tx1">
                  <a:lumMod val="95000"/>
                </a:schemeClr>
              </a:solidFill>
              <a:effectLst/>
              <a:ea typeface="Times New Roman" panose="02020603050405020304" pitchFamily="18" charset="0"/>
            </a:endParaRP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403606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69D98A-AFF9-EB98-D0E1-DF7DA36E80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7608" y="1772816"/>
            <a:ext cx="3528392" cy="3528392"/>
          </a:xfrm>
          <a:prstGeom prst="rect">
            <a:avLst/>
          </a:prstGeom>
        </p:spPr>
      </p:pic>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a:solidFill>
                  <a:schemeClr val="accent1">
                    <a:lumMod val="40000"/>
                    <a:lumOff val="60000"/>
                  </a:schemeClr>
                </a:solidFill>
                <a:latin typeface="Bodoni MT" panose="02070603080606020203" pitchFamily="18" charset="0"/>
              </a:rPr>
              <a:t>Arduino UNO</a:t>
            </a:r>
            <a:r>
              <a:rPr lang="en-US" sz="3200" dirty="0">
                <a:latin typeface="Bodoni MT" panose="02070603080606020203" pitchFamily="18" charset="0"/>
              </a:rPr>
              <a:t/>
            </a:r>
            <a:br>
              <a:rPr lang="en-US" sz="3200" dirty="0">
                <a:latin typeface="Bodoni MT" panose="02070603080606020203" pitchFamily="18" charset="0"/>
              </a:rPr>
            </a:b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776536" y="1628800"/>
            <a:ext cx="5472608" cy="4462272"/>
          </a:xfrm>
        </p:spPr>
        <p:txBody>
          <a:bodyPr>
            <a:normAutofit/>
          </a:bodyPr>
          <a:lstStyle/>
          <a:p>
            <a:pPr marL="0" indent="0" algn="just">
              <a:buNone/>
            </a:pPr>
            <a:r>
              <a:rPr lang="en-US" sz="2800" b="1" u="sng" dirty="0">
                <a:latin typeface="Bodoni MT" panose="02070603080606020203" pitchFamily="18" charset="0"/>
              </a:rPr>
              <a:t>Introduction</a:t>
            </a:r>
          </a:p>
          <a:p>
            <a:pPr marL="0" indent="0" algn="just">
              <a:buNone/>
            </a:pPr>
            <a:r>
              <a:rPr lang="en-US" sz="1800" dirty="0"/>
              <a:t>Arduino Uno is an open source electronics platform based on easy-to-use hardware and software. It’s intended for anyone making interactive projects.</a:t>
            </a:r>
          </a:p>
          <a:p>
            <a:pPr marL="0" indent="0" algn="just">
              <a:buNone/>
            </a:pPr>
            <a:r>
              <a:rPr lang="en-US" sz="1800" dirty="0"/>
              <a:t>Arduino senses the environment by receiving inputs from many sensors, and affects its surroundings by controlling lights, motors, and other actuators. You can tell your Arduino what to do by writing code in the Arduino programming language (based on Wiring) and using the Arduino development environment.</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3987455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a:solidFill>
                  <a:schemeClr val="accent1">
                    <a:lumMod val="40000"/>
                    <a:lumOff val="60000"/>
                  </a:schemeClr>
                </a:solidFill>
                <a:effectLst/>
                <a:latin typeface="Bodoni MT" panose="02070603080606020203" pitchFamily="18" charset="0"/>
                <a:ea typeface="Times New Roman" panose="02020603050405020304" pitchFamily="18" charset="0"/>
              </a:rPr>
              <a:t>ESP-01 802.11 b/g/n Wi-Fi Module</a:t>
            </a:r>
            <a:r>
              <a:rPr lang="en-US" sz="3200" dirty="0">
                <a:latin typeface="Bodoni MT" panose="02070603080606020203" pitchFamily="18" charset="0"/>
              </a:rPr>
              <a:t/>
            </a:r>
            <a:br>
              <a:rPr lang="en-US" sz="3200" dirty="0">
                <a:latin typeface="Bodoni MT" panose="02070603080606020203" pitchFamily="18" charset="0"/>
              </a:rPr>
            </a:b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632520" y="1772816"/>
            <a:ext cx="5616624" cy="4462272"/>
          </a:xfrm>
        </p:spPr>
        <p:txBody>
          <a:bodyPr>
            <a:normAutofit/>
          </a:bodyPr>
          <a:lstStyle/>
          <a:p>
            <a:pPr marL="0" indent="0">
              <a:buNone/>
            </a:pPr>
            <a:r>
              <a:rPr lang="en-US" sz="2800" b="1" u="sng" dirty="0">
                <a:latin typeface="Bodoni MT" panose="02070603080606020203" pitchFamily="18" charset="0"/>
              </a:rPr>
              <a:t>Introduction</a:t>
            </a:r>
          </a:p>
          <a:p>
            <a:pPr marL="0" indent="0" algn="just">
              <a:spcBef>
                <a:spcPts val="1225"/>
              </a:spcBef>
              <a:buNone/>
            </a:pPr>
            <a:r>
              <a:rPr lang="en-US" sz="1800" dirty="0">
                <a:effectLst/>
                <a:ea typeface="Times New Roman" panose="02020603050405020304" pitchFamily="18" charset="0"/>
              </a:rPr>
              <a:t>The ESP-01 (ESP8266) was one of the first low-cost microcontrollers with Wi-Fi connectivity. It has since been replaced by newer versions with more GPIOs, more memory, and more power.</a:t>
            </a:r>
          </a:p>
          <a:p>
            <a:pPr marL="0" indent="0" algn="just">
              <a:spcBef>
                <a:spcPts val="1225"/>
              </a:spcBef>
              <a:buNone/>
            </a:pPr>
            <a:r>
              <a:rPr lang="en-US" sz="1800" dirty="0">
                <a:effectLst/>
                <a:ea typeface="Times New Roman" panose="02020603050405020304" pitchFamily="18" charset="0"/>
              </a:rPr>
              <a:t>It is a Wi-Fi module that allows microcontrollers access to a Wi-Fi network. This module is a self-contained SOC (System on a Chip) that doesn’t necessarily need a microcontroller to manipulate inputs and outputs as you would normally do with an Arduino</a:t>
            </a:r>
            <a:endParaRPr lang="en-IN" sz="1800" dirty="0">
              <a:effectLst/>
              <a:ea typeface="Times New Roman" panose="02020603050405020304" pitchFamily="18" charset="0"/>
            </a:endParaRPr>
          </a:p>
          <a:p>
            <a:pPr marL="0" indent="0">
              <a:buNone/>
            </a:pPr>
            <a:endParaRPr lang="en-US" sz="2400" dirty="0"/>
          </a:p>
          <a:p>
            <a:pPr marL="0" indent="0">
              <a:buNone/>
            </a:pPr>
            <a:endParaRPr lang="en-IN" sz="2400" dirty="0"/>
          </a:p>
        </p:txBody>
      </p:sp>
      <p:pic>
        <p:nvPicPr>
          <p:cNvPr id="7" name="Picture 6">
            <a:extLst>
              <a:ext uri="{FF2B5EF4-FFF2-40B4-BE49-F238E27FC236}">
                <a16:creationId xmlns:a16="http://schemas.microsoft.com/office/drawing/2014/main" id="{944DAB01-23DC-8DA0-2811-45301CEA28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93160" y="2060848"/>
            <a:ext cx="3655754" cy="2852936"/>
          </a:xfrm>
          <a:prstGeom prst="rect">
            <a:avLst/>
          </a:prstGeom>
          <a:scene3d>
            <a:camera prst="orthographicFront">
              <a:rot lat="0" lon="0" rev="20999999"/>
            </a:camera>
            <a:lightRig rig="threePt" dir="t"/>
          </a:scene3d>
        </p:spPr>
      </p:pic>
    </p:spTree>
    <p:extLst>
      <p:ext uri="{BB962C8B-B14F-4D97-AF65-F5344CB8AC3E}">
        <p14:creationId xmlns:p14="http://schemas.microsoft.com/office/powerpoint/2010/main" val="143232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a:solidFill>
                  <a:schemeClr val="accent1">
                    <a:lumMod val="40000"/>
                    <a:lumOff val="60000"/>
                  </a:schemeClr>
                </a:solidFill>
                <a:effectLst/>
                <a:latin typeface="Bodoni MT" panose="02070603080606020203" pitchFamily="18" charset="0"/>
                <a:ea typeface="Times New Roman" panose="02020603050405020304" pitchFamily="18" charset="0"/>
              </a:rPr>
              <a:t>RemoteXY</a:t>
            </a:r>
            <a:r>
              <a:rPr lang="en-US" sz="3200" dirty="0">
                <a:solidFill>
                  <a:schemeClr val="accent1">
                    <a:lumMod val="40000"/>
                    <a:lumOff val="60000"/>
                  </a:schemeClr>
                </a:solidFill>
                <a:latin typeface="Bodoni MT" panose="02070603080606020203" pitchFamily="18" charset="0"/>
              </a:rPr>
              <a:t/>
            </a:r>
            <a:br>
              <a:rPr lang="en-US" sz="3200" dirty="0">
                <a:solidFill>
                  <a:schemeClr val="accent1">
                    <a:lumMod val="40000"/>
                    <a:lumOff val="60000"/>
                  </a:schemeClr>
                </a:solidFill>
                <a:latin typeface="Bodoni MT" panose="02070603080606020203" pitchFamily="18" charset="0"/>
              </a:rPr>
            </a:br>
            <a:endParaRPr lang="en-IN" dirty="0">
              <a:solidFill>
                <a:schemeClr val="accent1">
                  <a:lumMod val="40000"/>
                  <a:lumOff val="60000"/>
                </a:schemeClr>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632520" y="1772816"/>
            <a:ext cx="5688632" cy="4462272"/>
          </a:xfrm>
        </p:spPr>
        <p:txBody>
          <a:bodyPr>
            <a:normAutofit/>
          </a:bodyPr>
          <a:lstStyle/>
          <a:p>
            <a:pPr marL="0" indent="0">
              <a:buNone/>
            </a:pPr>
            <a:r>
              <a:rPr lang="en-US" sz="2800" b="1" u="sng" dirty="0">
                <a:latin typeface="Bodoni MT" panose="02070603080606020203" pitchFamily="18" charset="0"/>
              </a:rPr>
              <a:t>Introduction</a:t>
            </a:r>
          </a:p>
          <a:p>
            <a:pPr marL="0" indent="0" algn="just">
              <a:spcBef>
                <a:spcPts val="1225"/>
              </a:spcBef>
              <a:buNone/>
            </a:pPr>
            <a:r>
              <a:rPr lang="en-US" sz="1800" dirty="0">
                <a:effectLst/>
                <a:ea typeface="Times New Roman" panose="02020603050405020304" pitchFamily="18" charset="0"/>
              </a:rPr>
              <a:t>RemoteXY is a website that allows you to easily build a phone interface that will talk to your hardware over Bluetooth LE, USB, or Ethernet (including Wi-Fi). One thing of interest: even though the interface builder is Web-based, the service claims that the interface structure stays on the controller.</a:t>
            </a:r>
            <a:endParaRPr lang="en-IN" sz="1800" dirty="0">
              <a:effectLst/>
              <a:ea typeface="Times New Roman" panose="02020603050405020304" pitchFamily="18" charset="0"/>
            </a:endParaRPr>
          </a:p>
          <a:p>
            <a:pPr marL="0" indent="0" algn="just">
              <a:spcBef>
                <a:spcPts val="1225"/>
              </a:spcBef>
              <a:buNone/>
            </a:pPr>
            <a:r>
              <a:rPr lang="en-US" sz="1800" dirty="0">
                <a:effectLst/>
                <a:ea typeface="Times New Roman" panose="02020603050405020304" pitchFamily="18" charset="0"/>
              </a:rPr>
              <a:t> There’s no interaction with the remote servers when operating the user interface so there is no need for an external Internet connection.</a:t>
            </a:r>
            <a:endParaRPr lang="en-IN" sz="1800" dirty="0">
              <a:effectLst/>
              <a:ea typeface="Times New Roman" panose="02020603050405020304" pitchFamily="18" charset="0"/>
            </a:endParaRPr>
          </a:p>
          <a:p>
            <a:pPr marL="0" indent="0" algn="just">
              <a:buNone/>
            </a:pPr>
            <a:endParaRPr lang="en-US" sz="2400" dirty="0"/>
          </a:p>
          <a:p>
            <a:pPr marL="0" indent="0">
              <a:buNone/>
            </a:pPr>
            <a:endParaRPr lang="en-IN" sz="2400" dirty="0"/>
          </a:p>
        </p:txBody>
      </p:sp>
      <p:pic>
        <p:nvPicPr>
          <p:cNvPr id="7" name="Picture 6">
            <a:extLst>
              <a:ext uri="{FF2B5EF4-FFF2-40B4-BE49-F238E27FC236}">
                <a16:creationId xmlns:a16="http://schemas.microsoft.com/office/drawing/2014/main" id="{5CDD9848-C257-0624-9744-4B15F410F3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5168" y="2564904"/>
            <a:ext cx="3121158" cy="1524003"/>
          </a:xfrm>
          <a:prstGeom prst="rect">
            <a:avLst/>
          </a:prstGeom>
          <a:ln>
            <a:noFill/>
          </a:ln>
          <a:effectLst>
            <a:reflection blurRad="12700" stA="30000" endPos="30000" dist="5000" dir="5400000" sy="-100000" algn="bl" rotWithShape="0"/>
          </a:effectLst>
          <a:scene3d>
            <a:camera prst="orthographicFront"/>
            <a:lightRig rig="threePt" dir="t">
              <a:rot lat="0" lon="0" rev="2700000"/>
            </a:lightRig>
          </a:scene3d>
          <a:sp3d>
            <a:bevelT w="63500" h="50800"/>
          </a:sp3d>
        </p:spPr>
      </p:pic>
    </p:spTree>
    <p:extLst>
      <p:ext uri="{BB962C8B-B14F-4D97-AF65-F5344CB8AC3E}">
        <p14:creationId xmlns:p14="http://schemas.microsoft.com/office/powerpoint/2010/main" val="143713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1">
                    <a:lumMod val="40000"/>
                    <a:lumOff val="60000"/>
                  </a:schemeClr>
                </a:solidFill>
                <a:latin typeface="Bodoni MT" panose="02070603080606020203" pitchFamily="18" charset="0"/>
              </a:rPr>
              <a:t>Projects</a:t>
            </a:r>
          </a:p>
        </p:txBody>
      </p:sp>
      <p:sp>
        <p:nvSpPr>
          <p:cNvPr id="3" name="Content Placeholder 2"/>
          <p:cNvSpPr>
            <a:spLocks noGrp="1"/>
          </p:cNvSpPr>
          <p:nvPr>
            <p:ph sz="half" idx="1"/>
          </p:nvPr>
        </p:nvSpPr>
        <p:spPr>
          <a:xfrm>
            <a:off x="990600" y="1706880"/>
            <a:ext cx="4322439" cy="4465320"/>
          </a:xfrm>
        </p:spPr>
        <p:txBody>
          <a:bodyPr/>
          <a:lstStyle/>
          <a:p>
            <a:r>
              <a:rPr lang="en-US" dirty="0"/>
              <a:t>Operating </a:t>
            </a:r>
            <a:r>
              <a:rPr lang="en-US" dirty="0" smtClean="0"/>
              <a:t>Led Bulb(240V)using </a:t>
            </a:r>
            <a:r>
              <a:rPr lang="en-US" dirty="0"/>
              <a:t>Arduino </a:t>
            </a:r>
            <a:r>
              <a:rPr lang="en-US" dirty="0" smtClean="0"/>
              <a:t>UNO via relay using  ESP-01.</a:t>
            </a:r>
            <a:endParaRPr lang="en-US" dirty="0"/>
          </a:p>
          <a:p>
            <a:r>
              <a:rPr lang="en-US" dirty="0"/>
              <a:t>Operating DC motor using </a:t>
            </a:r>
            <a:r>
              <a:rPr lang="en-US" dirty="0" smtClean="0"/>
              <a:t>Arduino and ESP-01.</a:t>
            </a:r>
            <a:endParaRPr lang="en-US" dirty="0"/>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996633618"/>
              </p:ext>
            </p:extLst>
          </p:nvPr>
        </p:nvGraphicFramePr>
        <p:xfrm>
          <a:off x="5601072" y="1772816"/>
          <a:ext cx="4127285" cy="3629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95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a:solidFill>
                  <a:schemeClr val="accent1">
                    <a:lumMod val="40000"/>
                    <a:lumOff val="60000"/>
                  </a:schemeClr>
                </a:solidFill>
                <a:latin typeface="Bodoni MT" panose="02070603080606020203" pitchFamily="18" charset="0"/>
              </a:rPr>
              <a:t>Arduino IDE</a:t>
            </a:r>
            <a:r>
              <a:rPr lang="en-US" sz="3200" dirty="0">
                <a:latin typeface="Bodoni MT" panose="02070603080606020203" pitchFamily="18" charset="0"/>
              </a:rPr>
              <a:t/>
            </a:r>
            <a:br>
              <a:rPr lang="en-US" sz="3200" dirty="0">
                <a:latin typeface="Bodoni MT" panose="02070603080606020203" pitchFamily="18" charset="0"/>
              </a:rPr>
            </a:b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992560" y="1772816"/>
            <a:ext cx="4824536" cy="3888432"/>
          </a:xfrm>
        </p:spPr>
        <p:txBody>
          <a:bodyPr>
            <a:normAutofit/>
          </a:bodyPr>
          <a:lstStyle/>
          <a:p>
            <a:pPr marL="0" indent="0" algn="just">
              <a:buNone/>
            </a:pPr>
            <a:r>
              <a:rPr lang="en-US" sz="1800" dirty="0">
                <a:solidFill>
                  <a:schemeClr val="tx1">
                    <a:lumMod val="95000"/>
                  </a:schemeClr>
                </a:solidFill>
                <a:effectLst/>
                <a:ea typeface="Times New Roman" panose="02020603050405020304" pitchFamily="18" charset="0"/>
              </a:rPr>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endParaRPr lang="en-IN" sz="2400" dirty="0"/>
          </a:p>
        </p:txBody>
      </p:sp>
      <p:pic>
        <p:nvPicPr>
          <p:cNvPr id="5" name="Picture 4">
            <a:extLst>
              <a:ext uri="{FF2B5EF4-FFF2-40B4-BE49-F238E27FC236}">
                <a16:creationId xmlns:a16="http://schemas.microsoft.com/office/drawing/2014/main" id="{8A2BE736-1BE2-549A-2AE4-A52CD0461245}"/>
              </a:ext>
            </a:extLst>
          </p:cNvPr>
          <p:cNvPicPr>
            <a:picLocks noChangeAspect="1"/>
          </p:cNvPicPr>
          <p:nvPr/>
        </p:nvPicPr>
        <p:blipFill rotWithShape="1">
          <a:blip r:embed="rId2">
            <a:extLst>
              <a:ext uri="{28A0092B-C50C-407E-A947-70E740481C1C}">
                <a14:useLocalDpi xmlns:a14="http://schemas.microsoft.com/office/drawing/2010/main" val="0"/>
              </a:ext>
            </a:extLst>
          </a:blip>
          <a:srcRect l="-516" t="-1906" r="-2986" b="-1"/>
          <a:stretch/>
        </p:blipFill>
        <p:spPr>
          <a:xfrm>
            <a:off x="6177136" y="1844824"/>
            <a:ext cx="3304134" cy="26642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90716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B6-3D3B-4C18-5F8B-2EA0EE819133}"/>
              </a:ext>
            </a:extLst>
          </p:cNvPr>
          <p:cNvSpPr>
            <a:spLocks noGrp="1"/>
          </p:cNvSpPr>
          <p:nvPr>
            <p:ph type="title"/>
          </p:nvPr>
        </p:nvSpPr>
        <p:spPr>
          <a:xfrm>
            <a:off x="704528" y="548680"/>
            <a:ext cx="8420100" cy="1223963"/>
          </a:xfrm>
        </p:spPr>
        <p:txBody>
          <a:bodyPr>
            <a:normAutofit/>
          </a:bodyPr>
          <a:lstStyle/>
          <a:p>
            <a:r>
              <a:rPr lang="en-US" sz="3200" b="1" dirty="0">
                <a:solidFill>
                  <a:schemeClr val="accent1">
                    <a:lumMod val="40000"/>
                    <a:lumOff val="60000"/>
                  </a:schemeClr>
                </a:solidFill>
                <a:latin typeface="Bodoni MT" panose="02070603080606020203" pitchFamily="18" charset="0"/>
              </a:rPr>
              <a:t>Arduino Sketch</a:t>
            </a:r>
            <a:r>
              <a:rPr lang="en-US" sz="3200" dirty="0">
                <a:latin typeface="Bodoni MT" panose="02070603080606020203" pitchFamily="18" charset="0"/>
              </a:rPr>
              <a:t/>
            </a:r>
            <a:br>
              <a:rPr lang="en-US" sz="3200" dirty="0">
                <a:latin typeface="Bodoni MT" panose="02070603080606020203" pitchFamily="18" charset="0"/>
              </a:rPr>
            </a:b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8FD6E3C4-2F89-8C27-9266-8028BB025B8D}"/>
              </a:ext>
            </a:extLst>
          </p:cNvPr>
          <p:cNvSpPr>
            <a:spLocks noGrp="1"/>
          </p:cNvSpPr>
          <p:nvPr>
            <p:ph idx="1"/>
          </p:nvPr>
        </p:nvSpPr>
        <p:spPr>
          <a:xfrm>
            <a:off x="992560" y="1844824"/>
            <a:ext cx="5112568" cy="3888432"/>
          </a:xfrm>
        </p:spPr>
        <p:txBody>
          <a:bodyPr>
            <a:normAutofit/>
          </a:bodyPr>
          <a:lstStyle/>
          <a:p>
            <a:pPr marL="0" indent="0" algn="just">
              <a:buNone/>
            </a:pPr>
            <a:r>
              <a:rPr lang="en-US" sz="1800" dirty="0">
                <a:solidFill>
                  <a:schemeClr val="tx1">
                    <a:lumMod val="95000"/>
                  </a:schemeClr>
                </a:solidFill>
                <a:effectLst/>
                <a:ea typeface="Times New Roman" panose="02020603050405020304" pitchFamily="18" charset="0"/>
              </a:rPr>
              <a:t>The Arduino programming language is based on Processing, which is aimed at visual artists. Hence a development version being a 'sketch'. "Processing is a programming language, development environment, and online community that since 2001 has promoted software literacy within the visual arts.</a:t>
            </a: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4EC0DE06-7540-833C-DA50-092C5A7C2A8A}"/>
              </a:ext>
            </a:extLst>
          </p:cNvPr>
          <p:cNvPicPr>
            <a:picLocks noChangeAspect="1"/>
          </p:cNvPicPr>
          <p:nvPr/>
        </p:nvPicPr>
        <p:blipFill rotWithShape="1">
          <a:blip r:embed="rId2">
            <a:extLst>
              <a:ext uri="{28A0092B-C50C-407E-A947-70E740481C1C}">
                <a14:useLocalDpi xmlns:a14="http://schemas.microsoft.com/office/drawing/2010/main" val="0"/>
              </a:ext>
            </a:extLst>
          </a:blip>
          <a:srcRect l="1782" t="18420" r="20320" b="31235"/>
          <a:stretch/>
        </p:blipFill>
        <p:spPr>
          <a:xfrm>
            <a:off x="6321152" y="1775012"/>
            <a:ext cx="3263973" cy="2617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89144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4873beb7-5857-4685-be1f-d57550cc96c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504</TotalTime>
  <Words>1324</Words>
  <Application>Microsoft Office PowerPoint</Application>
  <PresentationFormat>A4 Paper (210x297 mm)</PresentationFormat>
  <Paragraphs>170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Bodoni MT</vt:lpstr>
      <vt:lpstr>Calibri</vt:lpstr>
      <vt:lpstr>Times New Roman</vt:lpstr>
      <vt:lpstr>Tech 16x9</vt:lpstr>
      <vt:lpstr>Study on Arduino Uno  &amp;  Initialization of Smart Home</vt:lpstr>
      <vt:lpstr>PowerPoint Presentation</vt:lpstr>
      <vt:lpstr>Initialization of Smart Home </vt:lpstr>
      <vt:lpstr>Arduino UNO </vt:lpstr>
      <vt:lpstr>ESP-01 802.11 b/g/n Wi-Fi Module </vt:lpstr>
      <vt:lpstr>RemoteXY </vt:lpstr>
      <vt:lpstr>Projects</vt:lpstr>
      <vt:lpstr>Arduino IDE </vt:lpstr>
      <vt:lpstr>Arduino Sketch </vt:lpstr>
      <vt:lpstr>Sketch:-</vt:lpstr>
      <vt:lpstr>Sketch:-</vt:lpstr>
      <vt:lpstr>Sketch:-</vt:lpstr>
      <vt:lpstr>Sketch:-</vt:lpstr>
      <vt:lpstr>Sketch:-</vt:lpstr>
      <vt:lpstr>PowerPoint Presentation</vt:lpstr>
      <vt:lpstr>PowerPoint Presentation</vt:lpstr>
      <vt:lpstr>PowerPoint Presentation</vt:lpstr>
      <vt:lpstr>Application on Home Automation</vt:lpstr>
      <vt:lpstr>Advantage on Home Automation</vt:lpstr>
      <vt:lpstr>Future Scope on Home Automation</vt:lpstr>
      <vt:lpstr>End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Arduino Uno</dc:title>
  <dc:creator>Debjit Mitra</dc:creator>
  <cp:lastModifiedBy>SHUVANKAR</cp:lastModifiedBy>
  <cp:revision>24</cp:revision>
  <dcterms:created xsi:type="dcterms:W3CDTF">2022-11-15T08:38:38Z</dcterms:created>
  <dcterms:modified xsi:type="dcterms:W3CDTF">2023-08-04T06:40:27Z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