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1191-C0A4-4D38-B575-BA04B03F28F6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9BDC-FE75-4E75-A593-4052BC356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0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1191-C0A4-4D38-B575-BA04B03F28F6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9BDC-FE75-4E75-A593-4052BC356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1191-C0A4-4D38-B575-BA04B03F28F6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9BDC-FE75-4E75-A593-4052BC356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6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1191-C0A4-4D38-B575-BA04B03F28F6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9BDC-FE75-4E75-A593-4052BC356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82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1191-C0A4-4D38-B575-BA04B03F28F6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9BDC-FE75-4E75-A593-4052BC356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35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1191-C0A4-4D38-B575-BA04B03F28F6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9BDC-FE75-4E75-A593-4052BC356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3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1191-C0A4-4D38-B575-BA04B03F28F6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9BDC-FE75-4E75-A593-4052BC356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06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1191-C0A4-4D38-B575-BA04B03F28F6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9BDC-FE75-4E75-A593-4052BC356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31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1191-C0A4-4D38-B575-BA04B03F28F6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9BDC-FE75-4E75-A593-4052BC356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03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1191-C0A4-4D38-B575-BA04B03F28F6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9BDC-FE75-4E75-A593-4052BC356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3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1191-C0A4-4D38-B575-BA04B03F28F6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9BDC-FE75-4E75-A593-4052BC356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0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01191-C0A4-4D38-B575-BA04B03F28F6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B9BDC-FE75-4E75-A593-4052BC356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653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425FD-32A9-4752-89A9-5FC2F4C51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HIT</a:t>
            </a:r>
            <a:r>
              <a:rPr lang="ko-KR" altLang="en-US" dirty="0"/>
              <a:t> </a:t>
            </a:r>
            <a:r>
              <a:rPr lang="ko-KR" altLang="en-US" dirty="0" err="1"/>
              <a:t>중급반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1EC202-1253-4D1B-BFB5-083C1FF1D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Stack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472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9AAA9-E2E1-4769-B203-59AD31DC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0D0F9-BA45-43E2-A53D-7148C3F11ED2}"/>
              </a:ext>
            </a:extLst>
          </p:cNvPr>
          <p:cNvSpPr txBox="1"/>
          <p:nvPr/>
        </p:nvSpPr>
        <p:spPr>
          <a:xfrm>
            <a:off x="838201" y="1943101"/>
            <a:ext cx="44899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7DA444-470C-48B7-A6F6-EC6177AE28E1}"/>
              </a:ext>
            </a:extLst>
          </p:cNvPr>
          <p:cNvSpPr/>
          <p:nvPr/>
        </p:nvSpPr>
        <p:spPr>
          <a:xfrm>
            <a:off x="7411915" y="888023"/>
            <a:ext cx="2857500" cy="52778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8C9EA-8F9F-4EF3-80DF-3AAC63117CDA}"/>
              </a:ext>
            </a:extLst>
          </p:cNvPr>
          <p:cNvSpPr txBox="1"/>
          <p:nvPr/>
        </p:nvSpPr>
        <p:spPr>
          <a:xfrm>
            <a:off x="7886699" y="365125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Stack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29DA0-633D-4B25-B783-94750332C966}"/>
              </a:ext>
            </a:extLst>
          </p:cNvPr>
          <p:cNvSpPr/>
          <p:nvPr/>
        </p:nvSpPr>
        <p:spPr>
          <a:xfrm>
            <a:off x="7411915" y="4369777"/>
            <a:ext cx="2857500" cy="122945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5B030-4DD5-4AE0-A589-7EF8D77B2537}"/>
              </a:ext>
            </a:extLst>
          </p:cNvPr>
          <p:cNvSpPr txBox="1"/>
          <p:nvPr/>
        </p:nvSpPr>
        <p:spPr>
          <a:xfrm>
            <a:off x="10456983" y="1726197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en-US" altLang="ko-KR" dirty="0" err="1"/>
              <a:t>esp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F2752-3931-4361-9BA0-8297BF41C46E}"/>
              </a:ext>
            </a:extLst>
          </p:cNvPr>
          <p:cNvSpPr txBox="1"/>
          <p:nvPr/>
        </p:nvSpPr>
        <p:spPr>
          <a:xfrm>
            <a:off x="10456983" y="2955654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0ACAE4-A4B7-4B28-A50B-44AC636DAB6E}"/>
              </a:ext>
            </a:extLst>
          </p:cNvPr>
          <p:cNvSpPr/>
          <p:nvPr/>
        </p:nvSpPr>
        <p:spPr>
          <a:xfrm>
            <a:off x="7411915" y="3140320"/>
            <a:ext cx="2857500" cy="122945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BB4A66-A1DA-487B-B3C3-263F0F7224C1}"/>
              </a:ext>
            </a:extLst>
          </p:cNvPr>
          <p:cNvSpPr/>
          <p:nvPr/>
        </p:nvSpPr>
        <p:spPr>
          <a:xfrm>
            <a:off x="7411915" y="1910863"/>
            <a:ext cx="2857500" cy="122945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func1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CC2ACAC-A471-4736-8889-93F20066B1C5}"/>
              </a:ext>
            </a:extLst>
          </p:cNvPr>
          <p:cNvCxnSpPr/>
          <p:nvPr/>
        </p:nvCxnSpPr>
        <p:spPr>
          <a:xfrm>
            <a:off x="750277" y="4888522"/>
            <a:ext cx="424668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67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9AAA9-E2E1-4769-B203-59AD31DC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0D0F9-BA45-43E2-A53D-7148C3F11ED2}"/>
              </a:ext>
            </a:extLst>
          </p:cNvPr>
          <p:cNvSpPr txBox="1"/>
          <p:nvPr/>
        </p:nvSpPr>
        <p:spPr>
          <a:xfrm>
            <a:off x="838201" y="1943101"/>
            <a:ext cx="44899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7DA444-470C-48B7-A6F6-EC6177AE28E1}"/>
              </a:ext>
            </a:extLst>
          </p:cNvPr>
          <p:cNvSpPr/>
          <p:nvPr/>
        </p:nvSpPr>
        <p:spPr>
          <a:xfrm>
            <a:off x="7411915" y="888023"/>
            <a:ext cx="2857500" cy="52778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8C9EA-8F9F-4EF3-80DF-3AAC63117CDA}"/>
              </a:ext>
            </a:extLst>
          </p:cNvPr>
          <p:cNvSpPr txBox="1"/>
          <p:nvPr/>
        </p:nvSpPr>
        <p:spPr>
          <a:xfrm>
            <a:off x="7886699" y="365125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Stack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29DA0-633D-4B25-B783-94750332C966}"/>
              </a:ext>
            </a:extLst>
          </p:cNvPr>
          <p:cNvSpPr/>
          <p:nvPr/>
        </p:nvSpPr>
        <p:spPr>
          <a:xfrm>
            <a:off x="7411915" y="4369777"/>
            <a:ext cx="2857500" cy="122945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5B030-4DD5-4AE0-A589-7EF8D77B2537}"/>
              </a:ext>
            </a:extLst>
          </p:cNvPr>
          <p:cNvSpPr txBox="1"/>
          <p:nvPr/>
        </p:nvSpPr>
        <p:spPr>
          <a:xfrm>
            <a:off x="10462846" y="2955654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en-US" altLang="ko-KR" dirty="0" err="1"/>
              <a:t>esp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F2752-3931-4361-9BA0-8297BF41C46E}"/>
              </a:ext>
            </a:extLst>
          </p:cNvPr>
          <p:cNvSpPr txBox="1"/>
          <p:nvPr/>
        </p:nvSpPr>
        <p:spPr>
          <a:xfrm>
            <a:off x="10462846" y="4185111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0ACAE4-A4B7-4B28-A50B-44AC636DAB6E}"/>
              </a:ext>
            </a:extLst>
          </p:cNvPr>
          <p:cNvSpPr/>
          <p:nvPr/>
        </p:nvSpPr>
        <p:spPr>
          <a:xfrm>
            <a:off x="7411915" y="3140320"/>
            <a:ext cx="2857500" cy="122945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func3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80505B-F102-4A1F-BCF9-6F725D15928A}"/>
              </a:ext>
            </a:extLst>
          </p:cNvPr>
          <p:cNvCxnSpPr/>
          <p:nvPr/>
        </p:nvCxnSpPr>
        <p:spPr>
          <a:xfrm>
            <a:off x="776654" y="4897315"/>
            <a:ext cx="424668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67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9AAA9-E2E1-4769-B203-59AD31DC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0D0F9-BA45-43E2-A53D-7148C3F11ED2}"/>
              </a:ext>
            </a:extLst>
          </p:cNvPr>
          <p:cNvSpPr txBox="1"/>
          <p:nvPr/>
        </p:nvSpPr>
        <p:spPr>
          <a:xfrm>
            <a:off x="838201" y="1943101"/>
            <a:ext cx="44899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7DA444-470C-48B7-A6F6-EC6177AE28E1}"/>
              </a:ext>
            </a:extLst>
          </p:cNvPr>
          <p:cNvSpPr/>
          <p:nvPr/>
        </p:nvSpPr>
        <p:spPr>
          <a:xfrm>
            <a:off x="7411915" y="888023"/>
            <a:ext cx="2857500" cy="52778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8C9EA-8F9F-4EF3-80DF-3AAC63117CDA}"/>
              </a:ext>
            </a:extLst>
          </p:cNvPr>
          <p:cNvSpPr txBox="1"/>
          <p:nvPr/>
        </p:nvSpPr>
        <p:spPr>
          <a:xfrm>
            <a:off x="7886699" y="365125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Stack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29DA0-633D-4B25-B783-94750332C966}"/>
              </a:ext>
            </a:extLst>
          </p:cNvPr>
          <p:cNvSpPr/>
          <p:nvPr/>
        </p:nvSpPr>
        <p:spPr>
          <a:xfrm>
            <a:off x="7411915" y="4369777"/>
            <a:ext cx="2857500" cy="122945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5B030-4DD5-4AE0-A589-7EF8D77B2537}"/>
              </a:ext>
            </a:extLst>
          </p:cNvPr>
          <p:cNvSpPr txBox="1"/>
          <p:nvPr/>
        </p:nvSpPr>
        <p:spPr>
          <a:xfrm>
            <a:off x="10462846" y="4185111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en-US" altLang="ko-KR" dirty="0" err="1"/>
              <a:t>esp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F2752-3931-4361-9BA0-8297BF41C46E}"/>
              </a:ext>
            </a:extLst>
          </p:cNvPr>
          <p:cNvSpPr txBox="1"/>
          <p:nvPr/>
        </p:nvSpPr>
        <p:spPr>
          <a:xfrm>
            <a:off x="10462846" y="5414568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en-US" altLang="ko-KR" dirty="0" err="1"/>
              <a:t>ebp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6A34A7-8C3F-4A5F-A2BA-19BD38AAAC0D}"/>
              </a:ext>
            </a:extLst>
          </p:cNvPr>
          <p:cNvCxnSpPr/>
          <p:nvPr/>
        </p:nvCxnSpPr>
        <p:spPr>
          <a:xfrm>
            <a:off x="759069" y="5064368"/>
            <a:ext cx="424668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1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019E9-36F8-4CD9-9910-ABBC5211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Calling Convention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FA6EB-CD66-496B-912C-4E72BB322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276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x86</a:t>
            </a:r>
          </a:p>
          <a:p>
            <a:pPr lvl="1"/>
            <a:r>
              <a:rPr lang="ko-KR" altLang="en-US" dirty="0"/>
              <a:t>함수 </a:t>
            </a:r>
            <a:r>
              <a:rPr lang="en-US" altLang="ko-KR" dirty="0"/>
              <a:t>call</a:t>
            </a:r>
            <a:r>
              <a:rPr lang="ko-KR" altLang="en-US" dirty="0"/>
              <a:t>하기 전 </a:t>
            </a:r>
            <a:r>
              <a:rPr lang="en-US" altLang="ko-KR" dirty="0"/>
              <a:t>stack</a:t>
            </a:r>
            <a:r>
              <a:rPr lang="ko-KR" altLang="en-US" dirty="0"/>
              <a:t>에 함수인자 저장해서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x86_64</a:t>
            </a:r>
          </a:p>
          <a:p>
            <a:pPr lvl="1"/>
            <a:r>
              <a:rPr lang="ko-KR" altLang="en-US" dirty="0"/>
              <a:t>첫번째 인자부터 </a:t>
            </a:r>
            <a:r>
              <a:rPr lang="en-US" altLang="ko-KR" dirty="0"/>
              <a:t>RDI RSI RDX RCX R8 R9</a:t>
            </a:r>
          </a:p>
          <a:p>
            <a:pPr lvl="1"/>
            <a:r>
              <a:rPr lang="ko-KR" altLang="en-US" dirty="0"/>
              <a:t>그 후로는 스택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</a:t>
            </a:r>
            <a:r>
              <a:rPr lang="en-US" altLang="ko-KR" dirty="0"/>
              <a:t>return</a:t>
            </a:r>
            <a:r>
              <a:rPr lang="ko-KR" altLang="en-US" dirty="0"/>
              <a:t>값 </a:t>
            </a:r>
            <a:r>
              <a:rPr lang="en-US" altLang="ko-KR" dirty="0"/>
              <a:t>: RAX</a:t>
            </a:r>
          </a:p>
          <a:p>
            <a:endParaRPr lang="en-US" altLang="ko-KR" dirty="0"/>
          </a:p>
          <a:p>
            <a:r>
              <a:rPr lang="ko-KR" altLang="en-US" dirty="0"/>
              <a:t>절대적인 것은 아님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253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4531F-DBDD-4CCA-AE1F-81D90C87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func1</a:t>
            </a:r>
            <a:r>
              <a:rPr lang="ko-KR" altLang="en-US" dirty="0"/>
              <a:t>호출 예시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5BD47-97F0-44D4-9917-8B9FD9B0FB0C}"/>
              </a:ext>
            </a:extLst>
          </p:cNvPr>
          <p:cNvSpPr txBox="1"/>
          <p:nvPr/>
        </p:nvSpPr>
        <p:spPr>
          <a:xfrm>
            <a:off x="838200" y="2110154"/>
            <a:ext cx="4484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B85B5B-0433-46B1-A769-9D7E93AB6E8B}"/>
              </a:ext>
            </a:extLst>
          </p:cNvPr>
          <p:cNvSpPr/>
          <p:nvPr/>
        </p:nvSpPr>
        <p:spPr>
          <a:xfrm>
            <a:off x="8906607" y="888023"/>
            <a:ext cx="2857500" cy="52778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BEC0A-1F42-447A-9D04-80383FFA6640}"/>
              </a:ext>
            </a:extLst>
          </p:cNvPr>
          <p:cNvSpPr txBox="1"/>
          <p:nvPr/>
        </p:nvSpPr>
        <p:spPr>
          <a:xfrm>
            <a:off x="9381391" y="365125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Stack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276EB0-ECF8-4272-8E24-FF023ADE80F8}"/>
              </a:ext>
            </a:extLst>
          </p:cNvPr>
          <p:cNvSpPr/>
          <p:nvPr/>
        </p:nvSpPr>
        <p:spPr>
          <a:xfrm>
            <a:off x="9653953" y="4369777"/>
            <a:ext cx="2110154" cy="76427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en-US" altLang="ko-KR" dirty="0" err="1"/>
              <a:t>func’s</a:t>
            </a:r>
            <a:r>
              <a:rPr lang="en-US" altLang="ko-KR" dirty="0"/>
              <a:t> values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C615F-DCC1-43D9-9C3D-8F9EF0D00CAA}"/>
              </a:ext>
            </a:extLst>
          </p:cNvPr>
          <p:cNvSpPr txBox="1"/>
          <p:nvPr/>
        </p:nvSpPr>
        <p:spPr>
          <a:xfrm>
            <a:off x="8031772" y="3841461"/>
            <a:ext cx="74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esp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41710-83E1-488C-8563-402514595564}"/>
              </a:ext>
            </a:extLst>
          </p:cNvPr>
          <p:cNvSpPr txBox="1"/>
          <p:nvPr/>
        </p:nvSpPr>
        <p:spPr>
          <a:xfrm>
            <a:off x="8031772" y="5218968"/>
            <a:ext cx="87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ebp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81A591-F802-4DE7-B855-4DB708F0D167}"/>
              </a:ext>
            </a:extLst>
          </p:cNvPr>
          <p:cNvSpPr/>
          <p:nvPr/>
        </p:nvSpPr>
        <p:spPr>
          <a:xfrm>
            <a:off x="9653953" y="3824654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 value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91DFD9-592B-4432-96CA-2B0C481CA8DD}"/>
              </a:ext>
            </a:extLst>
          </p:cNvPr>
          <p:cNvSpPr/>
          <p:nvPr/>
        </p:nvSpPr>
        <p:spPr>
          <a:xfrm>
            <a:off x="5202116" y="4210793"/>
            <a:ext cx="1881554" cy="5959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0x100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CF63E9-99F8-4516-8011-3F61491046D9}"/>
              </a:ext>
            </a:extLst>
          </p:cNvPr>
          <p:cNvSpPr/>
          <p:nvPr/>
        </p:nvSpPr>
        <p:spPr>
          <a:xfrm>
            <a:off x="5202116" y="5567305"/>
            <a:ext cx="1881554" cy="5959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0x120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64626F-8244-4437-92E4-BDA7A838DBD8}"/>
              </a:ext>
            </a:extLst>
          </p:cNvPr>
          <p:cNvSpPr/>
          <p:nvPr/>
        </p:nvSpPr>
        <p:spPr>
          <a:xfrm>
            <a:off x="8906606" y="3824654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97C21-8630-4418-B1DC-2686ED77D813}"/>
              </a:ext>
            </a:extLst>
          </p:cNvPr>
          <p:cNvSpPr txBox="1"/>
          <p:nvPr/>
        </p:nvSpPr>
        <p:spPr>
          <a:xfrm>
            <a:off x="8326313" y="6218342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주소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2BC1F8-EC4F-4F8A-88A8-188ED0512A35}"/>
              </a:ext>
            </a:extLst>
          </p:cNvPr>
          <p:cNvSpPr txBox="1"/>
          <p:nvPr/>
        </p:nvSpPr>
        <p:spPr>
          <a:xfrm>
            <a:off x="9755063" y="6309215"/>
            <a:ext cx="1907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값 </a:t>
            </a:r>
            <a:r>
              <a:rPr lang="en-US" altLang="ko-KR" sz="1600" dirty="0"/>
              <a:t>(</a:t>
            </a:r>
            <a:r>
              <a:rPr lang="ko-KR" altLang="en-US" sz="1600" dirty="0"/>
              <a:t>너비</a:t>
            </a:r>
            <a:r>
              <a:rPr lang="en-US" altLang="ko-KR" sz="1600" dirty="0"/>
              <a:t>: 4byte)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B8BA77-B963-4197-B34A-430725FBC22B}"/>
              </a:ext>
            </a:extLst>
          </p:cNvPr>
          <p:cNvSpPr txBox="1"/>
          <p:nvPr/>
        </p:nvSpPr>
        <p:spPr>
          <a:xfrm>
            <a:off x="5515708" y="5134050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6B94E8-4A2E-4F82-8B5F-8FD59B166F57}"/>
              </a:ext>
            </a:extLst>
          </p:cNvPr>
          <p:cNvSpPr/>
          <p:nvPr/>
        </p:nvSpPr>
        <p:spPr>
          <a:xfrm>
            <a:off x="8906606" y="4369777"/>
            <a:ext cx="747347" cy="76427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E5B8A8-9332-4CC5-A139-4BD6DFA0B7B3}"/>
              </a:ext>
            </a:extLst>
          </p:cNvPr>
          <p:cNvSpPr/>
          <p:nvPr/>
        </p:nvSpPr>
        <p:spPr>
          <a:xfrm>
            <a:off x="9653953" y="5134050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saved </a:t>
            </a:r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80FCAC-3A5E-47C3-A60F-91784D183E58}"/>
              </a:ext>
            </a:extLst>
          </p:cNvPr>
          <p:cNvSpPr/>
          <p:nvPr/>
        </p:nvSpPr>
        <p:spPr>
          <a:xfrm>
            <a:off x="8906606" y="5134050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43A1A7-8E04-4018-B402-B4E1854A6510}"/>
              </a:ext>
            </a:extLst>
          </p:cNvPr>
          <p:cNvSpPr txBox="1"/>
          <p:nvPr/>
        </p:nvSpPr>
        <p:spPr>
          <a:xfrm>
            <a:off x="5471746" y="3769849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595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4531F-DBDD-4CCA-AE1F-81D90C87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func1</a:t>
            </a:r>
            <a:r>
              <a:rPr lang="ko-KR" altLang="en-US" dirty="0"/>
              <a:t> 인자 </a:t>
            </a:r>
            <a:r>
              <a:rPr lang="en-US" altLang="ko-KR" dirty="0"/>
              <a:t>stack</a:t>
            </a:r>
            <a:r>
              <a:rPr lang="ko-KR" altLang="en-US" dirty="0"/>
              <a:t>에 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5BD47-97F0-44D4-9917-8B9FD9B0FB0C}"/>
              </a:ext>
            </a:extLst>
          </p:cNvPr>
          <p:cNvSpPr txBox="1"/>
          <p:nvPr/>
        </p:nvSpPr>
        <p:spPr>
          <a:xfrm>
            <a:off x="838200" y="2110154"/>
            <a:ext cx="4484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B85B5B-0433-46B1-A769-9D7E93AB6E8B}"/>
              </a:ext>
            </a:extLst>
          </p:cNvPr>
          <p:cNvSpPr/>
          <p:nvPr/>
        </p:nvSpPr>
        <p:spPr>
          <a:xfrm>
            <a:off x="8906607" y="888023"/>
            <a:ext cx="2857500" cy="52778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BEC0A-1F42-447A-9D04-80383FFA6640}"/>
              </a:ext>
            </a:extLst>
          </p:cNvPr>
          <p:cNvSpPr txBox="1"/>
          <p:nvPr/>
        </p:nvSpPr>
        <p:spPr>
          <a:xfrm>
            <a:off x="9381391" y="365125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Stack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276EB0-ECF8-4272-8E24-FF023ADE80F8}"/>
              </a:ext>
            </a:extLst>
          </p:cNvPr>
          <p:cNvSpPr/>
          <p:nvPr/>
        </p:nvSpPr>
        <p:spPr>
          <a:xfrm>
            <a:off x="9653953" y="4369777"/>
            <a:ext cx="2110154" cy="76427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en-US" altLang="ko-KR" dirty="0" err="1"/>
              <a:t>func’s</a:t>
            </a:r>
            <a:r>
              <a:rPr lang="en-US" altLang="ko-KR" dirty="0"/>
              <a:t> values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C615F-DCC1-43D9-9C3D-8F9EF0D00CAA}"/>
              </a:ext>
            </a:extLst>
          </p:cNvPr>
          <p:cNvSpPr txBox="1"/>
          <p:nvPr/>
        </p:nvSpPr>
        <p:spPr>
          <a:xfrm>
            <a:off x="8031772" y="3342276"/>
            <a:ext cx="74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esp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41710-83E1-488C-8563-402514595564}"/>
              </a:ext>
            </a:extLst>
          </p:cNvPr>
          <p:cNvSpPr txBox="1"/>
          <p:nvPr/>
        </p:nvSpPr>
        <p:spPr>
          <a:xfrm>
            <a:off x="8031772" y="5218968"/>
            <a:ext cx="87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ebp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81A591-F802-4DE7-B855-4DB708F0D167}"/>
              </a:ext>
            </a:extLst>
          </p:cNvPr>
          <p:cNvSpPr/>
          <p:nvPr/>
        </p:nvSpPr>
        <p:spPr>
          <a:xfrm>
            <a:off x="9653953" y="3824654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 value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91DFD9-592B-4432-96CA-2B0C481CA8DD}"/>
              </a:ext>
            </a:extLst>
          </p:cNvPr>
          <p:cNvSpPr/>
          <p:nvPr/>
        </p:nvSpPr>
        <p:spPr>
          <a:xfrm>
            <a:off x="5202116" y="4210793"/>
            <a:ext cx="1881554" cy="5959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0x9C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CF63E9-99F8-4516-8011-3F61491046D9}"/>
              </a:ext>
            </a:extLst>
          </p:cNvPr>
          <p:cNvSpPr/>
          <p:nvPr/>
        </p:nvSpPr>
        <p:spPr>
          <a:xfrm>
            <a:off x="5202116" y="5567305"/>
            <a:ext cx="1881554" cy="5959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0x120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64626F-8244-4437-92E4-BDA7A838DBD8}"/>
              </a:ext>
            </a:extLst>
          </p:cNvPr>
          <p:cNvSpPr/>
          <p:nvPr/>
        </p:nvSpPr>
        <p:spPr>
          <a:xfrm>
            <a:off x="8906606" y="3824654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97C21-8630-4418-B1DC-2686ED77D813}"/>
              </a:ext>
            </a:extLst>
          </p:cNvPr>
          <p:cNvSpPr txBox="1"/>
          <p:nvPr/>
        </p:nvSpPr>
        <p:spPr>
          <a:xfrm>
            <a:off x="8326313" y="6218342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주소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2BC1F8-EC4F-4F8A-88A8-188ED0512A35}"/>
              </a:ext>
            </a:extLst>
          </p:cNvPr>
          <p:cNvSpPr txBox="1"/>
          <p:nvPr/>
        </p:nvSpPr>
        <p:spPr>
          <a:xfrm>
            <a:off x="9755063" y="6309215"/>
            <a:ext cx="1907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값 </a:t>
            </a:r>
            <a:r>
              <a:rPr lang="en-US" altLang="ko-KR" sz="1600" dirty="0"/>
              <a:t>(</a:t>
            </a:r>
            <a:r>
              <a:rPr lang="ko-KR" altLang="en-US" sz="1600" dirty="0"/>
              <a:t>너비</a:t>
            </a:r>
            <a:r>
              <a:rPr lang="en-US" altLang="ko-KR" sz="1600" dirty="0"/>
              <a:t>: 4byte)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B8BA77-B963-4197-B34A-430725FBC22B}"/>
              </a:ext>
            </a:extLst>
          </p:cNvPr>
          <p:cNvSpPr txBox="1"/>
          <p:nvPr/>
        </p:nvSpPr>
        <p:spPr>
          <a:xfrm>
            <a:off x="5515708" y="5134050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6B94E8-4A2E-4F82-8B5F-8FD59B166F57}"/>
              </a:ext>
            </a:extLst>
          </p:cNvPr>
          <p:cNvSpPr/>
          <p:nvPr/>
        </p:nvSpPr>
        <p:spPr>
          <a:xfrm>
            <a:off x="8906606" y="4369777"/>
            <a:ext cx="747347" cy="76427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E5B8A8-9332-4CC5-A139-4BD6DFA0B7B3}"/>
              </a:ext>
            </a:extLst>
          </p:cNvPr>
          <p:cNvSpPr/>
          <p:nvPr/>
        </p:nvSpPr>
        <p:spPr>
          <a:xfrm>
            <a:off x="9653953" y="5134050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saved </a:t>
            </a:r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80FCAC-3A5E-47C3-A60F-91784D183E58}"/>
              </a:ext>
            </a:extLst>
          </p:cNvPr>
          <p:cNvSpPr/>
          <p:nvPr/>
        </p:nvSpPr>
        <p:spPr>
          <a:xfrm>
            <a:off x="8906606" y="5134050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43A1A7-8E04-4018-B402-B4E1854A6510}"/>
              </a:ext>
            </a:extLst>
          </p:cNvPr>
          <p:cNvSpPr txBox="1"/>
          <p:nvPr/>
        </p:nvSpPr>
        <p:spPr>
          <a:xfrm>
            <a:off x="5471746" y="3769849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esp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DA82FE-2236-4EF8-B540-7E2A1F2E7DEA}"/>
              </a:ext>
            </a:extLst>
          </p:cNvPr>
          <p:cNvSpPr/>
          <p:nvPr/>
        </p:nvSpPr>
        <p:spPr>
          <a:xfrm>
            <a:off x="9653953" y="3282508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14 00 00 00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A919A1-E211-4F91-86C0-14D08AB762A7}"/>
              </a:ext>
            </a:extLst>
          </p:cNvPr>
          <p:cNvSpPr/>
          <p:nvPr/>
        </p:nvSpPr>
        <p:spPr>
          <a:xfrm>
            <a:off x="8906606" y="3282508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602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4531F-DBDD-4CCA-AE1F-81D90C87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func1</a:t>
            </a:r>
            <a:r>
              <a:rPr lang="ko-KR" altLang="en-US" dirty="0"/>
              <a:t> 인자 </a:t>
            </a:r>
            <a:r>
              <a:rPr lang="en-US" altLang="ko-KR" dirty="0"/>
              <a:t>stack</a:t>
            </a:r>
            <a:r>
              <a:rPr lang="ko-KR" altLang="en-US" dirty="0"/>
              <a:t>에 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5BD47-97F0-44D4-9917-8B9FD9B0FB0C}"/>
              </a:ext>
            </a:extLst>
          </p:cNvPr>
          <p:cNvSpPr txBox="1"/>
          <p:nvPr/>
        </p:nvSpPr>
        <p:spPr>
          <a:xfrm>
            <a:off x="838200" y="2110154"/>
            <a:ext cx="4484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B85B5B-0433-46B1-A769-9D7E93AB6E8B}"/>
              </a:ext>
            </a:extLst>
          </p:cNvPr>
          <p:cNvSpPr/>
          <p:nvPr/>
        </p:nvSpPr>
        <p:spPr>
          <a:xfrm>
            <a:off x="8906607" y="888023"/>
            <a:ext cx="2857500" cy="52778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BEC0A-1F42-447A-9D04-80383FFA6640}"/>
              </a:ext>
            </a:extLst>
          </p:cNvPr>
          <p:cNvSpPr txBox="1"/>
          <p:nvPr/>
        </p:nvSpPr>
        <p:spPr>
          <a:xfrm>
            <a:off x="9381391" y="365125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Stack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276EB0-ECF8-4272-8E24-FF023ADE80F8}"/>
              </a:ext>
            </a:extLst>
          </p:cNvPr>
          <p:cNvSpPr/>
          <p:nvPr/>
        </p:nvSpPr>
        <p:spPr>
          <a:xfrm>
            <a:off x="9653953" y="4369777"/>
            <a:ext cx="2110154" cy="76427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en-US" altLang="ko-KR" dirty="0" err="1"/>
              <a:t>func’s</a:t>
            </a:r>
            <a:r>
              <a:rPr lang="en-US" altLang="ko-KR" dirty="0"/>
              <a:t> values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C615F-DCC1-43D9-9C3D-8F9EF0D00CAA}"/>
              </a:ext>
            </a:extLst>
          </p:cNvPr>
          <p:cNvSpPr txBox="1"/>
          <p:nvPr/>
        </p:nvSpPr>
        <p:spPr>
          <a:xfrm>
            <a:off x="8031772" y="2766074"/>
            <a:ext cx="74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esp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41710-83E1-488C-8563-402514595564}"/>
              </a:ext>
            </a:extLst>
          </p:cNvPr>
          <p:cNvSpPr txBox="1"/>
          <p:nvPr/>
        </p:nvSpPr>
        <p:spPr>
          <a:xfrm>
            <a:off x="8031772" y="5218968"/>
            <a:ext cx="87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ebp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81A591-F802-4DE7-B855-4DB708F0D167}"/>
              </a:ext>
            </a:extLst>
          </p:cNvPr>
          <p:cNvSpPr/>
          <p:nvPr/>
        </p:nvSpPr>
        <p:spPr>
          <a:xfrm>
            <a:off x="9653953" y="3824654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 value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91DFD9-592B-4432-96CA-2B0C481CA8DD}"/>
              </a:ext>
            </a:extLst>
          </p:cNvPr>
          <p:cNvSpPr/>
          <p:nvPr/>
        </p:nvSpPr>
        <p:spPr>
          <a:xfrm>
            <a:off x="5202116" y="4210793"/>
            <a:ext cx="1881554" cy="5959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0x98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CF63E9-99F8-4516-8011-3F61491046D9}"/>
              </a:ext>
            </a:extLst>
          </p:cNvPr>
          <p:cNvSpPr/>
          <p:nvPr/>
        </p:nvSpPr>
        <p:spPr>
          <a:xfrm>
            <a:off x="5202116" y="5567305"/>
            <a:ext cx="1881554" cy="5959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0x120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64626F-8244-4437-92E4-BDA7A838DBD8}"/>
              </a:ext>
            </a:extLst>
          </p:cNvPr>
          <p:cNvSpPr/>
          <p:nvPr/>
        </p:nvSpPr>
        <p:spPr>
          <a:xfrm>
            <a:off x="8906606" y="3824654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97C21-8630-4418-B1DC-2686ED77D813}"/>
              </a:ext>
            </a:extLst>
          </p:cNvPr>
          <p:cNvSpPr txBox="1"/>
          <p:nvPr/>
        </p:nvSpPr>
        <p:spPr>
          <a:xfrm>
            <a:off x="8326313" y="6218342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주소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2BC1F8-EC4F-4F8A-88A8-188ED0512A35}"/>
              </a:ext>
            </a:extLst>
          </p:cNvPr>
          <p:cNvSpPr txBox="1"/>
          <p:nvPr/>
        </p:nvSpPr>
        <p:spPr>
          <a:xfrm>
            <a:off x="9755063" y="6309215"/>
            <a:ext cx="1907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값 </a:t>
            </a:r>
            <a:r>
              <a:rPr lang="en-US" altLang="ko-KR" sz="1600" dirty="0"/>
              <a:t>(</a:t>
            </a:r>
            <a:r>
              <a:rPr lang="ko-KR" altLang="en-US" sz="1600" dirty="0"/>
              <a:t>너비</a:t>
            </a:r>
            <a:r>
              <a:rPr lang="en-US" altLang="ko-KR" sz="1600" dirty="0"/>
              <a:t>: 4byte)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B8BA77-B963-4197-B34A-430725FBC22B}"/>
              </a:ext>
            </a:extLst>
          </p:cNvPr>
          <p:cNvSpPr txBox="1"/>
          <p:nvPr/>
        </p:nvSpPr>
        <p:spPr>
          <a:xfrm>
            <a:off x="5515708" y="5134050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6B94E8-4A2E-4F82-8B5F-8FD59B166F57}"/>
              </a:ext>
            </a:extLst>
          </p:cNvPr>
          <p:cNvSpPr/>
          <p:nvPr/>
        </p:nvSpPr>
        <p:spPr>
          <a:xfrm>
            <a:off x="8906606" y="4369777"/>
            <a:ext cx="747347" cy="76427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E5B8A8-9332-4CC5-A139-4BD6DFA0B7B3}"/>
              </a:ext>
            </a:extLst>
          </p:cNvPr>
          <p:cNvSpPr/>
          <p:nvPr/>
        </p:nvSpPr>
        <p:spPr>
          <a:xfrm>
            <a:off x="9653953" y="5134050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saved </a:t>
            </a:r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80FCAC-3A5E-47C3-A60F-91784D183E58}"/>
              </a:ext>
            </a:extLst>
          </p:cNvPr>
          <p:cNvSpPr/>
          <p:nvPr/>
        </p:nvSpPr>
        <p:spPr>
          <a:xfrm>
            <a:off x="8906606" y="5134050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43A1A7-8E04-4018-B402-B4E1854A6510}"/>
              </a:ext>
            </a:extLst>
          </p:cNvPr>
          <p:cNvSpPr txBox="1"/>
          <p:nvPr/>
        </p:nvSpPr>
        <p:spPr>
          <a:xfrm>
            <a:off x="5471746" y="3769849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esp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DA82FE-2236-4EF8-B540-7E2A1F2E7DEA}"/>
              </a:ext>
            </a:extLst>
          </p:cNvPr>
          <p:cNvSpPr/>
          <p:nvPr/>
        </p:nvSpPr>
        <p:spPr>
          <a:xfrm>
            <a:off x="9653953" y="3282508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14 00 00 00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A919A1-E211-4F91-86C0-14D08AB762A7}"/>
              </a:ext>
            </a:extLst>
          </p:cNvPr>
          <p:cNvSpPr/>
          <p:nvPr/>
        </p:nvSpPr>
        <p:spPr>
          <a:xfrm>
            <a:off x="8906606" y="3282508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9C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A08A81-79DA-4778-B0C9-CC89332A31DE}"/>
              </a:ext>
            </a:extLst>
          </p:cNvPr>
          <p:cNvSpPr/>
          <p:nvPr/>
        </p:nvSpPr>
        <p:spPr>
          <a:xfrm>
            <a:off x="9653953" y="2734408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0a 00 00 00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4B5F7A-9043-4BF7-BC91-A54F53060677}"/>
              </a:ext>
            </a:extLst>
          </p:cNvPr>
          <p:cNvSpPr/>
          <p:nvPr/>
        </p:nvSpPr>
        <p:spPr>
          <a:xfrm>
            <a:off x="8906606" y="2734408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288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4531F-DBDD-4CCA-AE1F-81D90C87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 func1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5BD47-97F0-44D4-9917-8B9FD9B0FB0C}"/>
              </a:ext>
            </a:extLst>
          </p:cNvPr>
          <p:cNvSpPr txBox="1"/>
          <p:nvPr/>
        </p:nvSpPr>
        <p:spPr>
          <a:xfrm>
            <a:off x="838200" y="2110154"/>
            <a:ext cx="4484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B85B5B-0433-46B1-A769-9D7E93AB6E8B}"/>
              </a:ext>
            </a:extLst>
          </p:cNvPr>
          <p:cNvSpPr/>
          <p:nvPr/>
        </p:nvSpPr>
        <p:spPr>
          <a:xfrm>
            <a:off x="8906607" y="888023"/>
            <a:ext cx="2857500" cy="52778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BEC0A-1F42-447A-9D04-80383FFA6640}"/>
              </a:ext>
            </a:extLst>
          </p:cNvPr>
          <p:cNvSpPr txBox="1"/>
          <p:nvPr/>
        </p:nvSpPr>
        <p:spPr>
          <a:xfrm>
            <a:off x="9381391" y="365125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Stack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276EB0-ECF8-4272-8E24-FF023ADE80F8}"/>
              </a:ext>
            </a:extLst>
          </p:cNvPr>
          <p:cNvSpPr/>
          <p:nvPr/>
        </p:nvSpPr>
        <p:spPr>
          <a:xfrm>
            <a:off x="9653953" y="4369777"/>
            <a:ext cx="2110154" cy="76427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en-US" altLang="ko-KR" dirty="0" err="1"/>
              <a:t>func’s</a:t>
            </a:r>
            <a:r>
              <a:rPr lang="en-US" altLang="ko-KR" dirty="0"/>
              <a:t> values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C615F-DCC1-43D9-9C3D-8F9EF0D00CAA}"/>
              </a:ext>
            </a:extLst>
          </p:cNvPr>
          <p:cNvSpPr txBox="1"/>
          <p:nvPr/>
        </p:nvSpPr>
        <p:spPr>
          <a:xfrm>
            <a:off x="8031772" y="2229857"/>
            <a:ext cx="74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esp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41710-83E1-488C-8563-402514595564}"/>
              </a:ext>
            </a:extLst>
          </p:cNvPr>
          <p:cNvSpPr txBox="1"/>
          <p:nvPr/>
        </p:nvSpPr>
        <p:spPr>
          <a:xfrm>
            <a:off x="8031772" y="5218968"/>
            <a:ext cx="87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ebp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81A591-F802-4DE7-B855-4DB708F0D167}"/>
              </a:ext>
            </a:extLst>
          </p:cNvPr>
          <p:cNvSpPr/>
          <p:nvPr/>
        </p:nvSpPr>
        <p:spPr>
          <a:xfrm>
            <a:off x="9653953" y="3824654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 value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91DFD9-592B-4432-96CA-2B0C481CA8DD}"/>
              </a:ext>
            </a:extLst>
          </p:cNvPr>
          <p:cNvSpPr/>
          <p:nvPr/>
        </p:nvSpPr>
        <p:spPr>
          <a:xfrm>
            <a:off x="5202116" y="4210793"/>
            <a:ext cx="1881554" cy="5959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0x94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CF63E9-99F8-4516-8011-3F61491046D9}"/>
              </a:ext>
            </a:extLst>
          </p:cNvPr>
          <p:cNvSpPr/>
          <p:nvPr/>
        </p:nvSpPr>
        <p:spPr>
          <a:xfrm>
            <a:off x="5202116" y="5567305"/>
            <a:ext cx="1881554" cy="5959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0x120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64626F-8244-4437-92E4-BDA7A838DBD8}"/>
              </a:ext>
            </a:extLst>
          </p:cNvPr>
          <p:cNvSpPr/>
          <p:nvPr/>
        </p:nvSpPr>
        <p:spPr>
          <a:xfrm>
            <a:off x="8906606" y="3824654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97C21-8630-4418-B1DC-2686ED77D813}"/>
              </a:ext>
            </a:extLst>
          </p:cNvPr>
          <p:cNvSpPr txBox="1"/>
          <p:nvPr/>
        </p:nvSpPr>
        <p:spPr>
          <a:xfrm>
            <a:off x="8326313" y="6218342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주소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2BC1F8-EC4F-4F8A-88A8-188ED0512A35}"/>
              </a:ext>
            </a:extLst>
          </p:cNvPr>
          <p:cNvSpPr txBox="1"/>
          <p:nvPr/>
        </p:nvSpPr>
        <p:spPr>
          <a:xfrm>
            <a:off x="9755063" y="6309215"/>
            <a:ext cx="1907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값 </a:t>
            </a:r>
            <a:r>
              <a:rPr lang="en-US" altLang="ko-KR" sz="1600" dirty="0"/>
              <a:t>(</a:t>
            </a:r>
            <a:r>
              <a:rPr lang="ko-KR" altLang="en-US" sz="1600" dirty="0"/>
              <a:t>너비</a:t>
            </a:r>
            <a:r>
              <a:rPr lang="en-US" altLang="ko-KR" sz="1600" dirty="0"/>
              <a:t>: 4byte)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B8BA77-B963-4197-B34A-430725FBC22B}"/>
              </a:ext>
            </a:extLst>
          </p:cNvPr>
          <p:cNvSpPr txBox="1"/>
          <p:nvPr/>
        </p:nvSpPr>
        <p:spPr>
          <a:xfrm>
            <a:off x="5515708" y="5134050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6B94E8-4A2E-4F82-8B5F-8FD59B166F57}"/>
              </a:ext>
            </a:extLst>
          </p:cNvPr>
          <p:cNvSpPr/>
          <p:nvPr/>
        </p:nvSpPr>
        <p:spPr>
          <a:xfrm>
            <a:off x="8906606" y="4369777"/>
            <a:ext cx="747347" cy="76427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E5B8A8-9332-4CC5-A139-4BD6DFA0B7B3}"/>
              </a:ext>
            </a:extLst>
          </p:cNvPr>
          <p:cNvSpPr/>
          <p:nvPr/>
        </p:nvSpPr>
        <p:spPr>
          <a:xfrm>
            <a:off x="9653953" y="5134050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saved </a:t>
            </a:r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80FCAC-3A5E-47C3-A60F-91784D183E58}"/>
              </a:ext>
            </a:extLst>
          </p:cNvPr>
          <p:cNvSpPr/>
          <p:nvPr/>
        </p:nvSpPr>
        <p:spPr>
          <a:xfrm>
            <a:off x="8906606" y="5134050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43A1A7-8E04-4018-B402-B4E1854A6510}"/>
              </a:ext>
            </a:extLst>
          </p:cNvPr>
          <p:cNvSpPr txBox="1"/>
          <p:nvPr/>
        </p:nvSpPr>
        <p:spPr>
          <a:xfrm>
            <a:off x="5471746" y="3769849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esp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DA82FE-2236-4EF8-B540-7E2A1F2E7DEA}"/>
              </a:ext>
            </a:extLst>
          </p:cNvPr>
          <p:cNvSpPr/>
          <p:nvPr/>
        </p:nvSpPr>
        <p:spPr>
          <a:xfrm>
            <a:off x="9653953" y="3282508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14 00 00 00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A919A1-E211-4F91-86C0-14D08AB762A7}"/>
              </a:ext>
            </a:extLst>
          </p:cNvPr>
          <p:cNvSpPr/>
          <p:nvPr/>
        </p:nvSpPr>
        <p:spPr>
          <a:xfrm>
            <a:off x="8906606" y="3282508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9C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A08A81-79DA-4778-B0C9-CC89332A31DE}"/>
              </a:ext>
            </a:extLst>
          </p:cNvPr>
          <p:cNvSpPr/>
          <p:nvPr/>
        </p:nvSpPr>
        <p:spPr>
          <a:xfrm>
            <a:off x="9653953" y="2734408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0a 00 00 00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4B5F7A-9043-4BF7-BC91-A54F53060677}"/>
              </a:ext>
            </a:extLst>
          </p:cNvPr>
          <p:cNvSpPr/>
          <p:nvPr/>
        </p:nvSpPr>
        <p:spPr>
          <a:xfrm>
            <a:off x="8906606" y="2734408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98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DC6484-AF73-4D16-8EA8-18BF81B347D2}"/>
              </a:ext>
            </a:extLst>
          </p:cNvPr>
          <p:cNvSpPr/>
          <p:nvPr/>
        </p:nvSpPr>
        <p:spPr>
          <a:xfrm>
            <a:off x="9653953" y="2192262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return address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06F602-1D0F-41C0-AB5C-5AC390A91748}"/>
              </a:ext>
            </a:extLst>
          </p:cNvPr>
          <p:cNvSpPr/>
          <p:nvPr/>
        </p:nvSpPr>
        <p:spPr>
          <a:xfrm>
            <a:off x="8906606" y="2192262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877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4531F-DBDD-4CCA-AE1F-81D90C87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ebp</a:t>
            </a:r>
            <a:r>
              <a:rPr lang="en-US" altLang="ko-KR" dirty="0"/>
              <a:t> </a:t>
            </a:r>
            <a:r>
              <a:rPr lang="ko-KR" altLang="en-US" dirty="0"/>
              <a:t>값 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5BD47-97F0-44D4-9917-8B9FD9B0FB0C}"/>
              </a:ext>
            </a:extLst>
          </p:cNvPr>
          <p:cNvSpPr txBox="1"/>
          <p:nvPr/>
        </p:nvSpPr>
        <p:spPr>
          <a:xfrm>
            <a:off x="838200" y="2110154"/>
            <a:ext cx="4484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B85B5B-0433-46B1-A769-9D7E93AB6E8B}"/>
              </a:ext>
            </a:extLst>
          </p:cNvPr>
          <p:cNvSpPr/>
          <p:nvPr/>
        </p:nvSpPr>
        <p:spPr>
          <a:xfrm>
            <a:off x="8906607" y="888023"/>
            <a:ext cx="2857500" cy="52778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BEC0A-1F42-447A-9D04-80383FFA6640}"/>
              </a:ext>
            </a:extLst>
          </p:cNvPr>
          <p:cNvSpPr txBox="1"/>
          <p:nvPr/>
        </p:nvSpPr>
        <p:spPr>
          <a:xfrm>
            <a:off x="9381391" y="365125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Stack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276EB0-ECF8-4272-8E24-FF023ADE80F8}"/>
              </a:ext>
            </a:extLst>
          </p:cNvPr>
          <p:cNvSpPr/>
          <p:nvPr/>
        </p:nvSpPr>
        <p:spPr>
          <a:xfrm>
            <a:off x="9653953" y="4369777"/>
            <a:ext cx="2110154" cy="76427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en-US" altLang="ko-KR" dirty="0" err="1"/>
              <a:t>func’s</a:t>
            </a:r>
            <a:r>
              <a:rPr lang="en-US" altLang="ko-KR" dirty="0"/>
              <a:t> values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C615F-DCC1-43D9-9C3D-8F9EF0D00CAA}"/>
              </a:ext>
            </a:extLst>
          </p:cNvPr>
          <p:cNvSpPr txBox="1"/>
          <p:nvPr/>
        </p:nvSpPr>
        <p:spPr>
          <a:xfrm>
            <a:off x="8031772" y="1672745"/>
            <a:ext cx="74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esp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41710-83E1-488C-8563-402514595564}"/>
              </a:ext>
            </a:extLst>
          </p:cNvPr>
          <p:cNvSpPr txBox="1"/>
          <p:nvPr/>
        </p:nvSpPr>
        <p:spPr>
          <a:xfrm>
            <a:off x="8031772" y="5218968"/>
            <a:ext cx="87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ebp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81A591-F802-4DE7-B855-4DB708F0D167}"/>
              </a:ext>
            </a:extLst>
          </p:cNvPr>
          <p:cNvSpPr/>
          <p:nvPr/>
        </p:nvSpPr>
        <p:spPr>
          <a:xfrm>
            <a:off x="9653953" y="3824654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 value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91DFD9-592B-4432-96CA-2B0C481CA8DD}"/>
              </a:ext>
            </a:extLst>
          </p:cNvPr>
          <p:cNvSpPr/>
          <p:nvPr/>
        </p:nvSpPr>
        <p:spPr>
          <a:xfrm>
            <a:off x="5202116" y="4210793"/>
            <a:ext cx="1881554" cy="5959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0x90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CF63E9-99F8-4516-8011-3F61491046D9}"/>
              </a:ext>
            </a:extLst>
          </p:cNvPr>
          <p:cNvSpPr/>
          <p:nvPr/>
        </p:nvSpPr>
        <p:spPr>
          <a:xfrm>
            <a:off x="5202116" y="5567305"/>
            <a:ext cx="1881554" cy="5959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0x120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64626F-8244-4437-92E4-BDA7A838DBD8}"/>
              </a:ext>
            </a:extLst>
          </p:cNvPr>
          <p:cNvSpPr/>
          <p:nvPr/>
        </p:nvSpPr>
        <p:spPr>
          <a:xfrm>
            <a:off x="8906606" y="3824654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97C21-8630-4418-B1DC-2686ED77D813}"/>
              </a:ext>
            </a:extLst>
          </p:cNvPr>
          <p:cNvSpPr txBox="1"/>
          <p:nvPr/>
        </p:nvSpPr>
        <p:spPr>
          <a:xfrm>
            <a:off x="8326313" y="6218342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주소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2BC1F8-EC4F-4F8A-88A8-188ED0512A35}"/>
              </a:ext>
            </a:extLst>
          </p:cNvPr>
          <p:cNvSpPr txBox="1"/>
          <p:nvPr/>
        </p:nvSpPr>
        <p:spPr>
          <a:xfrm>
            <a:off x="9755063" y="6309215"/>
            <a:ext cx="1907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값 </a:t>
            </a:r>
            <a:r>
              <a:rPr lang="en-US" altLang="ko-KR" sz="1600" dirty="0"/>
              <a:t>(</a:t>
            </a:r>
            <a:r>
              <a:rPr lang="ko-KR" altLang="en-US" sz="1600" dirty="0"/>
              <a:t>너비</a:t>
            </a:r>
            <a:r>
              <a:rPr lang="en-US" altLang="ko-KR" sz="1600" dirty="0"/>
              <a:t>: 4byte)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B8BA77-B963-4197-B34A-430725FBC22B}"/>
              </a:ext>
            </a:extLst>
          </p:cNvPr>
          <p:cNvSpPr txBox="1"/>
          <p:nvPr/>
        </p:nvSpPr>
        <p:spPr>
          <a:xfrm>
            <a:off x="5515708" y="5134050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6B94E8-4A2E-4F82-8B5F-8FD59B166F57}"/>
              </a:ext>
            </a:extLst>
          </p:cNvPr>
          <p:cNvSpPr/>
          <p:nvPr/>
        </p:nvSpPr>
        <p:spPr>
          <a:xfrm>
            <a:off x="8906606" y="4369777"/>
            <a:ext cx="747347" cy="76427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E5B8A8-9332-4CC5-A139-4BD6DFA0B7B3}"/>
              </a:ext>
            </a:extLst>
          </p:cNvPr>
          <p:cNvSpPr/>
          <p:nvPr/>
        </p:nvSpPr>
        <p:spPr>
          <a:xfrm>
            <a:off x="9653953" y="5134050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saved </a:t>
            </a:r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80FCAC-3A5E-47C3-A60F-91784D183E58}"/>
              </a:ext>
            </a:extLst>
          </p:cNvPr>
          <p:cNvSpPr/>
          <p:nvPr/>
        </p:nvSpPr>
        <p:spPr>
          <a:xfrm>
            <a:off x="8906606" y="5134050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43A1A7-8E04-4018-B402-B4E1854A6510}"/>
              </a:ext>
            </a:extLst>
          </p:cNvPr>
          <p:cNvSpPr txBox="1"/>
          <p:nvPr/>
        </p:nvSpPr>
        <p:spPr>
          <a:xfrm>
            <a:off x="5471746" y="3769849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esp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DA82FE-2236-4EF8-B540-7E2A1F2E7DEA}"/>
              </a:ext>
            </a:extLst>
          </p:cNvPr>
          <p:cNvSpPr/>
          <p:nvPr/>
        </p:nvSpPr>
        <p:spPr>
          <a:xfrm>
            <a:off x="9653953" y="3282508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14 00 00 00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A919A1-E211-4F91-86C0-14D08AB762A7}"/>
              </a:ext>
            </a:extLst>
          </p:cNvPr>
          <p:cNvSpPr/>
          <p:nvPr/>
        </p:nvSpPr>
        <p:spPr>
          <a:xfrm>
            <a:off x="8906606" y="3282508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9C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A08A81-79DA-4778-B0C9-CC89332A31DE}"/>
              </a:ext>
            </a:extLst>
          </p:cNvPr>
          <p:cNvSpPr/>
          <p:nvPr/>
        </p:nvSpPr>
        <p:spPr>
          <a:xfrm>
            <a:off x="9653953" y="2734408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0a 00 00 00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4B5F7A-9043-4BF7-BC91-A54F53060677}"/>
              </a:ext>
            </a:extLst>
          </p:cNvPr>
          <p:cNvSpPr/>
          <p:nvPr/>
        </p:nvSpPr>
        <p:spPr>
          <a:xfrm>
            <a:off x="8906606" y="2734408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98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DC6484-AF73-4D16-8EA8-18BF81B347D2}"/>
              </a:ext>
            </a:extLst>
          </p:cNvPr>
          <p:cNvSpPr/>
          <p:nvPr/>
        </p:nvSpPr>
        <p:spPr>
          <a:xfrm>
            <a:off x="9653953" y="2192262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return address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06F602-1D0F-41C0-AB5C-5AC390A91748}"/>
              </a:ext>
            </a:extLst>
          </p:cNvPr>
          <p:cNvSpPr/>
          <p:nvPr/>
        </p:nvSpPr>
        <p:spPr>
          <a:xfrm>
            <a:off x="8906606" y="2192262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94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816256-0A44-43E6-B547-B668288C250B}"/>
              </a:ext>
            </a:extLst>
          </p:cNvPr>
          <p:cNvSpPr/>
          <p:nvPr/>
        </p:nvSpPr>
        <p:spPr>
          <a:xfrm>
            <a:off x="9653953" y="1653093"/>
            <a:ext cx="2110153" cy="545123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0x120 (main’s </a:t>
            </a:r>
            <a:r>
              <a:rPr lang="en-US" altLang="ko-KR" dirty="0" err="1"/>
              <a:t>ebp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C5DDEF2-E9B6-48DD-8D7C-C8A712B07BB3}"/>
              </a:ext>
            </a:extLst>
          </p:cNvPr>
          <p:cNvSpPr/>
          <p:nvPr/>
        </p:nvSpPr>
        <p:spPr>
          <a:xfrm>
            <a:off x="8906606" y="1653093"/>
            <a:ext cx="747347" cy="545123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651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4531F-DBDD-4CCA-AE1F-81D90C87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ebp</a:t>
            </a:r>
            <a:r>
              <a:rPr lang="en-US" altLang="ko-KR" dirty="0"/>
              <a:t> </a:t>
            </a:r>
            <a:r>
              <a:rPr lang="ko-KR" altLang="en-US" dirty="0"/>
              <a:t>값 변경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5BD47-97F0-44D4-9917-8B9FD9B0FB0C}"/>
              </a:ext>
            </a:extLst>
          </p:cNvPr>
          <p:cNvSpPr txBox="1"/>
          <p:nvPr/>
        </p:nvSpPr>
        <p:spPr>
          <a:xfrm>
            <a:off x="838200" y="2110154"/>
            <a:ext cx="4484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B85B5B-0433-46B1-A769-9D7E93AB6E8B}"/>
              </a:ext>
            </a:extLst>
          </p:cNvPr>
          <p:cNvSpPr/>
          <p:nvPr/>
        </p:nvSpPr>
        <p:spPr>
          <a:xfrm>
            <a:off x="8906607" y="888023"/>
            <a:ext cx="2857500" cy="52778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BEC0A-1F42-447A-9D04-80383FFA6640}"/>
              </a:ext>
            </a:extLst>
          </p:cNvPr>
          <p:cNvSpPr txBox="1"/>
          <p:nvPr/>
        </p:nvSpPr>
        <p:spPr>
          <a:xfrm>
            <a:off x="9381391" y="365125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Stack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276EB0-ECF8-4272-8E24-FF023ADE80F8}"/>
              </a:ext>
            </a:extLst>
          </p:cNvPr>
          <p:cNvSpPr/>
          <p:nvPr/>
        </p:nvSpPr>
        <p:spPr>
          <a:xfrm>
            <a:off x="9653953" y="4369777"/>
            <a:ext cx="2110154" cy="76427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en-US" altLang="ko-KR" dirty="0" err="1"/>
              <a:t>func’s</a:t>
            </a:r>
            <a:r>
              <a:rPr lang="en-US" altLang="ko-KR" dirty="0"/>
              <a:t> values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C615F-DCC1-43D9-9C3D-8F9EF0D00CAA}"/>
              </a:ext>
            </a:extLst>
          </p:cNvPr>
          <p:cNvSpPr txBox="1"/>
          <p:nvPr/>
        </p:nvSpPr>
        <p:spPr>
          <a:xfrm>
            <a:off x="8031772" y="1672745"/>
            <a:ext cx="74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esp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41710-83E1-488C-8563-402514595564}"/>
              </a:ext>
            </a:extLst>
          </p:cNvPr>
          <p:cNvSpPr txBox="1"/>
          <p:nvPr/>
        </p:nvSpPr>
        <p:spPr>
          <a:xfrm>
            <a:off x="7328388" y="1685862"/>
            <a:ext cx="87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ebp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81A591-F802-4DE7-B855-4DB708F0D167}"/>
              </a:ext>
            </a:extLst>
          </p:cNvPr>
          <p:cNvSpPr/>
          <p:nvPr/>
        </p:nvSpPr>
        <p:spPr>
          <a:xfrm>
            <a:off x="9653953" y="3824654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 value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91DFD9-592B-4432-96CA-2B0C481CA8DD}"/>
              </a:ext>
            </a:extLst>
          </p:cNvPr>
          <p:cNvSpPr/>
          <p:nvPr/>
        </p:nvSpPr>
        <p:spPr>
          <a:xfrm>
            <a:off x="5202116" y="4210793"/>
            <a:ext cx="1881554" cy="5959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0x90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CF63E9-99F8-4516-8011-3F61491046D9}"/>
              </a:ext>
            </a:extLst>
          </p:cNvPr>
          <p:cNvSpPr/>
          <p:nvPr/>
        </p:nvSpPr>
        <p:spPr>
          <a:xfrm>
            <a:off x="5202116" y="5567305"/>
            <a:ext cx="1881554" cy="5959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0x90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64626F-8244-4437-92E4-BDA7A838DBD8}"/>
              </a:ext>
            </a:extLst>
          </p:cNvPr>
          <p:cNvSpPr/>
          <p:nvPr/>
        </p:nvSpPr>
        <p:spPr>
          <a:xfrm>
            <a:off x="8906606" y="3824654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97C21-8630-4418-B1DC-2686ED77D813}"/>
              </a:ext>
            </a:extLst>
          </p:cNvPr>
          <p:cNvSpPr txBox="1"/>
          <p:nvPr/>
        </p:nvSpPr>
        <p:spPr>
          <a:xfrm>
            <a:off x="8326313" y="6218342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주소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2BC1F8-EC4F-4F8A-88A8-188ED0512A35}"/>
              </a:ext>
            </a:extLst>
          </p:cNvPr>
          <p:cNvSpPr txBox="1"/>
          <p:nvPr/>
        </p:nvSpPr>
        <p:spPr>
          <a:xfrm>
            <a:off x="9755063" y="6309215"/>
            <a:ext cx="1907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값 </a:t>
            </a:r>
            <a:r>
              <a:rPr lang="en-US" altLang="ko-KR" sz="1600" dirty="0"/>
              <a:t>(</a:t>
            </a:r>
            <a:r>
              <a:rPr lang="ko-KR" altLang="en-US" sz="1600" dirty="0"/>
              <a:t>너비</a:t>
            </a:r>
            <a:r>
              <a:rPr lang="en-US" altLang="ko-KR" sz="1600" dirty="0"/>
              <a:t>: 4byte)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B8BA77-B963-4197-B34A-430725FBC22B}"/>
              </a:ext>
            </a:extLst>
          </p:cNvPr>
          <p:cNvSpPr txBox="1"/>
          <p:nvPr/>
        </p:nvSpPr>
        <p:spPr>
          <a:xfrm>
            <a:off x="5515708" y="5134050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6B94E8-4A2E-4F82-8B5F-8FD59B166F57}"/>
              </a:ext>
            </a:extLst>
          </p:cNvPr>
          <p:cNvSpPr/>
          <p:nvPr/>
        </p:nvSpPr>
        <p:spPr>
          <a:xfrm>
            <a:off x="8906606" y="4369777"/>
            <a:ext cx="747347" cy="76427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E5B8A8-9332-4CC5-A139-4BD6DFA0B7B3}"/>
              </a:ext>
            </a:extLst>
          </p:cNvPr>
          <p:cNvSpPr/>
          <p:nvPr/>
        </p:nvSpPr>
        <p:spPr>
          <a:xfrm>
            <a:off x="9653953" y="5134050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saved </a:t>
            </a:r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80FCAC-3A5E-47C3-A60F-91784D183E58}"/>
              </a:ext>
            </a:extLst>
          </p:cNvPr>
          <p:cNvSpPr/>
          <p:nvPr/>
        </p:nvSpPr>
        <p:spPr>
          <a:xfrm>
            <a:off x="8906606" y="5134050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43A1A7-8E04-4018-B402-B4E1854A6510}"/>
              </a:ext>
            </a:extLst>
          </p:cNvPr>
          <p:cNvSpPr txBox="1"/>
          <p:nvPr/>
        </p:nvSpPr>
        <p:spPr>
          <a:xfrm>
            <a:off x="5471746" y="3769849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esp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DA82FE-2236-4EF8-B540-7E2A1F2E7DEA}"/>
              </a:ext>
            </a:extLst>
          </p:cNvPr>
          <p:cNvSpPr/>
          <p:nvPr/>
        </p:nvSpPr>
        <p:spPr>
          <a:xfrm>
            <a:off x="9653953" y="3282508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14 00 00 00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A919A1-E211-4F91-86C0-14D08AB762A7}"/>
              </a:ext>
            </a:extLst>
          </p:cNvPr>
          <p:cNvSpPr/>
          <p:nvPr/>
        </p:nvSpPr>
        <p:spPr>
          <a:xfrm>
            <a:off x="8906606" y="3282508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9C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A08A81-79DA-4778-B0C9-CC89332A31DE}"/>
              </a:ext>
            </a:extLst>
          </p:cNvPr>
          <p:cNvSpPr/>
          <p:nvPr/>
        </p:nvSpPr>
        <p:spPr>
          <a:xfrm>
            <a:off x="9653953" y="2734408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0a 00 00 00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4B5F7A-9043-4BF7-BC91-A54F53060677}"/>
              </a:ext>
            </a:extLst>
          </p:cNvPr>
          <p:cNvSpPr/>
          <p:nvPr/>
        </p:nvSpPr>
        <p:spPr>
          <a:xfrm>
            <a:off x="8906606" y="2734408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98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DC6484-AF73-4D16-8EA8-18BF81B347D2}"/>
              </a:ext>
            </a:extLst>
          </p:cNvPr>
          <p:cNvSpPr/>
          <p:nvPr/>
        </p:nvSpPr>
        <p:spPr>
          <a:xfrm>
            <a:off x="9653953" y="2192262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return address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06F602-1D0F-41C0-AB5C-5AC390A91748}"/>
              </a:ext>
            </a:extLst>
          </p:cNvPr>
          <p:cNvSpPr/>
          <p:nvPr/>
        </p:nvSpPr>
        <p:spPr>
          <a:xfrm>
            <a:off x="8906606" y="2192262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94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816256-0A44-43E6-B547-B668288C250B}"/>
              </a:ext>
            </a:extLst>
          </p:cNvPr>
          <p:cNvSpPr/>
          <p:nvPr/>
        </p:nvSpPr>
        <p:spPr>
          <a:xfrm>
            <a:off x="9653953" y="1653093"/>
            <a:ext cx="2110153" cy="545123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0x120 (main’s </a:t>
            </a:r>
            <a:r>
              <a:rPr lang="en-US" altLang="ko-KR" dirty="0" err="1"/>
              <a:t>ebp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C5DDEF2-E9B6-48DD-8D7C-C8A712B07BB3}"/>
              </a:ext>
            </a:extLst>
          </p:cNvPr>
          <p:cNvSpPr/>
          <p:nvPr/>
        </p:nvSpPr>
        <p:spPr>
          <a:xfrm>
            <a:off x="8906606" y="1653093"/>
            <a:ext cx="747347" cy="545123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10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E342E-2466-4246-BE4F-36C3F76A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D2697-3BE7-4D86-A084-7AF8BD6D6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825625"/>
            <a:ext cx="5246172" cy="4351338"/>
          </a:xfrm>
        </p:spPr>
        <p:txBody>
          <a:bodyPr/>
          <a:lstStyle/>
          <a:p>
            <a:r>
              <a:rPr lang="en-US" altLang="ko-KR" dirty="0"/>
              <a:t>text: instruction</a:t>
            </a:r>
          </a:p>
          <a:p>
            <a:r>
              <a:rPr lang="en-US" altLang="ko-KR" dirty="0"/>
              <a:t>data: </a:t>
            </a:r>
            <a:r>
              <a:rPr lang="ko-KR" altLang="en-US" dirty="0"/>
              <a:t>초기화한 전역변수</a:t>
            </a:r>
            <a:endParaRPr lang="en-US" altLang="ko-KR" dirty="0"/>
          </a:p>
          <a:p>
            <a:pPr lvl="1"/>
            <a:r>
              <a:rPr lang="en-US" altLang="ko-KR" dirty="0"/>
              <a:t>int </a:t>
            </a:r>
            <a:r>
              <a:rPr lang="en-US" altLang="ko-KR" dirty="0" err="1"/>
              <a:t>global_var</a:t>
            </a:r>
            <a:r>
              <a:rPr lang="en-US" altLang="ko-KR" dirty="0"/>
              <a:t> = 10;</a:t>
            </a:r>
          </a:p>
          <a:p>
            <a:r>
              <a:rPr lang="en-US" altLang="ko-KR" dirty="0" err="1"/>
              <a:t>bss</a:t>
            </a:r>
            <a:r>
              <a:rPr lang="en-US" altLang="ko-KR" dirty="0"/>
              <a:t>:</a:t>
            </a:r>
            <a:r>
              <a:rPr lang="ko-KR" altLang="en-US" dirty="0"/>
              <a:t> 초기화 </a:t>
            </a:r>
            <a:r>
              <a:rPr lang="ko-KR" altLang="en-US" dirty="0" err="1"/>
              <a:t>안한</a:t>
            </a:r>
            <a:r>
              <a:rPr lang="ko-KR" altLang="en-US" dirty="0"/>
              <a:t> 전역변수</a:t>
            </a:r>
            <a:endParaRPr lang="en-US" altLang="ko-KR" dirty="0"/>
          </a:p>
          <a:p>
            <a:pPr lvl="1"/>
            <a:r>
              <a:rPr lang="en-US" altLang="ko-KR" dirty="0"/>
              <a:t>int </a:t>
            </a:r>
            <a:r>
              <a:rPr lang="en-US" altLang="ko-KR" dirty="0" err="1"/>
              <a:t>global_var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heap: </a:t>
            </a:r>
            <a:r>
              <a:rPr lang="ko-KR" altLang="en-US" dirty="0"/>
              <a:t>동적할당</a:t>
            </a:r>
            <a:endParaRPr lang="en-US" altLang="ko-KR" dirty="0"/>
          </a:p>
          <a:p>
            <a:r>
              <a:rPr lang="en-US" altLang="ko-KR" dirty="0"/>
              <a:t>stack: </a:t>
            </a:r>
            <a:r>
              <a:rPr lang="ko-KR" altLang="en-US" dirty="0"/>
              <a:t>지역변수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CFD16767-0F69-4937-9BE7-3F2ED1FE5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" y="1825625"/>
            <a:ext cx="5246172" cy="445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051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4531F-DBDD-4CCA-AE1F-81D90C87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func1</a:t>
            </a:r>
            <a:r>
              <a:rPr lang="ko-KR" altLang="en-US" dirty="0"/>
              <a:t>열심히 열일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5BD47-97F0-44D4-9917-8B9FD9B0FB0C}"/>
              </a:ext>
            </a:extLst>
          </p:cNvPr>
          <p:cNvSpPr txBox="1"/>
          <p:nvPr/>
        </p:nvSpPr>
        <p:spPr>
          <a:xfrm>
            <a:off x="838200" y="2110154"/>
            <a:ext cx="4484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B85B5B-0433-46B1-A769-9D7E93AB6E8B}"/>
              </a:ext>
            </a:extLst>
          </p:cNvPr>
          <p:cNvSpPr/>
          <p:nvPr/>
        </p:nvSpPr>
        <p:spPr>
          <a:xfrm>
            <a:off x="8906607" y="888023"/>
            <a:ext cx="2857500" cy="52778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BEC0A-1F42-447A-9D04-80383FFA6640}"/>
              </a:ext>
            </a:extLst>
          </p:cNvPr>
          <p:cNvSpPr txBox="1"/>
          <p:nvPr/>
        </p:nvSpPr>
        <p:spPr>
          <a:xfrm>
            <a:off x="9381391" y="365125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Stack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276EB0-ECF8-4272-8E24-FF023ADE80F8}"/>
              </a:ext>
            </a:extLst>
          </p:cNvPr>
          <p:cNvSpPr/>
          <p:nvPr/>
        </p:nvSpPr>
        <p:spPr>
          <a:xfrm>
            <a:off x="9653953" y="4369777"/>
            <a:ext cx="2110154" cy="76427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en-US" altLang="ko-KR" dirty="0" err="1"/>
              <a:t>func’s</a:t>
            </a:r>
            <a:r>
              <a:rPr lang="en-US" altLang="ko-KR" dirty="0"/>
              <a:t> values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C615F-DCC1-43D9-9C3D-8F9EF0D00CAA}"/>
              </a:ext>
            </a:extLst>
          </p:cNvPr>
          <p:cNvSpPr txBox="1"/>
          <p:nvPr/>
        </p:nvSpPr>
        <p:spPr>
          <a:xfrm>
            <a:off x="7952639" y="993668"/>
            <a:ext cx="74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esp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41710-83E1-488C-8563-402514595564}"/>
              </a:ext>
            </a:extLst>
          </p:cNvPr>
          <p:cNvSpPr txBox="1"/>
          <p:nvPr/>
        </p:nvSpPr>
        <p:spPr>
          <a:xfrm>
            <a:off x="7952637" y="1669866"/>
            <a:ext cx="81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ebp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81A591-F802-4DE7-B855-4DB708F0D167}"/>
              </a:ext>
            </a:extLst>
          </p:cNvPr>
          <p:cNvSpPr/>
          <p:nvPr/>
        </p:nvSpPr>
        <p:spPr>
          <a:xfrm>
            <a:off x="9653953" y="3824654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 value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91DFD9-592B-4432-96CA-2B0C481CA8DD}"/>
              </a:ext>
            </a:extLst>
          </p:cNvPr>
          <p:cNvSpPr/>
          <p:nvPr/>
        </p:nvSpPr>
        <p:spPr>
          <a:xfrm>
            <a:off x="5202116" y="4210793"/>
            <a:ext cx="1881554" cy="5959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CF63E9-99F8-4516-8011-3F61491046D9}"/>
              </a:ext>
            </a:extLst>
          </p:cNvPr>
          <p:cNvSpPr/>
          <p:nvPr/>
        </p:nvSpPr>
        <p:spPr>
          <a:xfrm>
            <a:off x="5202116" y="5567305"/>
            <a:ext cx="1881554" cy="5959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0x90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64626F-8244-4437-92E4-BDA7A838DBD8}"/>
              </a:ext>
            </a:extLst>
          </p:cNvPr>
          <p:cNvSpPr/>
          <p:nvPr/>
        </p:nvSpPr>
        <p:spPr>
          <a:xfrm>
            <a:off x="8906606" y="3824654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97C21-8630-4418-B1DC-2686ED77D813}"/>
              </a:ext>
            </a:extLst>
          </p:cNvPr>
          <p:cNvSpPr txBox="1"/>
          <p:nvPr/>
        </p:nvSpPr>
        <p:spPr>
          <a:xfrm>
            <a:off x="8326313" y="6218342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주소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2BC1F8-EC4F-4F8A-88A8-188ED0512A35}"/>
              </a:ext>
            </a:extLst>
          </p:cNvPr>
          <p:cNvSpPr txBox="1"/>
          <p:nvPr/>
        </p:nvSpPr>
        <p:spPr>
          <a:xfrm>
            <a:off x="9755063" y="6309215"/>
            <a:ext cx="1907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값 </a:t>
            </a:r>
            <a:r>
              <a:rPr lang="en-US" altLang="ko-KR" sz="1600" dirty="0"/>
              <a:t>(</a:t>
            </a:r>
            <a:r>
              <a:rPr lang="ko-KR" altLang="en-US" sz="1600" dirty="0"/>
              <a:t>너비</a:t>
            </a:r>
            <a:r>
              <a:rPr lang="en-US" altLang="ko-KR" sz="1600" dirty="0"/>
              <a:t>: 4byte)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B8BA77-B963-4197-B34A-430725FBC22B}"/>
              </a:ext>
            </a:extLst>
          </p:cNvPr>
          <p:cNvSpPr txBox="1"/>
          <p:nvPr/>
        </p:nvSpPr>
        <p:spPr>
          <a:xfrm>
            <a:off x="5515708" y="5134050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6B94E8-4A2E-4F82-8B5F-8FD59B166F57}"/>
              </a:ext>
            </a:extLst>
          </p:cNvPr>
          <p:cNvSpPr/>
          <p:nvPr/>
        </p:nvSpPr>
        <p:spPr>
          <a:xfrm>
            <a:off x="8906606" y="4369777"/>
            <a:ext cx="747347" cy="76427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E5B8A8-9332-4CC5-A139-4BD6DFA0B7B3}"/>
              </a:ext>
            </a:extLst>
          </p:cNvPr>
          <p:cNvSpPr/>
          <p:nvPr/>
        </p:nvSpPr>
        <p:spPr>
          <a:xfrm>
            <a:off x="9653953" y="5134050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saved </a:t>
            </a:r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80FCAC-3A5E-47C3-A60F-91784D183E58}"/>
              </a:ext>
            </a:extLst>
          </p:cNvPr>
          <p:cNvSpPr/>
          <p:nvPr/>
        </p:nvSpPr>
        <p:spPr>
          <a:xfrm>
            <a:off x="8906606" y="5134050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43A1A7-8E04-4018-B402-B4E1854A6510}"/>
              </a:ext>
            </a:extLst>
          </p:cNvPr>
          <p:cNvSpPr txBox="1"/>
          <p:nvPr/>
        </p:nvSpPr>
        <p:spPr>
          <a:xfrm>
            <a:off x="5471746" y="3769849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esp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DA82FE-2236-4EF8-B540-7E2A1F2E7DEA}"/>
              </a:ext>
            </a:extLst>
          </p:cNvPr>
          <p:cNvSpPr/>
          <p:nvPr/>
        </p:nvSpPr>
        <p:spPr>
          <a:xfrm>
            <a:off x="9653953" y="3282508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14 00 00 00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A919A1-E211-4F91-86C0-14D08AB762A7}"/>
              </a:ext>
            </a:extLst>
          </p:cNvPr>
          <p:cNvSpPr/>
          <p:nvPr/>
        </p:nvSpPr>
        <p:spPr>
          <a:xfrm>
            <a:off x="8906606" y="3282508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9C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A08A81-79DA-4778-B0C9-CC89332A31DE}"/>
              </a:ext>
            </a:extLst>
          </p:cNvPr>
          <p:cNvSpPr/>
          <p:nvPr/>
        </p:nvSpPr>
        <p:spPr>
          <a:xfrm>
            <a:off x="9653953" y="2734408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0a 00 00 00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4B5F7A-9043-4BF7-BC91-A54F53060677}"/>
              </a:ext>
            </a:extLst>
          </p:cNvPr>
          <p:cNvSpPr/>
          <p:nvPr/>
        </p:nvSpPr>
        <p:spPr>
          <a:xfrm>
            <a:off x="8906606" y="2734408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98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DC6484-AF73-4D16-8EA8-18BF81B347D2}"/>
              </a:ext>
            </a:extLst>
          </p:cNvPr>
          <p:cNvSpPr/>
          <p:nvPr/>
        </p:nvSpPr>
        <p:spPr>
          <a:xfrm>
            <a:off x="9653953" y="2192262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return address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06F602-1D0F-41C0-AB5C-5AC390A91748}"/>
              </a:ext>
            </a:extLst>
          </p:cNvPr>
          <p:cNvSpPr/>
          <p:nvPr/>
        </p:nvSpPr>
        <p:spPr>
          <a:xfrm>
            <a:off x="8906606" y="2192262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94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816256-0A44-43E6-B547-B668288C250B}"/>
              </a:ext>
            </a:extLst>
          </p:cNvPr>
          <p:cNvSpPr/>
          <p:nvPr/>
        </p:nvSpPr>
        <p:spPr>
          <a:xfrm>
            <a:off x="9653953" y="1653093"/>
            <a:ext cx="2110153" cy="545123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0x120 (main’s </a:t>
            </a:r>
            <a:r>
              <a:rPr lang="en-US" altLang="ko-KR" dirty="0" err="1"/>
              <a:t>ebp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C5DDEF2-E9B6-48DD-8D7C-C8A712B07BB3}"/>
              </a:ext>
            </a:extLst>
          </p:cNvPr>
          <p:cNvSpPr/>
          <p:nvPr/>
        </p:nvSpPr>
        <p:spPr>
          <a:xfrm>
            <a:off x="8906606" y="1653093"/>
            <a:ext cx="747347" cy="545123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027B85-3732-4A60-BBCE-16B71BE54463}"/>
              </a:ext>
            </a:extLst>
          </p:cNvPr>
          <p:cNvSpPr/>
          <p:nvPr/>
        </p:nvSpPr>
        <p:spPr>
          <a:xfrm>
            <a:off x="9653953" y="1103505"/>
            <a:ext cx="2110153" cy="545123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 func1 values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A2730A1-CD51-439E-A4FB-10E25124CC96}"/>
              </a:ext>
            </a:extLst>
          </p:cNvPr>
          <p:cNvSpPr/>
          <p:nvPr/>
        </p:nvSpPr>
        <p:spPr>
          <a:xfrm>
            <a:off x="8906606" y="1103505"/>
            <a:ext cx="747347" cy="545123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095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4531F-DBDD-4CCA-AE1F-81D90C87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func1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  <a:r>
              <a:rPr lang="ko-KR" altLang="en-US" dirty="0"/>
              <a:t>값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5BD47-97F0-44D4-9917-8B9FD9B0FB0C}"/>
              </a:ext>
            </a:extLst>
          </p:cNvPr>
          <p:cNvSpPr txBox="1"/>
          <p:nvPr/>
        </p:nvSpPr>
        <p:spPr>
          <a:xfrm>
            <a:off x="838200" y="2110154"/>
            <a:ext cx="4484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B85B5B-0433-46B1-A769-9D7E93AB6E8B}"/>
              </a:ext>
            </a:extLst>
          </p:cNvPr>
          <p:cNvSpPr/>
          <p:nvPr/>
        </p:nvSpPr>
        <p:spPr>
          <a:xfrm>
            <a:off x="8906607" y="888023"/>
            <a:ext cx="2857500" cy="52778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BEC0A-1F42-447A-9D04-80383FFA6640}"/>
              </a:ext>
            </a:extLst>
          </p:cNvPr>
          <p:cNvSpPr txBox="1"/>
          <p:nvPr/>
        </p:nvSpPr>
        <p:spPr>
          <a:xfrm>
            <a:off x="9381391" y="365125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Stack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276EB0-ECF8-4272-8E24-FF023ADE80F8}"/>
              </a:ext>
            </a:extLst>
          </p:cNvPr>
          <p:cNvSpPr/>
          <p:nvPr/>
        </p:nvSpPr>
        <p:spPr>
          <a:xfrm>
            <a:off x="9653953" y="4369777"/>
            <a:ext cx="2110154" cy="76427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en-US" altLang="ko-KR" dirty="0" err="1"/>
              <a:t>func’s</a:t>
            </a:r>
            <a:r>
              <a:rPr lang="en-US" altLang="ko-KR" dirty="0"/>
              <a:t> values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C615F-DCC1-43D9-9C3D-8F9EF0D00CAA}"/>
              </a:ext>
            </a:extLst>
          </p:cNvPr>
          <p:cNvSpPr txBox="1"/>
          <p:nvPr/>
        </p:nvSpPr>
        <p:spPr>
          <a:xfrm>
            <a:off x="7952639" y="993668"/>
            <a:ext cx="74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esp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41710-83E1-488C-8563-402514595564}"/>
              </a:ext>
            </a:extLst>
          </p:cNvPr>
          <p:cNvSpPr txBox="1"/>
          <p:nvPr/>
        </p:nvSpPr>
        <p:spPr>
          <a:xfrm>
            <a:off x="7952637" y="1669866"/>
            <a:ext cx="81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ebp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81A591-F802-4DE7-B855-4DB708F0D167}"/>
              </a:ext>
            </a:extLst>
          </p:cNvPr>
          <p:cNvSpPr/>
          <p:nvPr/>
        </p:nvSpPr>
        <p:spPr>
          <a:xfrm>
            <a:off x="9653953" y="3824654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 value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91DFD9-592B-4432-96CA-2B0C481CA8DD}"/>
              </a:ext>
            </a:extLst>
          </p:cNvPr>
          <p:cNvSpPr/>
          <p:nvPr/>
        </p:nvSpPr>
        <p:spPr>
          <a:xfrm>
            <a:off x="5202116" y="4210793"/>
            <a:ext cx="1881554" cy="5959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CF63E9-99F8-4516-8011-3F61491046D9}"/>
              </a:ext>
            </a:extLst>
          </p:cNvPr>
          <p:cNvSpPr/>
          <p:nvPr/>
        </p:nvSpPr>
        <p:spPr>
          <a:xfrm>
            <a:off x="5202116" y="5567305"/>
            <a:ext cx="1881554" cy="5959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0x90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64626F-8244-4437-92E4-BDA7A838DBD8}"/>
              </a:ext>
            </a:extLst>
          </p:cNvPr>
          <p:cNvSpPr/>
          <p:nvPr/>
        </p:nvSpPr>
        <p:spPr>
          <a:xfrm>
            <a:off x="8906606" y="3824654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97C21-8630-4418-B1DC-2686ED77D813}"/>
              </a:ext>
            </a:extLst>
          </p:cNvPr>
          <p:cNvSpPr txBox="1"/>
          <p:nvPr/>
        </p:nvSpPr>
        <p:spPr>
          <a:xfrm>
            <a:off x="8326313" y="6218342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주소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2BC1F8-EC4F-4F8A-88A8-188ED0512A35}"/>
              </a:ext>
            </a:extLst>
          </p:cNvPr>
          <p:cNvSpPr txBox="1"/>
          <p:nvPr/>
        </p:nvSpPr>
        <p:spPr>
          <a:xfrm>
            <a:off x="9755063" y="6309215"/>
            <a:ext cx="1907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값 </a:t>
            </a:r>
            <a:r>
              <a:rPr lang="en-US" altLang="ko-KR" sz="1600" dirty="0"/>
              <a:t>(</a:t>
            </a:r>
            <a:r>
              <a:rPr lang="ko-KR" altLang="en-US" sz="1600" dirty="0"/>
              <a:t>너비</a:t>
            </a:r>
            <a:r>
              <a:rPr lang="en-US" altLang="ko-KR" sz="1600" dirty="0"/>
              <a:t>: 4byte)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B8BA77-B963-4197-B34A-430725FBC22B}"/>
              </a:ext>
            </a:extLst>
          </p:cNvPr>
          <p:cNvSpPr txBox="1"/>
          <p:nvPr/>
        </p:nvSpPr>
        <p:spPr>
          <a:xfrm>
            <a:off x="5515708" y="5134050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6B94E8-4A2E-4F82-8B5F-8FD59B166F57}"/>
              </a:ext>
            </a:extLst>
          </p:cNvPr>
          <p:cNvSpPr/>
          <p:nvPr/>
        </p:nvSpPr>
        <p:spPr>
          <a:xfrm>
            <a:off x="8906606" y="4369777"/>
            <a:ext cx="747347" cy="76427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E5B8A8-9332-4CC5-A139-4BD6DFA0B7B3}"/>
              </a:ext>
            </a:extLst>
          </p:cNvPr>
          <p:cNvSpPr/>
          <p:nvPr/>
        </p:nvSpPr>
        <p:spPr>
          <a:xfrm>
            <a:off x="9653953" y="5134050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saved </a:t>
            </a:r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80FCAC-3A5E-47C3-A60F-91784D183E58}"/>
              </a:ext>
            </a:extLst>
          </p:cNvPr>
          <p:cNvSpPr/>
          <p:nvPr/>
        </p:nvSpPr>
        <p:spPr>
          <a:xfrm>
            <a:off x="8906606" y="5134050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43A1A7-8E04-4018-B402-B4E1854A6510}"/>
              </a:ext>
            </a:extLst>
          </p:cNvPr>
          <p:cNvSpPr txBox="1"/>
          <p:nvPr/>
        </p:nvSpPr>
        <p:spPr>
          <a:xfrm>
            <a:off x="5471746" y="3769849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esp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DA82FE-2236-4EF8-B540-7E2A1F2E7DEA}"/>
              </a:ext>
            </a:extLst>
          </p:cNvPr>
          <p:cNvSpPr/>
          <p:nvPr/>
        </p:nvSpPr>
        <p:spPr>
          <a:xfrm>
            <a:off x="9653953" y="3282508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14 00 00 00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A919A1-E211-4F91-86C0-14D08AB762A7}"/>
              </a:ext>
            </a:extLst>
          </p:cNvPr>
          <p:cNvSpPr/>
          <p:nvPr/>
        </p:nvSpPr>
        <p:spPr>
          <a:xfrm>
            <a:off x="8906606" y="3282508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9C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A08A81-79DA-4778-B0C9-CC89332A31DE}"/>
              </a:ext>
            </a:extLst>
          </p:cNvPr>
          <p:cNvSpPr/>
          <p:nvPr/>
        </p:nvSpPr>
        <p:spPr>
          <a:xfrm>
            <a:off x="9653953" y="2734408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0a 00 00 00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4B5F7A-9043-4BF7-BC91-A54F53060677}"/>
              </a:ext>
            </a:extLst>
          </p:cNvPr>
          <p:cNvSpPr/>
          <p:nvPr/>
        </p:nvSpPr>
        <p:spPr>
          <a:xfrm>
            <a:off x="8906606" y="2734408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98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DC6484-AF73-4D16-8EA8-18BF81B347D2}"/>
              </a:ext>
            </a:extLst>
          </p:cNvPr>
          <p:cNvSpPr/>
          <p:nvPr/>
        </p:nvSpPr>
        <p:spPr>
          <a:xfrm>
            <a:off x="9653953" y="2192262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return address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06F602-1D0F-41C0-AB5C-5AC390A91748}"/>
              </a:ext>
            </a:extLst>
          </p:cNvPr>
          <p:cNvSpPr/>
          <p:nvPr/>
        </p:nvSpPr>
        <p:spPr>
          <a:xfrm>
            <a:off x="8906606" y="2192262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94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816256-0A44-43E6-B547-B668288C250B}"/>
              </a:ext>
            </a:extLst>
          </p:cNvPr>
          <p:cNvSpPr/>
          <p:nvPr/>
        </p:nvSpPr>
        <p:spPr>
          <a:xfrm>
            <a:off x="9653953" y="1653093"/>
            <a:ext cx="2110153" cy="545123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0x120 (main’s </a:t>
            </a:r>
            <a:r>
              <a:rPr lang="en-US" altLang="ko-KR" dirty="0" err="1"/>
              <a:t>ebp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C5DDEF2-E9B6-48DD-8D7C-C8A712B07BB3}"/>
              </a:ext>
            </a:extLst>
          </p:cNvPr>
          <p:cNvSpPr/>
          <p:nvPr/>
        </p:nvSpPr>
        <p:spPr>
          <a:xfrm>
            <a:off x="8906606" y="1653093"/>
            <a:ext cx="747347" cy="545123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027B85-3732-4A60-BBCE-16B71BE54463}"/>
              </a:ext>
            </a:extLst>
          </p:cNvPr>
          <p:cNvSpPr/>
          <p:nvPr/>
        </p:nvSpPr>
        <p:spPr>
          <a:xfrm>
            <a:off x="9653953" y="1103505"/>
            <a:ext cx="2110153" cy="545123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 func1 values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A2730A1-CD51-439E-A4FB-10E25124CC96}"/>
              </a:ext>
            </a:extLst>
          </p:cNvPr>
          <p:cNvSpPr/>
          <p:nvPr/>
        </p:nvSpPr>
        <p:spPr>
          <a:xfrm>
            <a:off x="8906606" y="1103505"/>
            <a:ext cx="747347" cy="545123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099D2E-A98E-49A9-AC32-80852F05D854}"/>
              </a:ext>
            </a:extLst>
          </p:cNvPr>
          <p:cNvSpPr/>
          <p:nvPr/>
        </p:nvSpPr>
        <p:spPr>
          <a:xfrm>
            <a:off x="5202116" y="2817786"/>
            <a:ext cx="1881554" cy="5959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0x64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8B6A06-4593-4BDF-A195-9977A838B6CE}"/>
              </a:ext>
            </a:extLst>
          </p:cNvPr>
          <p:cNvSpPr txBox="1"/>
          <p:nvPr/>
        </p:nvSpPr>
        <p:spPr>
          <a:xfrm>
            <a:off x="5515708" y="2384531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646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4531F-DBDD-4CCA-AE1F-81D90C87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func1</a:t>
            </a:r>
            <a:r>
              <a:rPr lang="ko-KR" altLang="en-US" dirty="0"/>
              <a:t> 메모리영역 정리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5BD47-97F0-44D4-9917-8B9FD9B0FB0C}"/>
              </a:ext>
            </a:extLst>
          </p:cNvPr>
          <p:cNvSpPr txBox="1"/>
          <p:nvPr/>
        </p:nvSpPr>
        <p:spPr>
          <a:xfrm>
            <a:off x="838200" y="2110154"/>
            <a:ext cx="4484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B85B5B-0433-46B1-A769-9D7E93AB6E8B}"/>
              </a:ext>
            </a:extLst>
          </p:cNvPr>
          <p:cNvSpPr/>
          <p:nvPr/>
        </p:nvSpPr>
        <p:spPr>
          <a:xfrm>
            <a:off x="8906607" y="888023"/>
            <a:ext cx="2857500" cy="52778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BEC0A-1F42-447A-9D04-80383FFA6640}"/>
              </a:ext>
            </a:extLst>
          </p:cNvPr>
          <p:cNvSpPr txBox="1"/>
          <p:nvPr/>
        </p:nvSpPr>
        <p:spPr>
          <a:xfrm>
            <a:off x="9381391" y="365125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Stack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276EB0-ECF8-4272-8E24-FF023ADE80F8}"/>
              </a:ext>
            </a:extLst>
          </p:cNvPr>
          <p:cNvSpPr/>
          <p:nvPr/>
        </p:nvSpPr>
        <p:spPr>
          <a:xfrm>
            <a:off x="9653953" y="4369777"/>
            <a:ext cx="2110154" cy="76427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en-US" altLang="ko-KR" dirty="0" err="1"/>
              <a:t>func’s</a:t>
            </a:r>
            <a:r>
              <a:rPr lang="en-US" altLang="ko-KR" dirty="0"/>
              <a:t> values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C615F-DCC1-43D9-9C3D-8F9EF0D00CAA}"/>
              </a:ext>
            </a:extLst>
          </p:cNvPr>
          <p:cNvSpPr txBox="1"/>
          <p:nvPr/>
        </p:nvSpPr>
        <p:spPr>
          <a:xfrm>
            <a:off x="7205291" y="1680277"/>
            <a:ext cx="74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esp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41710-83E1-488C-8563-402514595564}"/>
              </a:ext>
            </a:extLst>
          </p:cNvPr>
          <p:cNvSpPr txBox="1"/>
          <p:nvPr/>
        </p:nvSpPr>
        <p:spPr>
          <a:xfrm>
            <a:off x="7952637" y="1669866"/>
            <a:ext cx="81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ebp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81A591-F802-4DE7-B855-4DB708F0D167}"/>
              </a:ext>
            </a:extLst>
          </p:cNvPr>
          <p:cNvSpPr/>
          <p:nvPr/>
        </p:nvSpPr>
        <p:spPr>
          <a:xfrm>
            <a:off x="9653953" y="3824654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 value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91DFD9-592B-4432-96CA-2B0C481CA8DD}"/>
              </a:ext>
            </a:extLst>
          </p:cNvPr>
          <p:cNvSpPr/>
          <p:nvPr/>
        </p:nvSpPr>
        <p:spPr>
          <a:xfrm>
            <a:off x="5202116" y="4210793"/>
            <a:ext cx="1881554" cy="5959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0x90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CF63E9-99F8-4516-8011-3F61491046D9}"/>
              </a:ext>
            </a:extLst>
          </p:cNvPr>
          <p:cNvSpPr/>
          <p:nvPr/>
        </p:nvSpPr>
        <p:spPr>
          <a:xfrm>
            <a:off x="5202116" y="5567305"/>
            <a:ext cx="1881554" cy="5959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0x90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64626F-8244-4437-92E4-BDA7A838DBD8}"/>
              </a:ext>
            </a:extLst>
          </p:cNvPr>
          <p:cNvSpPr/>
          <p:nvPr/>
        </p:nvSpPr>
        <p:spPr>
          <a:xfrm>
            <a:off x="8906606" y="3824654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97C21-8630-4418-B1DC-2686ED77D813}"/>
              </a:ext>
            </a:extLst>
          </p:cNvPr>
          <p:cNvSpPr txBox="1"/>
          <p:nvPr/>
        </p:nvSpPr>
        <p:spPr>
          <a:xfrm>
            <a:off x="8326313" y="6218342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주소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2BC1F8-EC4F-4F8A-88A8-188ED0512A35}"/>
              </a:ext>
            </a:extLst>
          </p:cNvPr>
          <p:cNvSpPr txBox="1"/>
          <p:nvPr/>
        </p:nvSpPr>
        <p:spPr>
          <a:xfrm>
            <a:off x="9755063" y="6309215"/>
            <a:ext cx="1907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값 </a:t>
            </a:r>
            <a:r>
              <a:rPr lang="en-US" altLang="ko-KR" sz="1600" dirty="0"/>
              <a:t>(</a:t>
            </a:r>
            <a:r>
              <a:rPr lang="ko-KR" altLang="en-US" sz="1600" dirty="0"/>
              <a:t>너비</a:t>
            </a:r>
            <a:r>
              <a:rPr lang="en-US" altLang="ko-KR" sz="1600" dirty="0"/>
              <a:t>: 4byte)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B8BA77-B963-4197-B34A-430725FBC22B}"/>
              </a:ext>
            </a:extLst>
          </p:cNvPr>
          <p:cNvSpPr txBox="1"/>
          <p:nvPr/>
        </p:nvSpPr>
        <p:spPr>
          <a:xfrm>
            <a:off x="5515708" y="5134050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6B94E8-4A2E-4F82-8B5F-8FD59B166F57}"/>
              </a:ext>
            </a:extLst>
          </p:cNvPr>
          <p:cNvSpPr/>
          <p:nvPr/>
        </p:nvSpPr>
        <p:spPr>
          <a:xfrm>
            <a:off x="8906606" y="4369777"/>
            <a:ext cx="747347" cy="76427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E5B8A8-9332-4CC5-A139-4BD6DFA0B7B3}"/>
              </a:ext>
            </a:extLst>
          </p:cNvPr>
          <p:cNvSpPr/>
          <p:nvPr/>
        </p:nvSpPr>
        <p:spPr>
          <a:xfrm>
            <a:off x="9653953" y="5134050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saved </a:t>
            </a:r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80FCAC-3A5E-47C3-A60F-91784D183E58}"/>
              </a:ext>
            </a:extLst>
          </p:cNvPr>
          <p:cNvSpPr/>
          <p:nvPr/>
        </p:nvSpPr>
        <p:spPr>
          <a:xfrm>
            <a:off x="8906606" y="5134050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43A1A7-8E04-4018-B402-B4E1854A6510}"/>
              </a:ext>
            </a:extLst>
          </p:cNvPr>
          <p:cNvSpPr txBox="1"/>
          <p:nvPr/>
        </p:nvSpPr>
        <p:spPr>
          <a:xfrm>
            <a:off x="5471746" y="3769849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esp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DA82FE-2236-4EF8-B540-7E2A1F2E7DEA}"/>
              </a:ext>
            </a:extLst>
          </p:cNvPr>
          <p:cNvSpPr/>
          <p:nvPr/>
        </p:nvSpPr>
        <p:spPr>
          <a:xfrm>
            <a:off x="9653953" y="3282508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14 00 00 00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A919A1-E211-4F91-86C0-14D08AB762A7}"/>
              </a:ext>
            </a:extLst>
          </p:cNvPr>
          <p:cNvSpPr/>
          <p:nvPr/>
        </p:nvSpPr>
        <p:spPr>
          <a:xfrm>
            <a:off x="8906606" y="3282508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9C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A08A81-79DA-4778-B0C9-CC89332A31DE}"/>
              </a:ext>
            </a:extLst>
          </p:cNvPr>
          <p:cNvSpPr/>
          <p:nvPr/>
        </p:nvSpPr>
        <p:spPr>
          <a:xfrm>
            <a:off x="9653953" y="2734408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0a 00 00 00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4B5F7A-9043-4BF7-BC91-A54F53060677}"/>
              </a:ext>
            </a:extLst>
          </p:cNvPr>
          <p:cNvSpPr/>
          <p:nvPr/>
        </p:nvSpPr>
        <p:spPr>
          <a:xfrm>
            <a:off x="8906606" y="2734408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98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DC6484-AF73-4D16-8EA8-18BF81B347D2}"/>
              </a:ext>
            </a:extLst>
          </p:cNvPr>
          <p:cNvSpPr/>
          <p:nvPr/>
        </p:nvSpPr>
        <p:spPr>
          <a:xfrm>
            <a:off x="9653953" y="2192262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return address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06F602-1D0F-41C0-AB5C-5AC390A91748}"/>
              </a:ext>
            </a:extLst>
          </p:cNvPr>
          <p:cNvSpPr/>
          <p:nvPr/>
        </p:nvSpPr>
        <p:spPr>
          <a:xfrm>
            <a:off x="8906606" y="2192262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94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816256-0A44-43E6-B547-B668288C250B}"/>
              </a:ext>
            </a:extLst>
          </p:cNvPr>
          <p:cNvSpPr/>
          <p:nvPr/>
        </p:nvSpPr>
        <p:spPr>
          <a:xfrm>
            <a:off x="9653953" y="1653093"/>
            <a:ext cx="2110153" cy="545123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0x120 (main’s </a:t>
            </a:r>
            <a:r>
              <a:rPr lang="en-US" altLang="ko-KR" dirty="0" err="1"/>
              <a:t>ebp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C5DDEF2-E9B6-48DD-8D7C-C8A712B07BB3}"/>
              </a:ext>
            </a:extLst>
          </p:cNvPr>
          <p:cNvSpPr/>
          <p:nvPr/>
        </p:nvSpPr>
        <p:spPr>
          <a:xfrm>
            <a:off x="8906606" y="1653093"/>
            <a:ext cx="747347" cy="545123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027B85-3732-4A60-BBCE-16B71BE54463}"/>
              </a:ext>
            </a:extLst>
          </p:cNvPr>
          <p:cNvSpPr/>
          <p:nvPr/>
        </p:nvSpPr>
        <p:spPr>
          <a:xfrm>
            <a:off x="9653953" y="1103505"/>
            <a:ext cx="2110153" cy="545123"/>
          </a:xfrm>
          <a:prstGeom prst="rect">
            <a:avLst/>
          </a:prstGeom>
          <a:solidFill>
            <a:schemeClr val="tx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 func1 values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A2730A1-CD51-439E-A4FB-10E25124CC96}"/>
              </a:ext>
            </a:extLst>
          </p:cNvPr>
          <p:cNvSpPr/>
          <p:nvPr/>
        </p:nvSpPr>
        <p:spPr>
          <a:xfrm>
            <a:off x="8906606" y="1103505"/>
            <a:ext cx="747347" cy="545123"/>
          </a:xfrm>
          <a:prstGeom prst="rect">
            <a:avLst/>
          </a:prstGeom>
          <a:solidFill>
            <a:schemeClr val="tx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646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4531F-DBDD-4CCA-AE1F-81D90C87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의 </a:t>
            </a:r>
            <a:r>
              <a:rPr lang="en-US" altLang="ko-KR" dirty="0" err="1"/>
              <a:t>ebp</a:t>
            </a:r>
            <a:r>
              <a:rPr lang="en-US" altLang="ko-KR" dirty="0"/>
              <a:t> </a:t>
            </a:r>
            <a:r>
              <a:rPr lang="ko-KR" altLang="en-US" dirty="0"/>
              <a:t>복구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5BD47-97F0-44D4-9917-8B9FD9B0FB0C}"/>
              </a:ext>
            </a:extLst>
          </p:cNvPr>
          <p:cNvSpPr txBox="1"/>
          <p:nvPr/>
        </p:nvSpPr>
        <p:spPr>
          <a:xfrm>
            <a:off x="838200" y="2110154"/>
            <a:ext cx="4484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B85B5B-0433-46B1-A769-9D7E93AB6E8B}"/>
              </a:ext>
            </a:extLst>
          </p:cNvPr>
          <p:cNvSpPr/>
          <p:nvPr/>
        </p:nvSpPr>
        <p:spPr>
          <a:xfrm>
            <a:off x="8906607" y="888023"/>
            <a:ext cx="2857500" cy="52778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BEC0A-1F42-447A-9D04-80383FFA6640}"/>
              </a:ext>
            </a:extLst>
          </p:cNvPr>
          <p:cNvSpPr txBox="1"/>
          <p:nvPr/>
        </p:nvSpPr>
        <p:spPr>
          <a:xfrm>
            <a:off x="9381391" y="365125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Stack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276EB0-ECF8-4272-8E24-FF023ADE80F8}"/>
              </a:ext>
            </a:extLst>
          </p:cNvPr>
          <p:cNvSpPr/>
          <p:nvPr/>
        </p:nvSpPr>
        <p:spPr>
          <a:xfrm>
            <a:off x="9653953" y="4369777"/>
            <a:ext cx="2110154" cy="76427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en-US" altLang="ko-KR" dirty="0" err="1"/>
              <a:t>func’s</a:t>
            </a:r>
            <a:r>
              <a:rPr lang="en-US" altLang="ko-KR" dirty="0"/>
              <a:t> values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C615F-DCC1-43D9-9C3D-8F9EF0D00CAA}"/>
              </a:ext>
            </a:extLst>
          </p:cNvPr>
          <p:cNvSpPr txBox="1"/>
          <p:nvPr/>
        </p:nvSpPr>
        <p:spPr>
          <a:xfrm>
            <a:off x="7952637" y="2229857"/>
            <a:ext cx="74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esp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41710-83E1-488C-8563-402514595564}"/>
              </a:ext>
            </a:extLst>
          </p:cNvPr>
          <p:cNvSpPr txBox="1"/>
          <p:nvPr/>
        </p:nvSpPr>
        <p:spPr>
          <a:xfrm>
            <a:off x="8001725" y="5221945"/>
            <a:ext cx="81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ebp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81A591-F802-4DE7-B855-4DB708F0D167}"/>
              </a:ext>
            </a:extLst>
          </p:cNvPr>
          <p:cNvSpPr/>
          <p:nvPr/>
        </p:nvSpPr>
        <p:spPr>
          <a:xfrm>
            <a:off x="9653953" y="3824654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 value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91DFD9-592B-4432-96CA-2B0C481CA8DD}"/>
              </a:ext>
            </a:extLst>
          </p:cNvPr>
          <p:cNvSpPr/>
          <p:nvPr/>
        </p:nvSpPr>
        <p:spPr>
          <a:xfrm>
            <a:off x="5202116" y="4210793"/>
            <a:ext cx="1881554" cy="5959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0x94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CF63E9-99F8-4516-8011-3F61491046D9}"/>
              </a:ext>
            </a:extLst>
          </p:cNvPr>
          <p:cNvSpPr/>
          <p:nvPr/>
        </p:nvSpPr>
        <p:spPr>
          <a:xfrm>
            <a:off x="5202116" y="5567305"/>
            <a:ext cx="1881554" cy="5959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0x120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64626F-8244-4437-92E4-BDA7A838DBD8}"/>
              </a:ext>
            </a:extLst>
          </p:cNvPr>
          <p:cNvSpPr/>
          <p:nvPr/>
        </p:nvSpPr>
        <p:spPr>
          <a:xfrm>
            <a:off x="8906606" y="3824654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97C21-8630-4418-B1DC-2686ED77D813}"/>
              </a:ext>
            </a:extLst>
          </p:cNvPr>
          <p:cNvSpPr txBox="1"/>
          <p:nvPr/>
        </p:nvSpPr>
        <p:spPr>
          <a:xfrm>
            <a:off x="8326313" y="6218342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주소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2BC1F8-EC4F-4F8A-88A8-188ED0512A35}"/>
              </a:ext>
            </a:extLst>
          </p:cNvPr>
          <p:cNvSpPr txBox="1"/>
          <p:nvPr/>
        </p:nvSpPr>
        <p:spPr>
          <a:xfrm>
            <a:off x="9755063" y="6309215"/>
            <a:ext cx="1907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값 </a:t>
            </a:r>
            <a:r>
              <a:rPr lang="en-US" altLang="ko-KR" sz="1600" dirty="0"/>
              <a:t>(</a:t>
            </a:r>
            <a:r>
              <a:rPr lang="ko-KR" altLang="en-US" sz="1600" dirty="0"/>
              <a:t>너비</a:t>
            </a:r>
            <a:r>
              <a:rPr lang="en-US" altLang="ko-KR" sz="1600" dirty="0"/>
              <a:t>: 4byte)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B8BA77-B963-4197-B34A-430725FBC22B}"/>
              </a:ext>
            </a:extLst>
          </p:cNvPr>
          <p:cNvSpPr txBox="1"/>
          <p:nvPr/>
        </p:nvSpPr>
        <p:spPr>
          <a:xfrm>
            <a:off x="5515708" y="5134050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6B94E8-4A2E-4F82-8B5F-8FD59B166F57}"/>
              </a:ext>
            </a:extLst>
          </p:cNvPr>
          <p:cNvSpPr/>
          <p:nvPr/>
        </p:nvSpPr>
        <p:spPr>
          <a:xfrm>
            <a:off x="8906606" y="4369777"/>
            <a:ext cx="747347" cy="76427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E5B8A8-9332-4CC5-A139-4BD6DFA0B7B3}"/>
              </a:ext>
            </a:extLst>
          </p:cNvPr>
          <p:cNvSpPr/>
          <p:nvPr/>
        </p:nvSpPr>
        <p:spPr>
          <a:xfrm>
            <a:off x="9653953" y="5134050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saved </a:t>
            </a:r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80FCAC-3A5E-47C3-A60F-91784D183E58}"/>
              </a:ext>
            </a:extLst>
          </p:cNvPr>
          <p:cNvSpPr/>
          <p:nvPr/>
        </p:nvSpPr>
        <p:spPr>
          <a:xfrm>
            <a:off x="8906606" y="5134050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43A1A7-8E04-4018-B402-B4E1854A6510}"/>
              </a:ext>
            </a:extLst>
          </p:cNvPr>
          <p:cNvSpPr txBox="1"/>
          <p:nvPr/>
        </p:nvSpPr>
        <p:spPr>
          <a:xfrm>
            <a:off x="5471746" y="3769849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esp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DA82FE-2236-4EF8-B540-7E2A1F2E7DEA}"/>
              </a:ext>
            </a:extLst>
          </p:cNvPr>
          <p:cNvSpPr/>
          <p:nvPr/>
        </p:nvSpPr>
        <p:spPr>
          <a:xfrm>
            <a:off x="9653953" y="3282508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14 00 00 00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A919A1-E211-4F91-86C0-14D08AB762A7}"/>
              </a:ext>
            </a:extLst>
          </p:cNvPr>
          <p:cNvSpPr/>
          <p:nvPr/>
        </p:nvSpPr>
        <p:spPr>
          <a:xfrm>
            <a:off x="8906606" y="3282508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9C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A08A81-79DA-4778-B0C9-CC89332A31DE}"/>
              </a:ext>
            </a:extLst>
          </p:cNvPr>
          <p:cNvSpPr/>
          <p:nvPr/>
        </p:nvSpPr>
        <p:spPr>
          <a:xfrm>
            <a:off x="9653953" y="2734408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0a 00 00 00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4B5F7A-9043-4BF7-BC91-A54F53060677}"/>
              </a:ext>
            </a:extLst>
          </p:cNvPr>
          <p:cNvSpPr/>
          <p:nvPr/>
        </p:nvSpPr>
        <p:spPr>
          <a:xfrm>
            <a:off x="8906606" y="2734408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98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DC6484-AF73-4D16-8EA8-18BF81B347D2}"/>
              </a:ext>
            </a:extLst>
          </p:cNvPr>
          <p:cNvSpPr/>
          <p:nvPr/>
        </p:nvSpPr>
        <p:spPr>
          <a:xfrm>
            <a:off x="9653953" y="2192262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return address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06F602-1D0F-41C0-AB5C-5AC390A91748}"/>
              </a:ext>
            </a:extLst>
          </p:cNvPr>
          <p:cNvSpPr/>
          <p:nvPr/>
        </p:nvSpPr>
        <p:spPr>
          <a:xfrm>
            <a:off x="8906606" y="2192262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94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816256-0A44-43E6-B547-B668288C250B}"/>
              </a:ext>
            </a:extLst>
          </p:cNvPr>
          <p:cNvSpPr/>
          <p:nvPr/>
        </p:nvSpPr>
        <p:spPr>
          <a:xfrm>
            <a:off x="9653953" y="1653093"/>
            <a:ext cx="2110153" cy="545123"/>
          </a:xfrm>
          <a:prstGeom prst="rect">
            <a:avLst/>
          </a:prstGeom>
          <a:solidFill>
            <a:schemeClr val="tx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0x120 (main’s </a:t>
            </a:r>
            <a:r>
              <a:rPr lang="en-US" altLang="ko-KR" dirty="0" err="1"/>
              <a:t>ebp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C5DDEF2-E9B6-48DD-8D7C-C8A712B07BB3}"/>
              </a:ext>
            </a:extLst>
          </p:cNvPr>
          <p:cNvSpPr/>
          <p:nvPr/>
        </p:nvSpPr>
        <p:spPr>
          <a:xfrm>
            <a:off x="8906606" y="1653093"/>
            <a:ext cx="747347" cy="545123"/>
          </a:xfrm>
          <a:prstGeom prst="rect">
            <a:avLst/>
          </a:prstGeom>
          <a:solidFill>
            <a:schemeClr val="tx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027B85-3732-4A60-BBCE-16B71BE54463}"/>
              </a:ext>
            </a:extLst>
          </p:cNvPr>
          <p:cNvSpPr/>
          <p:nvPr/>
        </p:nvSpPr>
        <p:spPr>
          <a:xfrm>
            <a:off x="9653953" y="1103505"/>
            <a:ext cx="2110153" cy="545123"/>
          </a:xfrm>
          <a:prstGeom prst="rect">
            <a:avLst/>
          </a:prstGeom>
          <a:solidFill>
            <a:schemeClr val="tx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 func1 values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A2730A1-CD51-439E-A4FB-10E25124CC96}"/>
              </a:ext>
            </a:extLst>
          </p:cNvPr>
          <p:cNvSpPr/>
          <p:nvPr/>
        </p:nvSpPr>
        <p:spPr>
          <a:xfrm>
            <a:off x="8906606" y="1103505"/>
            <a:ext cx="747347" cy="545123"/>
          </a:xfrm>
          <a:prstGeom prst="rect">
            <a:avLst/>
          </a:prstGeom>
          <a:solidFill>
            <a:schemeClr val="tx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667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4531F-DBDD-4CCA-AE1F-81D90C87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5BD47-97F0-44D4-9917-8B9FD9B0FB0C}"/>
              </a:ext>
            </a:extLst>
          </p:cNvPr>
          <p:cNvSpPr txBox="1"/>
          <p:nvPr/>
        </p:nvSpPr>
        <p:spPr>
          <a:xfrm>
            <a:off x="838200" y="2110154"/>
            <a:ext cx="4484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B85B5B-0433-46B1-A769-9D7E93AB6E8B}"/>
              </a:ext>
            </a:extLst>
          </p:cNvPr>
          <p:cNvSpPr/>
          <p:nvPr/>
        </p:nvSpPr>
        <p:spPr>
          <a:xfrm>
            <a:off x="8906607" y="888023"/>
            <a:ext cx="2857500" cy="52778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BEC0A-1F42-447A-9D04-80383FFA6640}"/>
              </a:ext>
            </a:extLst>
          </p:cNvPr>
          <p:cNvSpPr txBox="1"/>
          <p:nvPr/>
        </p:nvSpPr>
        <p:spPr>
          <a:xfrm>
            <a:off x="9381391" y="365125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Stack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276EB0-ECF8-4272-8E24-FF023ADE80F8}"/>
              </a:ext>
            </a:extLst>
          </p:cNvPr>
          <p:cNvSpPr/>
          <p:nvPr/>
        </p:nvSpPr>
        <p:spPr>
          <a:xfrm>
            <a:off x="9653953" y="4369777"/>
            <a:ext cx="2110154" cy="76427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en-US" altLang="ko-KR" dirty="0" err="1"/>
              <a:t>func’s</a:t>
            </a:r>
            <a:r>
              <a:rPr lang="en-US" altLang="ko-KR" dirty="0"/>
              <a:t> values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C615F-DCC1-43D9-9C3D-8F9EF0D00CAA}"/>
              </a:ext>
            </a:extLst>
          </p:cNvPr>
          <p:cNvSpPr txBox="1"/>
          <p:nvPr/>
        </p:nvSpPr>
        <p:spPr>
          <a:xfrm>
            <a:off x="7952639" y="2773452"/>
            <a:ext cx="74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esp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41710-83E1-488C-8563-402514595564}"/>
              </a:ext>
            </a:extLst>
          </p:cNvPr>
          <p:cNvSpPr txBox="1"/>
          <p:nvPr/>
        </p:nvSpPr>
        <p:spPr>
          <a:xfrm>
            <a:off x="8001725" y="5221945"/>
            <a:ext cx="81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ebp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81A591-F802-4DE7-B855-4DB708F0D167}"/>
              </a:ext>
            </a:extLst>
          </p:cNvPr>
          <p:cNvSpPr/>
          <p:nvPr/>
        </p:nvSpPr>
        <p:spPr>
          <a:xfrm>
            <a:off x="9653953" y="3824654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 value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91DFD9-592B-4432-96CA-2B0C481CA8DD}"/>
              </a:ext>
            </a:extLst>
          </p:cNvPr>
          <p:cNvSpPr/>
          <p:nvPr/>
        </p:nvSpPr>
        <p:spPr>
          <a:xfrm>
            <a:off x="5202116" y="4210793"/>
            <a:ext cx="1881554" cy="5959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0x98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CF63E9-99F8-4516-8011-3F61491046D9}"/>
              </a:ext>
            </a:extLst>
          </p:cNvPr>
          <p:cNvSpPr/>
          <p:nvPr/>
        </p:nvSpPr>
        <p:spPr>
          <a:xfrm>
            <a:off x="5202116" y="5567305"/>
            <a:ext cx="1881554" cy="5959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0x120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64626F-8244-4437-92E4-BDA7A838DBD8}"/>
              </a:ext>
            </a:extLst>
          </p:cNvPr>
          <p:cNvSpPr/>
          <p:nvPr/>
        </p:nvSpPr>
        <p:spPr>
          <a:xfrm>
            <a:off x="8906606" y="3824654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97C21-8630-4418-B1DC-2686ED77D813}"/>
              </a:ext>
            </a:extLst>
          </p:cNvPr>
          <p:cNvSpPr txBox="1"/>
          <p:nvPr/>
        </p:nvSpPr>
        <p:spPr>
          <a:xfrm>
            <a:off x="8326313" y="6218342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주소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2BC1F8-EC4F-4F8A-88A8-188ED0512A35}"/>
              </a:ext>
            </a:extLst>
          </p:cNvPr>
          <p:cNvSpPr txBox="1"/>
          <p:nvPr/>
        </p:nvSpPr>
        <p:spPr>
          <a:xfrm>
            <a:off x="9755063" y="6309215"/>
            <a:ext cx="1907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값 </a:t>
            </a:r>
            <a:r>
              <a:rPr lang="en-US" altLang="ko-KR" sz="1600" dirty="0"/>
              <a:t>(</a:t>
            </a:r>
            <a:r>
              <a:rPr lang="ko-KR" altLang="en-US" sz="1600" dirty="0"/>
              <a:t>너비</a:t>
            </a:r>
            <a:r>
              <a:rPr lang="en-US" altLang="ko-KR" sz="1600" dirty="0"/>
              <a:t>: 4byte)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B8BA77-B963-4197-B34A-430725FBC22B}"/>
              </a:ext>
            </a:extLst>
          </p:cNvPr>
          <p:cNvSpPr txBox="1"/>
          <p:nvPr/>
        </p:nvSpPr>
        <p:spPr>
          <a:xfrm>
            <a:off x="5515708" y="5134050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6B94E8-4A2E-4F82-8B5F-8FD59B166F57}"/>
              </a:ext>
            </a:extLst>
          </p:cNvPr>
          <p:cNvSpPr/>
          <p:nvPr/>
        </p:nvSpPr>
        <p:spPr>
          <a:xfrm>
            <a:off x="8906606" y="4369777"/>
            <a:ext cx="747347" cy="76427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E5B8A8-9332-4CC5-A139-4BD6DFA0B7B3}"/>
              </a:ext>
            </a:extLst>
          </p:cNvPr>
          <p:cNvSpPr/>
          <p:nvPr/>
        </p:nvSpPr>
        <p:spPr>
          <a:xfrm>
            <a:off x="9653953" y="5134050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saved </a:t>
            </a:r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80FCAC-3A5E-47C3-A60F-91784D183E58}"/>
              </a:ext>
            </a:extLst>
          </p:cNvPr>
          <p:cNvSpPr/>
          <p:nvPr/>
        </p:nvSpPr>
        <p:spPr>
          <a:xfrm>
            <a:off x="8906606" y="5134050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43A1A7-8E04-4018-B402-B4E1854A6510}"/>
              </a:ext>
            </a:extLst>
          </p:cNvPr>
          <p:cNvSpPr txBox="1"/>
          <p:nvPr/>
        </p:nvSpPr>
        <p:spPr>
          <a:xfrm>
            <a:off x="5471746" y="3769849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esp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DA82FE-2236-4EF8-B540-7E2A1F2E7DEA}"/>
              </a:ext>
            </a:extLst>
          </p:cNvPr>
          <p:cNvSpPr/>
          <p:nvPr/>
        </p:nvSpPr>
        <p:spPr>
          <a:xfrm>
            <a:off x="9653953" y="3282508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14 00 00 00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A919A1-E211-4F91-86C0-14D08AB762A7}"/>
              </a:ext>
            </a:extLst>
          </p:cNvPr>
          <p:cNvSpPr/>
          <p:nvPr/>
        </p:nvSpPr>
        <p:spPr>
          <a:xfrm>
            <a:off x="8906606" y="3282508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9C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A08A81-79DA-4778-B0C9-CC89332A31DE}"/>
              </a:ext>
            </a:extLst>
          </p:cNvPr>
          <p:cNvSpPr/>
          <p:nvPr/>
        </p:nvSpPr>
        <p:spPr>
          <a:xfrm>
            <a:off x="9653953" y="2734408"/>
            <a:ext cx="2110153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0a 00 00 00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4B5F7A-9043-4BF7-BC91-A54F53060677}"/>
              </a:ext>
            </a:extLst>
          </p:cNvPr>
          <p:cNvSpPr/>
          <p:nvPr/>
        </p:nvSpPr>
        <p:spPr>
          <a:xfrm>
            <a:off x="8906606" y="2734408"/>
            <a:ext cx="747347" cy="545123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98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DC6484-AF73-4D16-8EA8-18BF81B347D2}"/>
              </a:ext>
            </a:extLst>
          </p:cNvPr>
          <p:cNvSpPr/>
          <p:nvPr/>
        </p:nvSpPr>
        <p:spPr>
          <a:xfrm>
            <a:off x="9653953" y="2192262"/>
            <a:ext cx="2110153" cy="545123"/>
          </a:xfrm>
          <a:prstGeom prst="rect">
            <a:avLst/>
          </a:prstGeom>
          <a:solidFill>
            <a:schemeClr val="tx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return address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06F602-1D0F-41C0-AB5C-5AC390A91748}"/>
              </a:ext>
            </a:extLst>
          </p:cNvPr>
          <p:cNvSpPr/>
          <p:nvPr/>
        </p:nvSpPr>
        <p:spPr>
          <a:xfrm>
            <a:off x="8906606" y="2192262"/>
            <a:ext cx="747347" cy="545123"/>
          </a:xfrm>
          <a:prstGeom prst="rect">
            <a:avLst/>
          </a:prstGeom>
          <a:solidFill>
            <a:schemeClr val="tx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94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816256-0A44-43E6-B547-B668288C250B}"/>
              </a:ext>
            </a:extLst>
          </p:cNvPr>
          <p:cNvSpPr/>
          <p:nvPr/>
        </p:nvSpPr>
        <p:spPr>
          <a:xfrm>
            <a:off x="9653953" y="1653093"/>
            <a:ext cx="2110153" cy="545123"/>
          </a:xfrm>
          <a:prstGeom prst="rect">
            <a:avLst/>
          </a:prstGeom>
          <a:solidFill>
            <a:schemeClr val="tx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0x120 (main’s </a:t>
            </a:r>
            <a:r>
              <a:rPr lang="en-US" altLang="ko-KR" dirty="0" err="1"/>
              <a:t>ebp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C5DDEF2-E9B6-48DD-8D7C-C8A712B07BB3}"/>
              </a:ext>
            </a:extLst>
          </p:cNvPr>
          <p:cNvSpPr/>
          <p:nvPr/>
        </p:nvSpPr>
        <p:spPr>
          <a:xfrm>
            <a:off x="8906606" y="1653093"/>
            <a:ext cx="747347" cy="545123"/>
          </a:xfrm>
          <a:prstGeom prst="rect">
            <a:avLst/>
          </a:prstGeom>
          <a:solidFill>
            <a:schemeClr val="tx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027B85-3732-4A60-BBCE-16B71BE54463}"/>
              </a:ext>
            </a:extLst>
          </p:cNvPr>
          <p:cNvSpPr/>
          <p:nvPr/>
        </p:nvSpPr>
        <p:spPr>
          <a:xfrm>
            <a:off x="9653953" y="1103505"/>
            <a:ext cx="2110153" cy="545123"/>
          </a:xfrm>
          <a:prstGeom prst="rect">
            <a:avLst/>
          </a:prstGeom>
          <a:solidFill>
            <a:schemeClr val="tx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 func1 values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A2730A1-CD51-439E-A4FB-10E25124CC96}"/>
              </a:ext>
            </a:extLst>
          </p:cNvPr>
          <p:cNvSpPr/>
          <p:nvPr/>
        </p:nvSpPr>
        <p:spPr>
          <a:xfrm>
            <a:off x="8906606" y="1103505"/>
            <a:ext cx="747347" cy="545123"/>
          </a:xfrm>
          <a:prstGeom prst="rect">
            <a:avLst/>
          </a:prstGeom>
          <a:solidFill>
            <a:schemeClr val="tx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72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D2F48-1555-47DB-B0E7-5A3661D2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1AF1E-761A-4B6A-8BE9-0E56F9066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1415" cy="4351338"/>
          </a:xfrm>
        </p:spPr>
        <p:txBody>
          <a:bodyPr/>
          <a:lstStyle/>
          <a:p>
            <a:r>
              <a:rPr lang="ko-KR" altLang="en-US" dirty="0"/>
              <a:t>프로그램 실행에 사용되는 임시 메모리 공간</a:t>
            </a:r>
            <a:endParaRPr lang="en-US" altLang="ko-KR" dirty="0"/>
          </a:p>
          <a:p>
            <a:r>
              <a:rPr lang="en-US" altLang="ko-KR" dirty="0"/>
              <a:t>stack</a:t>
            </a:r>
            <a:r>
              <a:rPr lang="ko-KR" altLang="en-US" dirty="0"/>
              <a:t>의 크기는 늘어나기도 하고 줄어들기도 함</a:t>
            </a:r>
            <a:endParaRPr lang="en-US" altLang="ko-KR" dirty="0"/>
          </a:p>
          <a:p>
            <a:r>
              <a:rPr lang="ko-KR" altLang="en-US" dirty="0"/>
              <a:t>우리가 </a:t>
            </a:r>
            <a:r>
              <a:rPr lang="ko-KR" altLang="en-US" dirty="0" err="1"/>
              <a:t>알고있는</a:t>
            </a:r>
            <a:r>
              <a:rPr lang="ko-KR" altLang="en-US" dirty="0"/>
              <a:t> 그 자료구조 </a:t>
            </a:r>
            <a:r>
              <a:rPr lang="en-US" altLang="ko-KR" dirty="0"/>
              <a:t>stack</a:t>
            </a:r>
            <a:r>
              <a:rPr lang="ko-KR" altLang="en-US" dirty="0"/>
              <a:t>이랑 흡사함</a:t>
            </a:r>
            <a:endParaRPr lang="en-US" altLang="ko-KR" dirty="0"/>
          </a:p>
          <a:p>
            <a:r>
              <a:rPr lang="en-US" altLang="ko-KR" dirty="0"/>
              <a:t>stack</a:t>
            </a:r>
            <a:r>
              <a:rPr lang="ko-KR" altLang="en-US" dirty="0"/>
              <a:t>에는 호출한 각 함수마다 사용하는 메모리 영역이 존재</a:t>
            </a:r>
            <a:endParaRPr lang="en-US" altLang="ko-KR" dirty="0"/>
          </a:p>
          <a:p>
            <a:pPr lvl="1"/>
            <a:r>
              <a:rPr lang="en-US" altLang="ko-KR" dirty="0"/>
              <a:t>function frame</a:t>
            </a:r>
          </a:p>
          <a:p>
            <a:r>
              <a:rPr lang="ko-KR" altLang="en-US" dirty="0"/>
              <a:t>현재 동작하는 함수의 </a:t>
            </a:r>
            <a:r>
              <a:rPr lang="en-US" altLang="ko-KR" dirty="0"/>
              <a:t>function frame</a:t>
            </a:r>
            <a:r>
              <a:rPr lang="ko-KR" altLang="en-US" dirty="0"/>
              <a:t>이 </a:t>
            </a:r>
            <a:r>
              <a:rPr lang="en-US" altLang="ko-KR" dirty="0"/>
              <a:t>stack</a:t>
            </a:r>
            <a:r>
              <a:rPr lang="ko-KR" altLang="en-US" dirty="0"/>
              <a:t>의 가장 위에 있고</a:t>
            </a:r>
            <a:r>
              <a:rPr lang="en-US" altLang="ko-KR" dirty="0"/>
              <a:t>, </a:t>
            </a:r>
            <a:r>
              <a:rPr lang="en-US" altLang="ko-KR" dirty="0" err="1"/>
              <a:t>ebp</a:t>
            </a:r>
            <a:r>
              <a:rPr lang="ko-KR" altLang="en-US" dirty="0"/>
              <a:t>가 </a:t>
            </a:r>
            <a:r>
              <a:rPr lang="en-US" altLang="ko-KR" dirty="0"/>
              <a:t>function frame</a:t>
            </a:r>
            <a:r>
              <a:rPr lang="ko-KR" altLang="en-US" dirty="0"/>
              <a:t>의 </a:t>
            </a:r>
            <a:r>
              <a:rPr lang="en-US" altLang="ko-KR" dirty="0"/>
              <a:t>base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en-US" altLang="ko-KR" dirty="0" err="1"/>
              <a:t>esp</a:t>
            </a:r>
            <a:r>
              <a:rPr lang="ko-KR" altLang="en-US" dirty="0"/>
              <a:t>가 </a:t>
            </a:r>
            <a:r>
              <a:rPr lang="en-US" altLang="ko-KR" dirty="0"/>
              <a:t>function frame</a:t>
            </a:r>
            <a:r>
              <a:rPr lang="ko-KR" altLang="en-US" dirty="0"/>
              <a:t>의 </a:t>
            </a:r>
            <a:r>
              <a:rPr lang="en-US" altLang="ko-KR" dirty="0"/>
              <a:t>top</a:t>
            </a:r>
            <a:r>
              <a:rPr lang="ko-KR" altLang="en-US" dirty="0"/>
              <a:t>을 가리킴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975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9AAA9-E2E1-4769-B203-59AD31DC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0D0F9-BA45-43E2-A53D-7148C3F11ED2}"/>
              </a:ext>
            </a:extLst>
          </p:cNvPr>
          <p:cNvSpPr txBox="1"/>
          <p:nvPr/>
        </p:nvSpPr>
        <p:spPr>
          <a:xfrm>
            <a:off x="838201" y="1943101"/>
            <a:ext cx="44899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7DA444-470C-48B7-A6F6-EC6177AE28E1}"/>
              </a:ext>
            </a:extLst>
          </p:cNvPr>
          <p:cNvSpPr/>
          <p:nvPr/>
        </p:nvSpPr>
        <p:spPr>
          <a:xfrm>
            <a:off x="7411915" y="888023"/>
            <a:ext cx="2857500" cy="52778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8C9EA-8F9F-4EF3-80DF-3AAC63117CDA}"/>
              </a:ext>
            </a:extLst>
          </p:cNvPr>
          <p:cNvSpPr txBox="1"/>
          <p:nvPr/>
        </p:nvSpPr>
        <p:spPr>
          <a:xfrm>
            <a:off x="7886699" y="365125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Stack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29DA0-633D-4B25-B783-94750332C966}"/>
              </a:ext>
            </a:extLst>
          </p:cNvPr>
          <p:cNvSpPr/>
          <p:nvPr/>
        </p:nvSpPr>
        <p:spPr>
          <a:xfrm>
            <a:off x="7411915" y="4369777"/>
            <a:ext cx="2857500" cy="122945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5B030-4DD5-4AE0-A589-7EF8D77B2537}"/>
              </a:ext>
            </a:extLst>
          </p:cNvPr>
          <p:cNvSpPr txBox="1"/>
          <p:nvPr/>
        </p:nvSpPr>
        <p:spPr>
          <a:xfrm>
            <a:off x="10462846" y="4185111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en-US" altLang="ko-KR" dirty="0" err="1"/>
              <a:t>esp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F2752-3931-4361-9BA0-8297BF41C46E}"/>
              </a:ext>
            </a:extLst>
          </p:cNvPr>
          <p:cNvSpPr txBox="1"/>
          <p:nvPr/>
        </p:nvSpPr>
        <p:spPr>
          <a:xfrm>
            <a:off x="10462846" y="5414568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en-US" altLang="ko-KR" dirty="0" err="1"/>
              <a:t>ebp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CD1DC5E-5C40-4A3B-80F3-49A3CFE7AFD4}"/>
              </a:ext>
            </a:extLst>
          </p:cNvPr>
          <p:cNvCxnSpPr/>
          <p:nvPr/>
        </p:nvCxnSpPr>
        <p:spPr>
          <a:xfrm>
            <a:off x="838200" y="4106007"/>
            <a:ext cx="424668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74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9AAA9-E2E1-4769-B203-59AD31DC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0D0F9-BA45-43E2-A53D-7148C3F11ED2}"/>
              </a:ext>
            </a:extLst>
          </p:cNvPr>
          <p:cNvSpPr txBox="1"/>
          <p:nvPr/>
        </p:nvSpPr>
        <p:spPr>
          <a:xfrm>
            <a:off x="838201" y="1943101"/>
            <a:ext cx="44899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7DA444-470C-48B7-A6F6-EC6177AE28E1}"/>
              </a:ext>
            </a:extLst>
          </p:cNvPr>
          <p:cNvSpPr/>
          <p:nvPr/>
        </p:nvSpPr>
        <p:spPr>
          <a:xfrm>
            <a:off x="7411915" y="888023"/>
            <a:ext cx="2857500" cy="52778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8C9EA-8F9F-4EF3-80DF-3AAC63117CDA}"/>
              </a:ext>
            </a:extLst>
          </p:cNvPr>
          <p:cNvSpPr txBox="1"/>
          <p:nvPr/>
        </p:nvSpPr>
        <p:spPr>
          <a:xfrm>
            <a:off x="7886699" y="365125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Stack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29DA0-633D-4B25-B783-94750332C966}"/>
              </a:ext>
            </a:extLst>
          </p:cNvPr>
          <p:cNvSpPr/>
          <p:nvPr/>
        </p:nvSpPr>
        <p:spPr>
          <a:xfrm>
            <a:off x="7411915" y="4369777"/>
            <a:ext cx="2857500" cy="122945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5B030-4DD5-4AE0-A589-7EF8D77B2537}"/>
              </a:ext>
            </a:extLst>
          </p:cNvPr>
          <p:cNvSpPr txBox="1"/>
          <p:nvPr/>
        </p:nvSpPr>
        <p:spPr>
          <a:xfrm>
            <a:off x="10462846" y="2955654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en-US" altLang="ko-KR" dirty="0" err="1"/>
              <a:t>esp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F2752-3931-4361-9BA0-8297BF41C46E}"/>
              </a:ext>
            </a:extLst>
          </p:cNvPr>
          <p:cNvSpPr txBox="1"/>
          <p:nvPr/>
        </p:nvSpPr>
        <p:spPr>
          <a:xfrm>
            <a:off x="10462846" y="4185111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0ACAE4-A4B7-4B28-A50B-44AC636DAB6E}"/>
              </a:ext>
            </a:extLst>
          </p:cNvPr>
          <p:cNvSpPr/>
          <p:nvPr/>
        </p:nvSpPr>
        <p:spPr>
          <a:xfrm>
            <a:off x="7411915" y="3140320"/>
            <a:ext cx="2857500" cy="122945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func1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A2962E-AFB5-4B33-AF3E-4F3B3A412F1B}"/>
              </a:ext>
            </a:extLst>
          </p:cNvPr>
          <p:cNvCxnSpPr/>
          <p:nvPr/>
        </p:nvCxnSpPr>
        <p:spPr>
          <a:xfrm>
            <a:off x="838200" y="4299437"/>
            <a:ext cx="424668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3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9AAA9-E2E1-4769-B203-59AD31DC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0D0F9-BA45-43E2-A53D-7148C3F11ED2}"/>
              </a:ext>
            </a:extLst>
          </p:cNvPr>
          <p:cNvSpPr txBox="1"/>
          <p:nvPr/>
        </p:nvSpPr>
        <p:spPr>
          <a:xfrm>
            <a:off x="838201" y="1943101"/>
            <a:ext cx="44899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7DA444-470C-48B7-A6F6-EC6177AE28E1}"/>
              </a:ext>
            </a:extLst>
          </p:cNvPr>
          <p:cNvSpPr/>
          <p:nvPr/>
        </p:nvSpPr>
        <p:spPr>
          <a:xfrm>
            <a:off x="7411915" y="888023"/>
            <a:ext cx="2857500" cy="52778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8C9EA-8F9F-4EF3-80DF-3AAC63117CDA}"/>
              </a:ext>
            </a:extLst>
          </p:cNvPr>
          <p:cNvSpPr txBox="1"/>
          <p:nvPr/>
        </p:nvSpPr>
        <p:spPr>
          <a:xfrm>
            <a:off x="7886699" y="365125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Stack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29DA0-633D-4B25-B783-94750332C966}"/>
              </a:ext>
            </a:extLst>
          </p:cNvPr>
          <p:cNvSpPr/>
          <p:nvPr/>
        </p:nvSpPr>
        <p:spPr>
          <a:xfrm>
            <a:off x="7411915" y="4369777"/>
            <a:ext cx="2857500" cy="122945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5B030-4DD5-4AE0-A589-7EF8D77B2537}"/>
              </a:ext>
            </a:extLst>
          </p:cNvPr>
          <p:cNvSpPr txBox="1"/>
          <p:nvPr/>
        </p:nvSpPr>
        <p:spPr>
          <a:xfrm>
            <a:off x="10462846" y="4185111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en-US" altLang="ko-KR" dirty="0" err="1"/>
              <a:t>esp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F2752-3931-4361-9BA0-8297BF41C46E}"/>
              </a:ext>
            </a:extLst>
          </p:cNvPr>
          <p:cNvSpPr txBox="1"/>
          <p:nvPr/>
        </p:nvSpPr>
        <p:spPr>
          <a:xfrm>
            <a:off x="10462846" y="5414568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en-US" altLang="ko-KR" dirty="0" err="1"/>
              <a:t>ebp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C85CAC7-06F4-4813-9188-D04EA494BD19}"/>
              </a:ext>
            </a:extLst>
          </p:cNvPr>
          <p:cNvCxnSpPr/>
          <p:nvPr/>
        </p:nvCxnSpPr>
        <p:spPr>
          <a:xfrm>
            <a:off x="838200" y="4466492"/>
            <a:ext cx="424668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13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9AAA9-E2E1-4769-B203-59AD31DC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0D0F9-BA45-43E2-A53D-7148C3F11ED2}"/>
              </a:ext>
            </a:extLst>
          </p:cNvPr>
          <p:cNvSpPr txBox="1"/>
          <p:nvPr/>
        </p:nvSpPr>
        <p:spPr>
          <a:xfrm>
            <a:off x="838201" y="1943101"/>
            <a:ext cx="44899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7DA444-470C-48B7-A6F6-EC6177AE28E1}"/>
              </a:ext>
            </a:extLst>
          </p:cNvPr>
          <p:cNvSpPr/>
          <p:nvPr/>
        </p:nvSpPr>
        <p:spPr>
          <a:xfrm>
            <a:off x="7411915" y="888023"/>
            <a:ext cx="2857500" cy="52778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8C9EA-8F9F-4EF3-80DF-3AAC63117CDA}"/>
              </a:ext>
            </a:extLst>
          </p:cNvPr>
          <p:cNvSpPr txBox="1"/>
          <p:nvPr/>
        </p:nvSpPr>
        <p:spPr>
          <a:xfrm>
            <a:off x="7886699" y="365125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Stack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29DA0-633D-4B25-B783-94750332C966}"/>
              </a:ext>
            </a:extLst>
          </p:cNvPr>
          <p:cNvSpPr/>
          <p:nvPr/>
        </p:nvSpPr>
        <p:spPr>
          <a:xfrm>
            <a:off x="7411915" y="4369777"/>
            <a:ext cx="2857500" cy="122945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5B030-4DD5-4AE0-A589-7EF8D77B2537}"/>
              </a:ext>
            </a:extLst>
          </p:cNvPr>
          <p:cNvSpPr txBox="1"/>
          <p:nvPr/>
        </p:nvSpPr>
        <p:spPr>
          <a:xfrm>
            <a:off x="10462846" y="2955654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en-US" altLang="ko-KR" dirty="0" err="1"/>
              <a:t>esp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F2752-3931-4361-9BA0-8297BF41C46E}"/>
              </a:ext>
            </a:extLst>
          </p:cNvPr>
          <p:cNvSpPr txBox="1"/>
          <p:nvPr/>
        </p:nvSpPr>
        <p:spPr>
          <a:xfrm>
            <a:off x="10462846" y="4185111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0ACAE4-A4B7-4B28-A50B-44AC636DAB6E}"/>
              </a:ext>
            </a:extLst>
          </p:cNvPr>
          <p:cNvSpPr/>
          <p:nvPr/>
        </p:nvSpPr>
        <p:spPr>
          <a:xfrm>
            <a:off x="7411915" y="3140320"/>
            <a:ext cx="2857500" cy="122945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func2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235E5C-2FA2-4D5C-99B4-429A79AB1CBA}"/>
              </a:ext>
            </a:extLst>
          </p:cNvPr>
          <p:cNvCxnSpPr/>
          <p:nvPr/>
        </p:nvCxnSpPr>
        <p:spPr>
          <a:xfrm>
            <a:off x="838200" y="4572027"/>
            <a:ext cx="424668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34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9AAA9-E2E1-4769-B203-59AD31DC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0D0F9-BA45-43E2-A53D-7148C3F11ED2}"/>
              </a:ext>
            </a:extLst>
          </p:cNvPr>
          <p:cNvSpPr txBox="1"/>
          <p:nvPr/>
        </p:nvSpPr>
        <p:spPr>
          <a:xfrm>
            <a:off x="838201" y="1943101"/>
            <a:ext cx="44899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7DA444-470C-48B7-A6F6-EC6177AE28E1}"/>
              </a:ext>
            </a:extLst>
          </p:cNvPr>
          <p:cNvSpPr/>
          <p:nvPr/>
        </p:nvSpPr>
        <p:spPr>
          <a:xfrm>
            <a:off x="7411915" y="888023"/>
            <a:ext cx="2857500" cy="52778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8C9EA-8F9F-4EF3-80DF-3AAC63117CDA}"/>
              </a:ext>
            </a:extLst>
          </p:cNvPr>
          <p:cNvSpPr txBox="1"/>
          <p:nvPr/>
        </p:nvSpPr>
        <p:spPr>
          <a:xfrm>
            <a:off x="7886699" y="365125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Stack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29DA0-633D-4B25-B783-94750332C966}"/>
              </a:ext>
            </a:extLst>
          </p:cNvPr>
          <p:cNvSpPr/>
          <p:nvPr/>
        </p:nvSpPr>
        <p:spPr>
          <a:xfrm>
            <a:off x="7411915" y="4369777"/>
            <a:ext cx="2857500" cy="122945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5B030-4DD5-4AE0-A589-7EF8D77B2537}"/>
              </a:ext>
            </a:extLst>
          </p:cNvPr>
          <p:cNvSpPr txBox="1"/>
          <p:nvPr/>
        </p:nvSpPr>
        <p:spPr>
          <a:xfrm>
            <a:off x="10462846" y="4185111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en-US" altLang="ko-KR" dirty="0" err="1"/>
              <a:t>esp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F2752-3931-4361-9BA0-8297BF41C46E}"/>
              </a:ext>
            </a:extLst>
          </p:cNvPr>
          <p:cNvSpPr txBox="1"/>
          <p:nvPr/>
        </p:nvSpPr>
        <p:spPr>
          <a:xfrm>
            <a:off x="10462846" y="5414568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en-US" altLang="ko-KR" dirty="0" err="1"/>
              <a:t>ebp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B09BA9E-0894-4BCF-8E2F-AF9D0EFEEF7E}"/>
              </a:ext>
            </a:extLst>
          </p:cNvPr>
          <p:cNvCxnSpPr/>
          <p:nvPr/>
        </p:nvCxnSpPr>
        <p:spPr>
          <a:xfrm>
            <a:off x="838200" y="4721469"/>
            <a:ext cx="424668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42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9AAA9-E2E1-4769-B203-59AD31DC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0D0F9-BA45-43E2-A53D-7148C3F11ED2}"/>
              </a:ext>
            </a:extLst>
          </p:cNvPr>
          <p:cNvSpPr txBox="1"/>
          <p:nvPr/>
        </p:nvSpPr>
        <p:spPr>
          <a:xfrm>
            <a:off x="838201" y="1943101"/>
            <a:ext cx="44899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7DA444-470C-48B7-A6F6-EC6177AE28E1}"/>
              </a:ext>
            </a:extLst>
          </p:cNvPr>
          <p:cNvSpPr/>
          <p:nvPr/>
        </p:nvSpPr>
        <p:spPr>
          <a:xfrm>
            <a:off x="7411915" y="888023"/>
            <a:ext cx="2857500" cy="52778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8C9EA-8F9F-4EF3-80DF-3AAC63117CDA}"/>
              </a:ext>
            </a:extLst>
          </p:cNvPr>
          <p:cNvSpPr txBox="1"/>
          <p:nvPr/>
        </p:nvSpPr>
        <p:spPr>
          <a:xfrm>
            <a:off x="7886699" y="365125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Stack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29DA0-633D-4B25-B783-94750332C966}"/>
              </a:ext>
            </a:extLst>
          </p:cNvPr>
          <p:cNvSpPr/>
          <p:nvPr/>
        </p:nvSpPr>
        <p:spPr>
          <a:xfrm>
            <a:off x="7411915" y="4369777"/>
            <a:ext cx="2857500" cy="122945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5B030-4DD5-4AE0-A589-7EF8D77B2537}"/>
              </a:ext>
            </a:extLst>
          </p:cNvPr>
          <p:cNvSpPr txBox="1"/>
          <p:nvPr/>
        </p:nvSpPr>
        <p:spPr>
          <a:xfrm>
            <a:off x="10462846" y="2955654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en-US" altLang="ko-KR" dirty="0" err="1"/>
              <a:t>esp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F2752-3931-4361-9BA0-8297BF41C46E}"/>
              </a:ext>
            </a:extLst>
          </p:cNvPr>
          <p:cNvSpPr txBox="1"/>
          <p:nvPr/>
        </p:nvSpPr>
        <p:spPr>
          <a:xfrm>
            <a:off x="10462846" y="4185111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en-US" altLang="ko-KR" dirty="0" err="1"/>
              <a:t>ebp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0ACAE4-A4B7-4B28-A50B-44AC636DAB6E}"/>
              </a:ext>
            </a:extLst>
          </p:cNvPr>
          <p:cNvSpPr/>
          <p:nvPr/>
        </p:nvSpPr>
        <p:spPr>
          <a:xfrm>
            <a:off x="7411915" y="3140320"/>
            <a:ext cx="2857500" cy="122945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func3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A089144-EBC5-44CA-BB43-BE3A966156BB}"/>
              </a:ext>
            </a:extLst>
          </p:cNvPr>
          <p:cNvCxnSpPr/>
          <p:nvPr/>
        </p:nvCxnSpPr>
        <p:spPr>
          <a:xfrm>
            <a:off x="838200" y="4888522"/>
            <a:ext cx="424668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01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1991</Words>
  <Application>Microsoft Office PowerPoint</Application>
  <PresentationFormat>와이드스크린</PresentationFormat>
  <Paragraphs>553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Theme</vt:lpstr>
      <vt:lpstr>HIT 중급반</vt:lpstr>
      <vt:lpstr>Memory Layout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Calling Convention</vt:lpstr>
      <vt:lpstr>func1호출 예시</vt:lpstr>
      <vt:lpstr>func1 인자 stack에 저장</vt:lpstr>
      <vt:lpstr>func1 인자 stack에 저장</vt:lpstr>
      <vt:lpstr>call func1</vt:lpstr>
      <vt:lpstr>ebp 값 저장</vt:lpstr>
      <vt:lpstr>ebp 값 변경</vt:lpstr>
      <vt:lpstr>func1열심히 열일</vt:lpstr>
      <vt:lpstr>func1 return값</vt:lpstr>
      <vt:lpstr>func1 메모리영역 정리</vt:lpstr>
      <vt:lpstr>main의 ebp 복구</vt:lpstr>
      <vt:lpstr>ret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중급반</dc:title>
  <dc:creator>우 병수</dc:creator>
  <cp:lastModifiedBy>우 병수</cp:lastModifiedBy>
  <cp:revision>2</cp:revision>
  <dcterms:created xsi:type="dcterms:W3CDTF">2021-03-06T00:43:14Z</dcterms:created>
  <dcterms:modified xsi:type="dcterms:W3CDTF">2021-03-06T02:53:44Z</dcterms:modified>
</cp:coreProperties>
</file>