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
        <p:nvSpPr>
          <p:cNvPr id="53" name="Shape 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 this session, we’re going to discuss some final thoughts on crypto, and some handy tips.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Note: Block size is a function of the cipher being used.  If it’s DES, 64-bit.  If it’s AES-128, it’s 128-bit.  It’s very rare you’ll see anything other than 64-bit, 128-bit, or 256-bit in practice.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300">
                <a:solidFill>
                  <a:schemeClr val="dk2"/>
                </a:solidFill>
              </a:rPr>
              <a:t>This depends on the repetition from the previous part, so only ECB is affected here.</a:t>
            </a:r>
            <a:endParaRPr sz="1300">
              <a:solidFill>
                <a:schemeClr val="dk2"/>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When I say “you can change”, I mean “you can change without affecting the repetition of blocks”.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This tool tends to be buggy, but it’s a pretty straightforward Perl script.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Shape 9"/>
          <p:cNvSpPr/>
          <p:nvPr/>
        </p:nvSpPr>
        <p:spPr>
          <a:xfrm flipH="1" rot="10800000">
            <a:off x="0" y="3093235"/>
            <a:ext cx="8458200" cy="7125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10" name="Shape 10"/>
          <p:cNvSpPr txBox="1"/>
          <p:nvPr>
            <p:ph type="ctrTitle"/>
          </p:nvPr>
        </p:nvSpPr>
        <p:spPr>
          <a:xfrm>
            <a:off x="685800" y="1300757"/>
            <a:ext cx="7772400" cy="1684200"/>
          </a:xfrm>
          <a:prstGeom prst="rect">
            <a:avLst/>
          </a:prstGeom>
        </p:spPr>
        <p:txBody>
          <a:bodyPr anchorCtr="0" anchor="b" bIns="91425" lIns="91425" spcFirstLastPara="1" rIns="91425" wrap="square" tIns="91425"/>
          <a:lstStyle>
            <a:lvl1pPr lvl="0">
              <a:spcBef>
                <a:spcPts val="0"/>
              </a:spcBef>
              <a:spcAft>
                <a:spcPts val="0"/>
              </a:spcAft>
              <a:buClr>
                <a:schemeClr val="dk2"/>
              </a:buClr>
              <a:buSzPts val="7200"/>
              <a:buNone/>
              <a:defRPr sz="7200">
                <a:solidFill>
                  <a:schemeClr val="dk2"/>
                </a:solidFill>
              </a:defRPr>
            </a:lvl1pPr>
            <a:lvl2pPr lvl="1">
              <a:spcBef>
                <a:spcPts val="0"/>
              </a:spcBef>
              <a:spcAft>
                <a:spcPts val="0"/>
              </a:spcAft>
              <a:buClr>
                <a:schemeClr val="dk2"/>
              </a:buClr>
              <a:buSzPts val="7200"/>
              <a:buNone/>
              <a:defRPr sz="7200">
                <a:solidFill>
                  <a:schemeClr val="dk2"/>
                </a:solidFill>
              </a:defRPr>
            </a:lvl2pPr>
            <a:lvl3pPr lvl="2">
              <a:spcBef>
                <a:spcPts val="0"/>
              </a:spcBef>
              <a:spcAft>
                <a:spcPts val="0"/>
              </a:spcAft>
              <a:buClr>
                <a:schemeClr val="dk2"/>
              </a:buClr>
              <a:buSzPts val="7200"/>
              <a:buNone/>
              <a:defRPr sz="7200">
                <a:solidFill>
                  <a:schemeClr val="dk2"/>
                </a:solidFill>
              </a:defRPr>
            </a:lvl3pPr>
            <a:lvl4pPr lvl="3">
              <a:spcBef>
                <a:spcPts val="0"/>
              </a:spcBef>
              <a:spcAft>
                <a:spcPts val="0"/>
              </a:spcAft>
              <a:buClr>
                <a:schemeClr val="dk2"/>
              </a:buClr>
              <a:buSzPts val="7200"/>
              <a:buNone/>
              <a:defRPr sz="7200">
                <a:solidFill>
                  <a:schemeClr val="dk2"/>
                </a:solidFill>
              </a:defRPr>
            </a:lvl4pPr>
            <a:lvl5pPr lvl="4">
              <a:spcBef>
                <a:spcPts val="0"/>
              </a:spcBef>
              <a:spcAft>
                <a:spcPts val="0"/>
              </a:spcAft>
              <a:buClr>
                <a:schemeClr val="dk2"/>
              </a:buClr>
              <a:buSzPts val="7200"/>
              <a:buNone/>
              <a:defRPr sz="7200">
                <a:solidFill>
                  <a:schemeClr val="dk2"/>
                </a:solidFill>
              </a:defRPr>
            </a:lvl5pPr>
            <a:lvl6pPr lvl="5">
              <a:spcBef>
                <a:spcPts val="0"/>
              </a:spcBef>
              <a:spcAft>
                <a:spcPts val="0"/>
              </a:spcAft>
              <a:buClr>
                <a:schemeClr val="dk2"/>
              </a:buClr>
              <a:buSzPts val="7200"/>
              <a:buNone/>
              <a:defRPr sz="7200">
                <a:solidFill>
                  <a:schemeClr val="dk2"/>
                </a:solidFill>
              </a:defRPr>
            </a:lvl6pPr>
            <a:lvl7pPr lvl="6">
              <a:spcBef>
                <a:spcPts val="0"/>
              </a:spcBef>
              <a:spcAft>
                <a:spcPts val="0"/>
              </a:spcAft>
              <a:buClr>
                <a:schemeClr val="dk2"/>
              </a:buClr>
              <a:buSzPts val="7200"/>
              <a:buNone/>
              <a:defRPr sz="7200">
                <a:solidFill>
                  <a:schemeClr val="dk2"/>
                </a:solidFill>
              </a:defRPr>
            </a:lvl7pPr>
            <a:lvl8pPr lvl="7">
              <a:spcBef>
                <a:spcPts val="0"/>
              </a:spcBef>
              <a:spcAft>
                <a:spcPts val="0"/>
              </a:spcAft>
              <a:buClr>
                <a:schemeClr val="dk2"/>
              </a:buClr>
              <a:buSzPts val="7200"/>
              <a:buNone/>
              <a:defRPr sz="7200">
                <a:solidFill>
                  <a:schemeClr val="dk2"/>
                </a:solidFill>
              </a:defRPr>
            </a:lvl8pPr>
            <a:lvl9pPr lvl="8">
              <a:spcBef>
                <a:spcPts val="0"/>
              </a:spcBef>
              <a:spcAft>
                <a:spcPts val="0"/>
              </a:spcAft>
              <a:buClr>
                <a:schemeClr val="dk2"/>
              </a:buClr>
              <a:buSzPts val="7200"/>
              <a:buNone/>
              <a:defRPr sz="7200">
                <a:solidFill>
                  <a:schemeClr val="dk2"/>
                </a:solidFill>
              </a:defRPr>
            </a:lvl9pPr>
          </a:lstStyle>
          <a:p/>
        </p:txBody>
      </p:sp>
      <p:sp>
        <p:nvSpPr>
          <p:cNvPr id="11" name="Shape 11"/>
          <p:cNvSpPr txBox="1"/>
          <p:nvPr>
            <p:ph idx="1" type="subTitle"/>
          </p:nvPr>
        </p:nvSpPr>
        <p:spPr>
          <a:xfrm>
            <a:off x="685800" y="3093357"/>
            <a:ext cx="7772400" cy="712500"/>
          </a:xfrm>
          <a:prstGeom prst="rect">
            <a:avLst/>
          </a:prstGeom>
        </p:spPr>
        <p:txBody>
          <a:bodyPr anchorCtr="0" anchor="ctr" bIns="91425" lIns="91425" spcFirstLastPara="1" rIns="91425" wrap="square" tIns="91425"/>
          <a:lstStyle>
            <a:lvl1pPr lvl="0">
              <a:spcBef>
                <a:spcPts val="0"/>
              </a:spcBef>
              <a:spcAft>
                <a:spcPts val="0"/>
              </a:spcAft>
              <a:buClr>
                <a:schemeClr val="lt2"/>
              </a:buClr>
              <a:buSzPts val="3000"/>
              <a:buNone/>
              <a:defRPr b="1">
                <a:solidFill>
                  <a:schemeClr val="lt2"/>
                </a:solidFill>
              </a:defRPr>
            </a:lvl1pPr>
            <a:lvl2pPr lvl="1">
              <a:spcBef>
                <a:spcPts val="0"/>
              </a:spcBef>
              <a:spcAft>
                <a:spcPts val="0"/>
              </a:spcAft>
              <a:buClr>
                <a:schemeClr val="lt2"/>
              </a:buClr>
              <a:buSzPts val="3000"/>
              <a:buNone/>
              <a:defRPr b="1" sz="3000">
                <a:solidFill>
                  <a:schemeClr val="lt2"/>
                </a:solidFill>
              </a:defRPr>
            </a:lvl2pPr>
            <a:lvl3pPr lvl="2">
              <a:spcBef>
                <a:spcPts val="0"/>
              </a:spcBef>
              <a:spcAft>
                <a:spcPts val="0"/>
              </a:spcAft>
              <a:buClr>
                <a:schemeClr val="lt2"/>
              </a:buClr>
              <a:buSzPts val="3000"/>
              <a:buNone/>
              <a:defRPr b="1" sz="3000">
                <a:solidFill>
                  <a:schemeClr val="lt2"/>
                </a:solidFill>
              </a:defRPr>
            </a:lvl3pPr>
            <a:lvl4pPr lvl="3">
              <a:spcBef>
                <a:spcPts val="0"/>
              </a:spcBef>
              <a:spcAft>
                <a:spcPts val="0"/>
              </a:spcAft>
              <a:buClr>
                <a:schemeClr val="lt2"/>
              </a:buClr>
              <a:buSzPts val="3000"/>
              <a:buNone/>
              <a:defRPr b="1" sz="3000">
                <a:solidFill>
                  <a:schemeClr val="lt2"/>
                </a:solidFill>
              </a:defRPr>
            </a:lvl4pPr>
            <a:lvl5pPr lvl="4">
              <a:spcBef>
                <a:spcPts val="0"/>
              </a:spcBef>
              <a:spcAft>
                <a:spcPts val="0"/>
              </a:spcAft>
              <a:buClr>
                <a:schemeClr val="lt2"/>
              </a:buClr>
              <a:buSzPts val="3000"/>
              <a:buNone/>
              <a:defRPr b="1" sz="3000">
                <a:solidFill>
                  <a:schemeClr val="lt2"/>
                </a:solidFill>
              </a:defRPr>
            </a:lvl5pPr>
            <a:lvl6pPr lvl="5">
              <a:spcBef>
                <a:spcPts val="0"/>
              </a:spcBef>
              <a:spcAft>
                <a:spcPts val="0"/>
              </a:spcAft>
              <a:buClr>
                <a:schemeClr val="lt2"/>
              </a:buClr>
              <a:buSzPts val="3000"/>
              <a:buNone/>
              <a:defRPr b="1" sz="3000">
                <a:solidFill>
                  <a:schemeClr val="lt2"/>
                </a:solidFill>
              </a:defRPr>
            </a:lvl6pPr>
            <a:lvl7pPr lvl="6">
              <a:spcBef>
                <a:spcPts val="0"/>
              </a:spcBef>
              <a:spcAft>
                <a:spcPts val="0"/>
              </a:spcAft>
              <a:buClr>
                <a:schemeClr val="lt2"/>
              </a:buClr>
              <a:buSzPts val="3000"/>
              <a:buNone/>
              <a:defRPr b="1" sz="3000">
                <a:solidFill>
                  <a:schemeClr val="lt2"/>
                </a:solidFill>
              </a:defRPr>
            </a:lvl7pPr>
            <a:lvl8pPr lvl="7">
              <a:spcBef>
                <a:spcPts val="0"/>
              </a:spcBef>
              <a:spcAft>
                <a:spcPts val="0"/>
              </a:spcAft>
              <a:buClr>
                <a:schemeClr val="lt2"/>
              </a:buClr>
              <a:buSzPts val="3000"/>
              <a:buNone/>
              <a:defRPr b="1" sz="3000">
                <a:solidFill>
                  <a:schemeClr val="lt2"/>
                </a:solidFill>
              </a:defRPr>
            </a:lvl8pPr>
            <a:lvl9pPr lvl="8">
              <a:spcBef>
                <a:spcPts val="0"/>
              </a:spcBef>
              <a:spcAft>
                <a:spcPts val="0"/>
              </a:spcAft>
              <a:buClr>
                <a:schemeClr val="lt2"/>
              </a:buClr>
              <a:buSzPts val="3000"/>
              <a:buNone/>
              <a:defRPr b="1" sz="3000">
                <a:solidFill>
                  <a:schemeClr val="lt2"/>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4" name="Shape 44"/>
        <p:cNvGrpSpPr/>
        <p:nvPr/>
      </p:nvGrpSpPr>
      <p:grpSpPr>
        <a:xfrm>
          <a:off x="0" y="0"/>
          <a:ext cx="0" cy="0"/>
          <a:chOff x="0" y="0"/>
          <a:chExt cx="0" cy="0"/>
        </a:xfrm>
      </p:grpSpPr>
      <p:sp>
        <p:nvSpPr>
          <p:cNvPr id="45" name="Shape 45"/>
          <p:cNvSpPr/>
          <p:nvPr/>
        </p:nvSpPr>
        <p:spPr>
          <a:xfrm>
            <a:off x="0" y="205977"/>
            <a:ext cx="8686800" cy="11658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46" name="Shape 46"/>
          <p:cNvSpPr txBox="1"/>
          <p:nvPr>
            <p:ph type="title"/>
          </p:nvPr>
        </p:nvSpPr>
        <p:spPr>
          <a:xfrm>
            <a:off x="457200" y="205978"/>
            <a:ext cx="8229600" cy="11415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4800"/>
              <a:buFont typeface="Arial"/>
              <a:buNone/>
              <a:defRPr b="1" sz="4800">
                <a:solidFill>
                  <a:schemeClr val="lt1"/>
                </a:solidFill>
                <a:latin typeface="Arial"/>
                <a:ea typeface="Arial"/>
                <a:cs typeface="Arial"/>
                <a:sym typeface="Arial"/>
              </a:defRPr>
            </a:lvl1pPr>
            <a:lvl2pPr lvl="1" rtl="0" algn="l">
              <a:spcBef>
                <a:spcPts val="0"/>
              </a:spcBef>
              <a:spcAft>
                <a:spcPts val="0"/>
              </a:spcAft>
              <a:buSzPts val="4800"/>
              <a:buFont typeface="Arial"/>
              <a:buNone/>
              <a:defRPr b="1" sz="4800">
                <a:solidFill>
                  <a:schemeClr val="lt1"/>
                </a:solidFill>
                <a:latin typeface="Arial"/>
                <a:ea typeface="Arial"/>
                <a:cs typeface="Arial"/>
                <a:sym typeface="Arial"/>
              </a:defRPr>
            </a:lvl2pPr>
            <a:lvl3pPr lvl="2" rtl="0" algn="l">
              <a:spcBef>
                <a:spcPts val="0"/>
              </a:spcBef>
              <a:spcAft>
                <a:spcPts val="0"/>
              </a:spcAft>
              <a:buSzPts val="4800"/>
              <a:buFont typeface="Arial"/>
              <a:buNone/>
              <a:defRPr b="1" sz="4800">
                <a:solidFill>
                  <a:schemeClr val="lt1"/>
                </a:solidFill>
                <a:latin typeface="Arial"/>
                <a:ea typeface="Arial"/>
                <a:cs typeface="Arial"/>
                <a:sym typeface="Arial"/>
              </a:defRPr>
            </a:lvl3pPr>
            <a:lvl4pPr lvl="3" rtl="0" algn="l">
              <a:spcBef>
                <a:spcPts val="0"/>
              </a:spcBef>
              <a:spcAft>
                <a:spcPts val="0"/>
              </a:spcAft>
              <a:buSzPts val="4800"/>
              <a:buFont typeface="Arial"/>
              <a:buNone/>
              <a:defRPr b="1" sz="4800">
                <a:solidFill>
                  <a:schemeClr val="lt1"/>
                </a:solidFill>
                <a:latin typeface="Arial"/>
                <a:ea typeface="Arial"/>
                <a:cs typeface="Arial"/>
                <a:sym typeface="Arial"/>
              </a:defRPr>
            </a:lvl4pPr>
            <a:lvl5pPr lvl="4" rtl="0" algn="l">
              <a:spcBef>
                <a:spcPts val="0"/>
              </a:spcBef>
              <a:spcAft>
                <a:spcPts val="0"/>
              </a:spcAft>
              <a:buSzPts val="4800"/>
              <a:buFont typeface="Arial"/>
              <a:buNone/>
              <a:defRPr b="1" sz="4800">
                <a:solidFill>
                  <a:schemeClr val="lt1"/>
                </a:solidFill>
                <a:latin typeface="Arial"/>
                <a:ea typeface="Arial"/>
                <a:cs typeface="Arial"/>
                <a:sym typeface="Arial"/>
              </a:defRPr>
            </a:lvl5pPr>
            <a:lvl6pPr lvl="5" rtl="0" algn="l">
              <a:spcBef>
                <a:spcPts val="0"/>
              </a:spcBef>
              <a:spcAft>
                <a:spcPts val="0"/>
              </a:spcAft>
              <a:buSzPts val="4800"/>
              <a:buFont typeface="Arial"/>
              <a:buNone/>
              <a:defRPr b="1" sz="4800">
                <a:solidFill>
                  <a:schemeClr val="lt1"/>
                </a:solidFill>
                <a:latin typeface="Arial"/>
                <a:ea typeface="Arial"/>
                <a:cs typeface="Arial"/>
                <a:sym typeface="Arial"/>
              </a:defRPr>
            </a:lvl6pPr>
            <a:lvl7pPr lvl="6" rtl="0" algn="l">
              <a:spcBef>
                <a:spcPts val="0"/>
              </a:spcBef>
              <a:spcAft>
                <a:spcPts val="0"/>
              </a:spcAft>
              <a:buSzPts val="4800"/>
              <a:buFont typeface="Arial"/>
              <a:buNone/>
              <a:defRPr b="1" sz="4800">
                <a:solidFill>
                  <a:schemeClr val="lt1"/>
                </a:solidFill>
                <a:latin typeface="Arial"/>
                <a:ea typeface="Arial"/>
                <a:cs typeface="Arial"/>
                <a:sym typeface="Arial"/>
              </a:defRPr>
            </a:lvl7pPr>
            <a:lvl8pPr lvl="7" rtl="0" algn="l">
              <a:spcBef>
                <a:spcPts val="0"/>
              </a:spcBef>
              <a:spcAft>
                <a:spcPts val="0"/>
              </a:spcAft>
              <a:buSzPts val="4800"/>
              <a:buFont typeface="Arial"/>
              <a:buNone/>
              <a:defRPr b="1" sz="4800">
                <a:solidFill>
                  <a:schemeClr val="lt1"/>
                </a:solidFill>
                <a:latin typeface="Arial"/>
                <a:ea typeface="Arial"/>
                <a:cs typeface="Arial"/>
                <a:sym typeface="Arial"/>
              </a:defRPr>
            </a:lvl8pPr>
            <a:lvl9pPr lvl="8" rtl="0" algn="l">
              <a:spcBef>
                <a:spcPts val="0"/>
              </a:spcBef>
              <a:spcAft>
                <a:spcPts val="0"/>
              </a:spcAft>
              <a:buSzPts val="4800"/>
              <a:buFont typeface="Arial"/>
              <a:buNone/>
              <a:defRPr b="1" sz="4800">
                <a:solidFill>
                  <a:schemeClr val="lt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7" name="Shape 47"/>
        <p:cNvGrpSpPr/>
        <p:nvPr/>
      </p:nvGrpSpPr>
      <p:grpSpPr>
        <a:xfrm>
          <a:off x="0" y="0"/>
          <a:ext cx="0" cy="0"/>
          <a:chOff x="0" y="0"/>
          <a:chExt cx="0" cy="0"/>
        </a:xfrm>
      </p:grpSpPr>
      <p:sp>
        <p:nvSpPr>
          <p:cNvPr id="48" name="Shape 48"/>
          <p:cNvSpPr/>
          <p:nvPr/>
        </p:nvSpPr>
        <p:spPr>
          <a:xfrm>
            <a:off x="0" y="4406309"/>
            <a:ext cx="8686800" cy="5196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49" name="Shape 49"/>
          <p:cNvSpPr txBox="1"/>
          <p:nvPr>
            <p:ph idx="1" type="body"/>
          </p:nvPr>
        </p:nvSpPr>
        <p:spPr>
          <a:xfrm>
            <a:off x="457200" y="4406309"/>
            <a:ext cx="8229600" cy="519600"/>
          </a:xfrm>
          <a:prstGeom prst="rect">
            <a:avLst/>
          </a:prstGeom>
          <a:noFill/>
          <a:ln>
            <a:noFill/>
          </a:ln>
        </p:spPr>
        <p:txBody>
          <a:bodyPr anchorCtr="0" anchor="ctr" bIns="91425" lIns="91425" spcFirstLastPara="1" rIns="91425" wrap="square" tIns="91425"/>
          <a:lstStyle>
            <a:lvl1pPr indent="-381000" lvl="0" marL="457200" rtl="0" algn="l">
              <a:lnSpc>
                <a:spcPct val="100000"/>
              </a:lnSpc>
              <a:spcBef>
                <a:spcPts val="0"/>
              </a:spcBef>
              <a:spcAft>
                <a:spcPts val="0"/>
              </a:spcAft>
              <a:buClr>
                <a:schemeClr val="lt1"/>
              </a:buClr>
              <a:buSzPts val="2400"/>
              <a:buFont typeface="Arial"/>
              <a:buChar char="●"/>
              <a:defRPr b="1" i="0" sz="2400">
                <a:solidFill>
                  <a:schemeClr val="lt1"/>
                </a:solidFill>
              </a:defRPr>
            </a:lvl1pPr>
            <a:lvl2pPr indent="-381000" lvl="1" marL="914400" rtl="0" algn="l">
              <a:lnSpc>
                <a:spcPct val="100000"/>
              </a:lnSpc>
              <a:spcBef>
                <a:spcPts val="0"/>
              </a:spcBef>
              <a:spcAft>
                <a:spcPts val="0"/>
              </a:spcAft>
              <a:buClr>
                <a:schemeClr val="lt1"/>
              </a:buClr>
              <a:buSzPts val="2400"/>
              <a:buFont typeface="Arial"/>
              <a:buChar char="○"/>
              <a:defRPr b="1" i="0" sz="2400">
                <a:solidFill>
                  <a:schemeClr val="lt1"/>
                </a:solidFill>
              </a:defRPr>
            </a:lvl2pPr>
            <a:lvl3pPr indent="-381000" lvl="2" marL="1371600" rtl="0" algn="l">
              <a:lnSpc>
                <a:spcPct val="100000"/>
              </a:lnSpc>
              <a:spcBef>
                <a:spcPts val="0"/>
              </a:spcBef>
              <a:spcAft>
                <a:spcPts val="0"/>
              </a:spcAft>
              <a:buClr>
                <a:schemeClr val="lt1"/>
              </a:buClr>
              <a:buSzPts val="2400"/>
              <a:buFont typeface="Arial"/>
              <a:buChar char="■"/>
              <a:defRPr b="1" i="0" sz="2400">
                <a:solidFill>
                  <a:schemeClr val="lt1"/>
                </a:solidFill>
              </a:defRPr>
            </a:lvl3pPr>
            <a:lvl4pPr indent="-381000" lvl="3" marL="1828800" rtl="0" algn="l">
              <a:lnSpc>
                <a:spcPct val="100000"/>
              </a:lnSpc>
              <a:spcBef>
                <a:spcPts val="0"/>
              </a:spcBef>
              <a:spcAft>
                <a:spcPts val="0"/>
              </a:spcAft>
              <a:buClr>
                <a:schemeClr val="lt1"/>
              </a:buClr>
              <a:buSzPts val="2400"/>
              <a:buFont typeface="Arial"/>
              <a:buChar char="●"/>
              <a:defRPr b="1" i="0" sz="2400">
                <a:solidFill>
                  <a:schemeClr val="lt1"/>
                </a:solidFill>
              </a:defRPr>
            </a:lvl4pPr>
            <a:lvl5pPr indent="-381000" lvl="4" marL="2286000" rtl="0" algn="l">
              <a:lnSpc>
                <a:spcPct val="100000"/>
              </a:lnSpc>
              <a:spcBef>
                <a:spcPts val="0"/>
              </a:spcBef>
              <a:spcAft>
                <a:spcPts val="0"/>
              </a:spcAft>
              <a:buClr>
                <a:schemeClr val="lt1"/>
              </a:buClr>
              <a:buSzPts val="2400"/>
              <a:buFont typeface="Arial"/>
              <a:buChar char="○"/>
              <a:defRPr b="1" i="0" sz="2400">
                <a:solidFill>
                  <a:schemeClr val="lt1"/>
                </a:solidFill>
              </a:defRPr>
            </a:lvl5pPr>
            <a:lvl6pPr indent="-381000" lvl="5" marL="2743200" rtl="0" algn="l">
              <a:lnSpc>
                <a:spcPct val="100000"/>
              </a:lnSpc>
              <a:spcBef>
                <a:spcPts val="0"/>
              </a:spcBef>
              <a:spcAft>
                <a:spcPts val="0"/>
              </a:spcAft>
              <a:buClr>
                <a:schemeClr val="lt1"/>
              </a:buClr>
              <a:buSzPts val="2400"/>
              <a:buFont typeface="Arial"/>
              <a:buChar char="■"/>
              <a:defRPr b="1" i="0" sz="2400">
                <a:solidFill>
                  <a:schemeClr val="lt1"/>
                </a:solidFill>
              </a:defRPr>
            </a:lvl6pPr>
            <a:lvl7pPr indent="-381000" lvl="6" marL="3200400" rtl="0" algn="l">
              <a:lnSpc>
                <a:spcPct val="100000"/>
              </a:lnSpc>
              <a:spcBef>
                <a:spcPts val="0"/>
              </a:spcBef>
              <a:spcAft>
                <a:spcPts val="0"/>
              </a:spcAft>
              <a:buClr>
                <a:schemeClr val="lt1"/>
              </a:buClr>
              <a:buSzPts val="2400"/>
              <a:buFont typeface="Arial"/>
              <a:buChar char="●"/>
              <a:defRPr b="1" i="0" sz="2400">
                <a:solidFill>
                  <a:schemeClr val="lt1"/>
                </a:solidFill>
              </a:defRPr>
            </a:lvl7pPr>
            <a:lvl8pPr indent="-381000" lvl="7" marL="3657600" rtl="0" algn="l">
              <a:lnSpc>
                <a:spcPct val="100000"/>
              </a:lnSpc>
              <a:spcBef>
                <a:spcPts val="0"/>
              </a:spcBef>
              <a:spcAft>
                <a:spcPts val="0"/>
              </a:spcAft>
              <a:buClr>
                <a:schemeClr val="lt1"/>
              </a:buClr>
              <a:buSzPts val="2400"/>
              <a:buFont typeface="Arial"/>
              <a:buChar char="○"/>
              <a:defRPr b="1" i="0" sz="2400">
                <a:solidFill>
                  <a:schemeClr val="lt1"/>
                </a:solidFill>
              </a:defRPr>
            </a:lvl8pPr>
            <a:lvl9pPr indent="-381000" lvl="8" marL="4114800" rtl="0" algn="l">
              <a:lnSpc>
                <a:spcPct val="100000"/>
              </a:lnSpc>
              <a:spcBef>
                <a:spcPts val="0"/>
              </a:spcBef>
              <a:spcAft>
                <a:spcPts val="0"/>
              </a:spcAft>
              <a:buClr>
                <a:schemeClr val="lt1"/>
              </a:buClr>
              <a:buSzPts val="2400"/>
              <a:buFont typeface="Arial"/>
              <a:buChar char="■"/>
              <a:defRPr b="1" i="0" sz="2400">
                <a:solidFill>
                  <a:schemeClr val="lt1"/>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2" name="Shape 12"/>
        <p:cNvGrpSpPr/>
        <p:nvPr/>
      </p:nvGrpSpPr>
      <p:grpSpPr>
        <a:xfrm>
          <a:off x="0" y="0"/>
          <a:ext cx="0" cy="0"/>
          <a:chOff x="0" y="0"/>
          <a:chExt cx="0" cy="0"/>
        </a:xfrm>
      </p:grpSpPr>
      <p:sp>
        <p:nvSpPr>
          <p:cNvPr id="13" name="Shape 13"/>
          <p:cNvSpPr/>
          <p:nvPr/>
        </p:nvSpPr>
        <p:spPr>
          <a:xfrm>
            <a:off x="0" y="205977"/>
            <a:ext cx="8686800" cy="11655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14" name="Shape 14"/>
          <p:cNvSpPr txBox="1"/>
          <p:nvPr>
            <p:ph type="title"/>
          </p:nvPr>
        </p:nvSpPr>
        <p:spPr>
          <a:xfrm>
            <a:off x="457200" y="205978"/>
            <a:ext cx="8229600" cy="1141500"/>
          </a:xfrm>
          <a:prstGeom prst="rect">
            <a:avLst/>
          </a:prstGeom>
        </p:spPr>
        <p:txBody>
          <a:bodyPr anchorCtr="0" anchor="b" bIns="91425" lIns="91425" spcFirstLastPara="1" rIns="91425" wrap="square" tIns="91425"/>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15" name="Shape 15"/>
          <p:cNvSpPr txBox="1"/>
          <p:nvPr>
            <p:ph idx="1" type="body"/>
          </p:nvPr>
        </p:nvSpPr>
        <p:spPr>
          <a:xfrm>
            <a:off x="457200" y="1460499"/>
            <a:ext cx="8229600" cy="34653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6" name="Shape 16"/>
        <p:cNvGrpSpPr/>
        <p:nvPr/>
      </p:nvGrpSpPr>
      <p:grpSpPr>
        <a:xfrm>
          <a:off x="0" y="0"/>
          <a:ext cx="0" cy="0"/>
          <a:chOff x="0" y="0"/>
          <a:chExt cx="0" cy="0"/>
        </a:xfrm>
      </p:grpSpPr>
      <p:sp>
        <p:nvSpPr>
          <p:cNvPr id="17" name="Shape 17"/>
          <p:cNvSpPr/>
          <p:nvPr/>
        </p:nvSpPr>
        <p:spPr>
          <a:xfrm>
            <a:off x="0" y="205977"/>
            <a:ext cx="8686800" cy="11655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18" name="Shape 18"/>
          <p:cNvSpPr txBox="1"/>
          <p:nvPr>
            <p:ph type="title"/>
          </p:nvPr>
        </p:nvSpPr>
        <p:spPr>
          <a:xfrm>
            <a:off x="457200" y="205978"/>
            <a:ext cx="8229600" cy="1141500"/>
          </a:xfrm>
          <a:prstGeom prst="rect">
            <a:avLst/>
          </a:prstGeom>
        </p:spPr>
        <p:txBody>
          <a:bodyPr anchorCtr="0" anchor="b" bIns="91425" lIns="91425" spcFirstLastPara="1" rIns="91425" wrap="square" tIns="91425"/>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19" name="Shape 19"/>
          <p:cNvSpPr txBox="1"/>
          <p:nvPr>
            <p:ph idx="1" type="body"/>
          </p:nvPr>
        </p:nvSpPr>
        <p:spPr>
          <a:xfrm>
            <a:off x="457200" y="1460499"/>
            <a:ext cx="4030200" cy="34653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Shape 20"/>
          <p:cNvSpPr txBox="1"/>
          <p:nvPr>
            <p:ph idx="2" type="body"/>
          </p:nvPr>
        </p:nvSpPr>
        <p:spPr>
          <a:xfrm>
            <a:off x="4656667" y="1461909"/>
            <a:ext cx="4030200" cy="34653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1" name="Shape 21"/>
        <p:cNvGrpSpPr/>
        <p:nvPr/>
      </p:nvGrpSpPr>
      <p:grpSpPr>
        <a:xfrm>
          <a:off x="0" y="0"/>
          <a:ext cx="0" cy="0"/>
          <a:chOff x="0" y="0"/>
          <a:chExt cx="0" cy="0"/>
        </a:xfrm>
      </p:grpSpPr>
      <p:sp>
        <p:nvSpPr>
          <p:cNvPr id="22" name="Shape 22"/>
          <p:cNvSpPr/>
          <p:nvPr/>
        </p:nvSpPr>
        <p:spPr>
          <a:xfrm>
            <a:off x="0" y="205977"/>
            <a:ext cx="8686800" cy="11655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23" name="Shape 23"/>
          <p:cNvSpPr txBox="1"/>
          <p:nvPr>
            <p:ph type="title"/>
          </p:nvPr>
        </p:nvSpPr>
        <p:spPr>
          <a:xfrm>
            <a:off x="457200" y="205978"/>
            <a:ext cx="8229600" cy="1141500"/>
          </a:xfrm>
          <a:prstGeom prst="rect">
            <a:avLst/>
          </a:prstGeom>
        </p:spPr>
        <p:txBody>
          <a:bodyPr anchorCtr="0" anchor="b" bIns="91425" lIns="91425" spcFirstLastPara="1" rIns="91425" wrap="square" tIns="91425"/>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4" name="Shape 24"/>
        <p:cNvGrpSpPr/>
        <p:nvPr/>
      </p:nvGrpSpPr>
      <p:grpSpPr>
        <a:xfrm>
          <a:off x="0" y="0"/>
          <a:ext cx="0" cy="0"/>
          <a:chOff x="0" y="0"/>
          <a:chExt cx="0" cy="0"/>
        </a:xfrm>
      </p:grpSpPr>
      <p:sp>
        <p:nvSpPr>
          <p:cNvPr id="25" name="Shape 25"/>
          <p:cNvSpPr/>
          <p:nvPr/>
        </p:nvSpPr>
        <p:spPr>
          <a:xfrm>
            <a:off x="0" y="4406309"/>
            <a:ext cx="8686800" cy="5196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26" name="Shape 26"/>
          <p:cNvSpPr txBox="1"/>
          <p:nvPr>
            <p:ph idx="1" type="body"/>
          </p:nvPr>
        </p:nvSpPr>
        <p:spPr>
          <a:xfrm>
            <a:off x="457200" y="4406309"/>
            <a:ext cx="8229600" cy="519600"/>
          </a:xfrm>
          <a:prstGeom prst="rect">
            <a:avLst/>
          </a:prstGeom>
        </p:spPr>
        <p:txBody>
          <a:bodyPr anchorCtr="0" anchor="ctr" bIns="91425" lIns="91425" spcFirstLastPara="1" rIns="91425" wrap="square" tIns="91425"/>
          <a:lstStyle>
            <a:lvl1pPr indent="-228600" lvl="0" marL="457200">
              <a:spcBef>
                <a:spcPts val="0"/>
              </a:spcBef>
              <a:spcAft>
                <a:spcPts val="0"/>
              </a:spcAft>
              <a:buClr>
                <a:schemeClr val="lt1"/>
              </a:buClr>
              <a:buSzPts val="2400"/>
              <a:buNone/>
              <a:defRPr b="1" sz="2400">
                <a:solidFill>
                  <a:schemeClr val="lt1"/>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 name="Shape 2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31" name="Shape 31"/>
        <p:cNvGrpSpPr/>
        <p:nvPr/>
      </p:nvGrpSpPr>
      <p:grpSpPr>
        <a:xfrm>
          <a:off x="0" y="0"/>
          <a:ext cx="0" cy="0"/>
          <a:chOff x="0" y="0"/>
          <a:chExt cx="0" cy="0"/>
        </a:xfrm>
      </p:grpSpPr>
      <p:sp>
        <p:nvSpPr>
          <p:cNvPr id="32" name="Shape 32"/>
          <p:cNvSpPr/>
          <p:nvPr/>
        </p:nvSpPr>
        <p:spPr>
          <a:xfrm flipH="1" rot="10800000">
            <a:off x="0" y="3093535"/>
            <a:ext cx="8458200" cy="7122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33" name="Shape 33"/>
          <p:cNvSpPr txBox="1"/>
          <p:nvPr>
            <p:ph type="ctrTitle"/>
          </p:nvPr>
        </p:nvSpPr>
        <p:spPr>
          <a:xfrm>
            <a:off x="685800" y="1300757"/>
            <a:ext cx="7772400" cy="16842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1pPr>
            <a:lvl2pPr lvl="1"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2pPr>
            <a:lvl3pPr lvl="2"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3pPr>
            <a:lvl4pPr lvl="3"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4pPr>
            <a:lvl5pPr lvl="4"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5pPr>
            <a:lvl6pPr lvl="5"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6pPr>
            <a:lvl7pPr lvl="6"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7pPr>
            <a:lvl8pPr lvl="7"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8pPr>
            <a:lvl9pPr lvl="8"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9pPr>
          </a:lstStyle>
          <a:p/>
        </p:txBody>
      </p:sp>
      <p:sp>
        <p:nvSpPr>
          <p:cNvPr id="34" name="Shape 34"/>
          <p:cNvSpPr txBox="1"/>
          <p:nvPr>
            <p:ph idx="1" type="subTitle"/>
          </p:nvPr>
        </p:nvSpPr>
        <p:spPr>
          <a:xfrm>
            <a:off x="685800" y="3093357"/>
            <a:ext cx="7772400" cy="7122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1pPr>
            <a:lvl2pPr lvl="1"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2pPr>
            <a:lvl3pPr lvl="2"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3pPr>
            <a:lvl4pPr lvl="3"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4pPr>
            <a:lvl5pPr lvl="4"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5pPr>
            <a:lvl6pPr lvl="5"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6pPr>
            <a:lvl7pPr lvl="6"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7pPr>
            <a:lvl8pPr lvl="7"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8pPr>
            <a:lvl9pPr lvl="8"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35" name="Shape 35"/>
        <p:cNvGrpSpPr/>
        <p:nvPr/>
      </p:nvGrpSpPr>
      <p:grpSpPr>
        <a:xfrm>
          <a:off x="0" y="0"/>
          <a:ext cx="0" cy="0"/>
          <a:chOff x="0" y="0"/>
          <a:chExt cx="0" cy="0"/>
        </a:xfrm>
      </p:grpSpPr>
      <p:sp>
        <p:nvSpPr>
          <p:cNvPr id="36" name="Shape 36"/>
          <p:cNvSpPr/>
          <p:nvPr/>
        </p:nvSpPr>
        <p:spPr>
          <a:xfrm>
            <a:off x="0" y="205977"/>
            <a:ext cx="8686800" cy="11658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37" name="Shape 37"/>
          <p:cNvSpPr txBox="1"/>
          <p:nvPr>
            <p:ph type="title"/>
          </p:nvPr>
        </p:nvSpPr>
        <p:spPr>
          <a:xfrm>
            <a:off x="457200" y="205978"/>
            <a:ext cx="8229600" cy="1141500"/>
          </a:xfrm>
          <a:prstGeom prst="rect">
            <a:avLst/>
          </a:prstGeom>
          <a:noFill/>
          <a:ln>
            <a:noFill/>
          </a:ln>
        </p:spPr>
        <p:txBody>
          <a:bodyPr anchorCtr="0" anchor="b" bIns="91425" lIns="91425" spcFirstLastPara="1" rIns="91425" wrap="square" tIns="91425"/>
          <a:lstStyle>
            <a:lvl1pPr lvl="0" rtl="0">
              <a:spcBef>
                <a:spcPts val="0"/>
              </a:spcBef>
              <a:spcAft>
                <a:spcPts val="0"/>
              </a:spcAft>
              <a:buSzPts val="4800"/>
              <a:buNone/>
              <a:defRPr>
                <a:solidFill>
                  <a:schemeClr val="lt1"/>
                </a:solidFill>
              </a:defRPr>
            </a:lvl1pPr>
            <a:lvl2pPr lvl="1" rtl="0">
              <a:spcBef>
                <a:spcPts val="0"/>
              </a:spcBef>
              <a:spcAft>
                <a:spcPts val="0"/>
              </a:spcAft>
              <a:buSzPts val="4800"/>
              <a:buNone/>
              <a:defRPr>
                <a:solidFill>
                  <a:schemeClr val="lt1"/>
                </a:solidFill>
              </a:defRPr>
            </a:lvl2pPr>
            <a:lvl3pPr lvl="2" rtl="0">
              <a:spcBef>
                <a:spcPts val="0"/>
              </a:spcBef>
              <a:spcAft>
                <a:spcPts val="0"/>
              </a:spcAft>
              <a:buSzPts val="4800"/>
              <a:buNone/>
              <a:defRPr>
                <a:solidFill>
                  <a:schemeClr val="lt1"/>
                </a:solidFill>
              </a:defRPr>
            </a:lvl3pPr>
            <a:lvl4pPr lvl="3" rtl="0">
              <a:spcBef>
                <a:spcPts val="0"/>
              </a:spcBef>
              <a:spcAft>
                <a:spcPts val="0"/>
              </a:spcAft>
              <a:buSzPts val="4800"/>
              <a:buNone/>
              <a:defRPr>
                <a:solidFill>
                  <a:schemeClr val="lt1"/>
                </a:solidFill>
              </a:defRPr>
            </a:lvl4pPr>
            <a:lvl5pPr lvl="4" rtl="0">
              <a:spcBef>
                <a:spcPts val="0"/>
              </a:spcBef>
              <a:spcAft>
                <a:spcPts val="0"/>
              </a:spcAft>
              <a:buSzPts val="4800"/>
              <a:buNone/>
              <a:defRPr>
                <a:solidFill>
                  <a:schemeClr val="lt1"/>
                </a:solidFill>
              </a:defRPr>
            </a:lvl5pPr>
            <a:lvl6pPr lvl="5" rtl="0">
              <a:spcBef>
                <a:spcPts val="0"/>
              </a:spcBef>
              <a:spcAft>
                <a:spcPts val="0"/>
              </a:spcAft>
              <a:buSzPts val="4800"/>
              <a:buNone/>
              <a:defRPr>
                <a:solidFill>
                  <a:schemeClr val="lt1"/>
                </a:solidFill>
              </a:defRPr>
            </a:lvl6pPr>
            <a:lvl7pPr lvl="6" rtl="0">
              <a:spcBef>
                <a:spcPts val="0"/>
              </a:spcBef>
              <a:spcAft>
                <a:spcPts val="0"/>
              </a:spcAft>
              <a:buSzPts val="4800"/>
              <a:buNone/>
              <a:defRPr>
                <a:solidFill>
                  <a:schemeClr val="lt1"/>
                </a:solidFill>
              </a:defRPr>
            </a:lvl7pPr>
            <a:lvl8pPr lvl="7" rtl="0">
              <a:spcBef>
                <a:spcPts val="0"/>
              </a:spcBef>
              <a:spcAft>
                <a:spcPts val="0"/>
              </a:spcAft>
              <a:buSzPts val="4800"/>
              <a:buNone/>
              <a:defRPr>
                <a:solidFill>
                  <a:schemeClr val="lt1"/>
                </a:solidFill>
              </a:defRPr>
            </a:lvl8pPr>
            <a:lvl9pPr lvl="8" rtl="0">
              <a:spcBef>
                <a:spcPts val="0"/>
              </a:spcBef>
              <a:spcAft>
                <a:spcPts val="0"/>
              </a:spcAft>
              <a:buSzPts val="4800"/>
              <a:buNone/>
              <a:defRPr>
                <a:solidFill>
                  <a:schemeClr val="lt1"/>
                </a:solidFill>
              </a:defRPr>
            </a:lvl9pPr>
          </a:lstStyle>
          <a:p/>
        </p:txBody>
      </p:sp>
      <p:sp>
        <p:nvSpPr>
          <p:cNvPr id="38" name="Shape 38"/>
          <p:cNvSpPr txBox="1"/>
          <p:nvPr>
            <p:ph idx="1" type="body"/>
          </p:nvPr>
        </p:nvSpPr>
        <p:spPr>
          <a:xfrm>
            <a:off x="457200" y="1460499"/>
            <a:ext cx="8229600" cy="34653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9" name="Shape 39"/>
        <p:cNvGrpSpPr/>
        <p:nvPr/>
      </p:nvGrpSpPr>
      <p:grpSpPr>
        <a:xfrm>
          <a:off x="0" y="0"/>
          <a:ext cx="0" cy="0"/>
          <a:chOff x="0" y="0"/>
          <a:chExt cx="0" cy="0"/>
        </a:xfrm>
      </p:grpSpPr>
      <p:sp>
        <p:nvSpPr>
          <p:cNvPr id="40" name="Shape 40"/>
          <p:cNvSpPr/>
          <p:nvPr/>
        </p:nvSpPr>
        <p:spPr>
          <a:xfrm>
            <a:off x="0" y="205977"/>
            <a:ext cx="8686800" cy="11658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41" name="Shape 41"/>
          <p:cNvSpPr txBox="1"/>
          <p:nvPr>
            <p:ph type="title"/>
          </p:nvPr>
        </p:nvSpPr>
        <p:spPr>
          <a:xfrm>
            <a:off x="457200" y="205978"/>
            <a:ext cx="8229600" cy="11415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4800"/>
              <a:buFont typeface="Arial"/>
              <a:buNone/>
              <a:defRPr b="1" sz="4800">
                <a:solidFill>
                  <a:schemeClr val="lt1"/>
                </a:solidFill>
                <a:latin typeface="Arial"/>
                <a:ea typeface="Arial"/>
                <a:cs typeface="Arial"/>
                <a:sym typeface="Arial"/>
              </a:defRPr>
            </a:lvl1pPr>
            <a:lvl2pPr lvl="1" rtl="0" algn="l">
              <a:spcBef>
                <a:spcPts val="0"/>
              </a:spcBef>
              <a:spcAft>
                <a:spcPts val="0"/>
              </a:spcAft>
              <a:buSzPts val="4800"/>
              <a:buFont typeface="Arial"/>
              <a:buNone/>
              <a:defRPr b="1" sz="4800">
                <a:solidFill>
                  <a:schemeClr val="lt1"/>
                </a:solidFill>
                <a:latin typeface="Arial"/>
                <a:ea typeface="Arial"/>
                <a:cs typeface="Arial"/>
                <a:sym typeface="Arial"/>
              </a:defRPr>
            </a:lvl2pPr>
            <a:lvl3pPr lvl="2" rtl="0" algn="l">
              <a:spcBef>
                <a:spcPts val="0"/>
              </a:spcBef>
              <a:spcAft>
                <a:spcPts val="0"/>
              </a:spcAft>
              <a:buSzPts val="4800"/>
              <a:buFont typeface="Arial"/>
              <a:buNone/>
              <a:defRPr b="1" sz="4800">
                <a:solidFill>
                  <a:schemeClr val="lt1"/>
                </a:solidFill>
                <a:latin typeface="Arial"/>
                <a:ea typeface="Arial"/>
                <a:cs typeface="Arial"/>
                <a:sym typeface="Arial"/>
              </a:defRPr>
            </a:lvl3pPr>
            <a:lvl4pPr lvl="3" rtl="0" algn="l">
              <a:spcBef>
                <a:spcPts val="0"/>
              </a:spcBef>
              <a:spcAft>
                <a:spcPts val="0"/>
              </a:spcAft>
              <a:buSzPts val="4800"/>
              <a:buFont typeface="Arial"/>
              <a:buNone/>
              <a:defRPr b="1" sz="4800">
                <a:solidFill>
                  <a:schemeClr val="lt1"/>
                </a:solidFill>
                <a:latin typeface="Arial"/>
                <a:ea typeface="Arial"/>
                <a:cs typeface="Arial"/>
                <a:sym typeface="Arial"/>
              </a:defRPr>
            </a:lvl4pPr>
            <a:lvl5pPr lvl="4" rtl="0" algn="l">
              <a:spcBef>
                <a:spcPts val="0"/>
              </a:spcBef>
              <a:spcAft>
                <a:spcPts val="0"/>
              </a:spcAft>
              <a:buSzPts val="4800"/>
              <a:buFont typeface="Arial"/>
              <a:buNone/>
              <a:defRPr b="1" sz="4800">
                <a:solidFill>
                  <a:schemeClr val="lt1"/>
                </a:solidFill>
                <a:latin typeface="Arial"/>
                <a:ea typeface="Arial"/>
                <a:cs typeface="Arial"/>
                <a:sym typeface="Arial"/>
              </a:defRPr>
            </a:lvl5pPr>
            <a:lvl6pPr lvl="5" rtl="0" algn="l">
              <a:spcBef>
                <a:spcPts val="0"/>
              </a:spcBef>
              <a:spcAft>
                <a:spcPts val="0"/>
              </a:spcAft>
              <a:buSzPts val="4800"/>
              <a:buFont typeface="Arial"/>
              <a:buNone/>
              <a:defRPr b="1" sz="4800">
                <a:solidFill>
                  <a:schemeClr val="lt1"/>
                </a:solidFill>
                <a:latin typeface="Arial"/>
                <a:ea typeface="Arial"/>
                <a:cs typeface="Arial"/>
                <a:sym typeface="Arial"/>
              </a:defRPr>
            </a:lvl6pPr>
            <a:lvl7pPr lvl="6" rtl="0" algn="l">
              <a:spcBef>
                <a:spcPts val="0"/>
              </a:spcBef>
              <a:spcAft>
                <a:spcPts val="0"/>
              </a:spcAft>
              <a:buSzPts val="4800"/>
              <a:buFont typeface="Arial"/>
              <a:buNone/>
              <a:defRPr b="1" sz="4800">
                <a:solidFill>
                  <a:schemeClr val="lt1"/>
                </a:solidFill>
                <a:latin typeface="Arial"/>
                <a:ea typeface="Arial"/>
                <a:cs typeface="Arial"/>
                <a:sym typeface="Arial"/>
              </a:defRPr>
            </a:lvl7pPr>
            <a:lvl8pPr lvl="7" rtl="0" algn="l">
              <a:spcBef>
                <a:spcPts val="0"/>
              </a:spcBef>
              <a:spcAft>
                <a:spcPts val="0"/>
              </a:spcAft>
              <a:buSzPts val="4800"/>
              <a:buFont typeface="Arial"/>
              <a:buNone/>
              <a:defRPr b="1" sz="4800">
                <a:solidFill>
                  <a:schemeClr val="lt1"/>
                </a:solidFill>
                <a:latin typeface="Arial"/>
                <a:ea typeface="Arial"/>
                <a:cs typeface="Arial"/>
                <a:sym typeface="Arial"/>
              </a:defRPr>
            </a:lvl8pPr>
            <a:lvl9pPr lvl="8" rtl="0" algn="l">
              <a:spcBef>
                <a:spcPts val="0"/>
              </a:spcBef>
              <a:spcAft>
                <a:spcPts val="0"/>
              </a:spcAft>
              <a:buSzPts val="4800"/>
              <a:buFont typeface="Arial"/>
              <a:buNone/>
              <a:defRPr b="1" sz="4800">
                <a:solidFill>
                  <a:schemeClr val="lt1"/>
                </a:solidFill>
                <a:latin typeface="Arial"/>
                <a:ea typeface="Arial"/>
                <a:cs typeface="Arial"/>
                <a:sym typeface="Arial"/>
              </a:defRPr>
            </a:lvl9pPr>
          </a:lstStyle>
          <a:p/>
        </p:txBody>
      </p:sp>
      <p:sp>
        <p:nvSpPr>
          <p:cNvPr id="42" name="Shape 42"/>
          <p:cNvSpPr txBox="1"/>
          <p:nvPr>
            <p:ph idx="1" type="body"/>
          </p:nvPr>
        </p:nvSpPr>
        <p:spPr>
          <a:xfrm>
            <a:off x="457200" y="1460499"/>
            <a:ext cx="4030200" cy="34653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3" name="Shape 43"/>
          <p:cNvSpPr txBox="1"/>
          <p:nvPr>
            <p:ph idx="2" type="body"/>
          </p:nvPr>
        </p:nvSpPr>
        <p:spPr>
          <a:xfrm>
            <a:off x="4656667" y="1461909"/>
            <a:ext cx="4030200" cy="34653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11415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4800"/>
              <a:buNone/>
              <a:defRPr b="1" sz="4800">
                <a:solidFill>
                  <a:schemeClr val="lt1"/>
                </a:solidFill>
              </a:defRPr>
            </a:lvl1pPr>
            <a:lvl2pPr lvl="1">
              <a:spcBef>
                <a:spcPts val="0"/>
              </a:spcBef>
              <a:spcAft>
                <a:spcPts val="0"/>
              </a:spcAft>
              <a:buClr>
                <a:schemeClr val="lt1"/>
              </a:buClr>
              <a:buSzPts val="4800"/>
              <a:buNone/>
              <a:defRPr b="1" sz="4800">
                <a:solidFill>
                  <a:schemeClr val="lt1"/>
                </a:solidFill>
              </a:defRPr>
            </a:lvl2pPr>
            <a:lvl3pPr lvl="2">
              <a:spcBef>
                <a:spcPts val="0"/>
              </a:spcBef>
              <a:spcAft>
                <a:spcPts val="0"/>
              </a:spcAft>
              <a:buClr>
                <a:schemeClr val="lt1"/>
              </a:buClr>
              <a:buSzPts val="4800"/>
              <a:buNone/>
              <a:defRPr b="1" sz="4800">
                <a:solidFill>
                  <a:schemeClr val="lt1"/>
                </a:solidFill>
              </a:defRPr>
            </a:lvl3pPr>
            <a:lvl4pPr lvl="3">
              <a:spcBef>
                <a:spcPts val="0"/>
              </a:spcBef>
              <a:spcAft>
                <a:spcPts val="0"/>
              </a:spcAft>
              <a:buClr>
                <a:schemeClr val="lt1"/>
              </a:buClr>
              <a:buSzPts val="4800"/>
              <a:buNone/>
              <a:defRPr b="1" sz="4800">
                <a:solidFill>
                  <a:schemeClr val="lt1"/>
                </a:solidFill>
              </a:defRPr>
            </a:lvl4pPr>
            <a:lvl5pPr lvl="4">
              <a:spcBef>
                <a:spcPts val="0"/>
              </a:spcBef>
              <a:spcAft>
                <a:spcPts val="0"/>
              </a:spcAft>
              <a:buClr>
                <a:schemeClr val="lt1"/>
              </a:buClr>
              <a:buSzPts val="4800"/>
              <a:buNone/>
              <a:defRPr b="1" sz="4800">
                <a:solidFill>
                  <a:schemeClr val="lt1"/>
                </a:solidFill>
              </a:defRPr>
            </a:lvl5pPr>
            <a:lvl6pPr lvl="5">
              <a:spcBef>
                <a:spcPts val="0"/>
              </a:spcBef>
              <a:spcAft>
                <a:spcPts val="0"/>
              </a:spcAft>
              <a:buClr>
                <a:schemeClr val="lt1"/>
              </a:buClr>
              <a:buSzPts val="4800"/>
              <a:buNone/>
              <a:defRPr b="1" sz="4800">
                <a:solidFill>
                  <a:schemeClr val="lt1"/>
                </a:solidFill>
              </a:defRPr>
            </a:lvl6pPr>
            <a:lvl7pPr lvl="6">
              <a:spcBef>
                <a:spcPts val="0"/>
              </a:spcBef>
              <a:spcAft>
                <a:spcPts val="0"/>
              </a:spcAft>
              <a:buClr>
                <a:schemeClr val="lt1"/>
              </a:buClr>
              <a:buSzPts val="4800"/>
              <a:buNone/>
              <a:defRPr b="1" sz="4800">
                <a:solidFill>
                  <a:schemeClr val="lt1"/>
                </a:solidFill>
              </a:defRPr>
            </a:lvl7pPr>
            <a:lvl8pPr lvl="7">
              <a:spcBef>
                <a:spcPts val="0"/>
              </a:spcBef>
              <a:spcAft>
                <a:spcPts val="0"/>
              </a:spcAft>
              <a:buClr>
                <a:schemeClr val="lt1"/>
              </a:buClr>
              <a:buSzPts val="4800"/>
              <a:buNone/>
              <a:defRPr b="1" sz="4800">
                <a:solidFill>
                  <a:schemeClr val="lt1"/>
                </a:solidFill>
              </a:defRPr>
            </a:lvl8pPr>
            <a:lvl9pPr lvl="8">
              <a:spcBef>
                <a:spcPts val="0"/>
              </a:spcBef>
              <a:spcAft>
                <a:spcPts val="0"/>
              </a:spcAft>
              <a:buClr>
                <a:schemeClr val="lt1"/>
              </a:buClr>
              <a:buSzPts val="4800"/>
              <a:buNone/>
              <a:defRPr b="1" sz="4800">
                <a:solidFill>
                  <a:schemeClr val="lt1"/>
                </a:solidFill>
              </a:defRPr>
            </a:lvl9pPr>
          </a:lstStyle>
          <a:p/>
        </p:txBody>
      </p:sp>
      <p:sp>
        <p:nvSpPr>
          <p:cNvPr id="7" name="Shape 7"/>
          <p:cNvSpPr txBox="1"/>
          <p:nvPr>
            <p:ph idx="1" type="body"/>
          </p:nvPr>
        </p:nvSpPr>
        <p:spPr>
          <a:xfrm>
            <a:off x="457200" y="1460499"/>
            <a:ext cx="8229600" cy="34653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2"/>
              </a:buClr>
              <a:buSzPts val="3000"/>
              <a:buChar char="●"/>
              <a:defRPr sz="3000">
                <a:solidFill>
                  <a:schemeClr val="dk2"/>
                </a:solidFill>
              </a:defRPr>
            </a:lvl1pPr>
            <a:lvl2pPr indent="-381000" lvl="1" marL="914400">
              <a:spcBef>
                <a:spcPts val="0"/>
              </a:spcBef>
              <a:spcAft>
                <a:spcPts val="0"/>
              </a:spcAft>
              <a:buClr>
                <a:schemeClr val="dk2"/>
              </a:buClr>
              <a:buSzPts val="2400"/>
              <a:buChar char="○"/>
              <a:defRPr sz="2400">
                <a:solidFill>
                  <a:schemeClr val="dk2"/>
                </a:solidFill>
              </a:defRPr>
            </a:lvl2pPr>
            <a:lvl3pPr indent="-381000" lvl="2" marL="1371600">
              <a:spcBef>
                <a:spcPts val="0"/>
              </a:spcBef>
              <a:spcAft>
                <a:spcPts val="0"/>
              </a:spcAft>
              <a:buClr>
                <a:schemeClr val="dk2"/>
              </a:buClr>
              <a:buSzPts val="2400"/>
              <a:buChar char="■"/>
              <a:defRPr sz="2400">
                <a:solidFill>
                  <a:schemeClr val="dk2"/>
                </a:solidFill>
              </a:defRPr>
            </a:lvl3pPr>
            <a:lvl4pPr indent="-342900" lvl="3" marL="1828800">
              <a:spcBef>
                <a:spcPts val="0"/>
              </a:spcBef>
              <a:spcAft>
                <a:spcPts val="0"/>
              </a:spcAft>
              <a:buClr>
                <a:schemeClr val="dk2"/>
              </a:buClr>
              <a:buSzPts val="1800"/>
              <a:buChar char="●"/>
              <a:defRPr sz="1800">
                <a:solidFill>
                  <a:schemeClr val="dk2"/>
                </a:solidFill>
              </a:defRPr>
            </a:lvl4pPr>
            <a:lvl5pPr indent="-342900" lvl="4" marL="2286000">
              <a:spcBef>
                <a:spcPts val="0"/>
              </a:spcBef>
              <a:spcAft>
                <a:spcPts val="0"/>
              </a:spcAft>
              <a:buClr>
                <a:schemeClr val="dk2"/>
              </a:buClr>
              <a:buSzPts val="1800"/>
              <a:buChar char="○"/>
              <a:defRPr sz="1800">
                <a:solidFill>
                  <a:schemeClr val="dk2"/>
                </a:solidFill>
              </a:defRPr>
            </a:lvl5pPr>
            <a:lvl6pPr indent="-342900" lvl="5" marL="2743200">
              <a:spcBef>
                <a:spcPts val="0"/>
              </a:spcBef>
              <a:spcAft>
                <a:spcPts val="0"/>
              </a:spcAft>
              <a:buClr>
                <a:schemeClr val="dk2"/>
              </a:buClr>
              <a:buSzPts val="1800"/>
              <a:buChar char="■"/>
              <a:defRPr sz="1800">
                <a:solidFill>
                  <a:schemeClr val="dk2"/>
                </a:solidFill>
              </a:defRPr>
            </a:lvl6pPr>
            <a:lvl7pPr indent="-342900" lvl="6" marL="3200400">
              <a:spcBef>
                <a:spcPts val="0"/>
              </a:spcBef>
              <a:spcAft>
                <a:spcPts val="0"/>
              </a:spcAft>
              <a:buClr>
                <a:schemeClr val="dk2"/>
              </a:buClr>
              <a:buSzPts val="1800"/>
              <a:buChar char="●"/>
              <a:defRPr sz="1800">
                <a:solidFill>
                  <a:schemeClr val="dk2"/>
                </a:solidFill>
              </a:defRPr>
            </a:lvl7pPr>
            <a:lvl8pPr indent="-342900" lvl="7" marL="3657600">
              <a:spcBef>
                <a:spcPts val="0"/>
              </a:spcBef>
              <a:spcAft>
                <a:spcPts val="0"/>
              </a:spcAft>
              <a:buClr>
                <a:schemeClr val="dk2"/>
              </a:buClr>
              <a:buSzPts val="1800"/>
              <a:buChar char="○"/>
              <a:defRPr sz="1800">
                <a:solidFill>
                  <a:schemeClr val="dk2"/>
                </a:solidFill>
              </a:defRPr>
            </a:lvl8pPr>
            <a:lvl9pPr indent="-342900" lvl="8" marL="4114800">
              <a:spcBef>
                <a:spcPts val="0"/>
              </a:spcBef>
              <a:spcAft>
                <a:spcPts val="0"/>
              </a:spcAft>
              <a:buClr>
                <a:schemeClr val="dk2"/>
              </a:buClr>
              <a:buSzPts val="1800"/>
              <a:buChar char="■"/>
              <a:defRPr sz="1800">
                <a:solidFill>
                  <a:schemeClr val="dk2"/>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8" name="Shape 28"/>
        <p:cNvGrpSpPr/>
        <p:nvPr/>
      </p:nvGrpSpPr>
      <p:grpSpPr>
        <a:xfrm>
          <a:off x="0" y="0"/>
          <a:ext cx="0" cy="0"/>
          <a:chOff x="0" y="0"/>
          <a:chExt cx="0" cy="0"/>
        </a:xfrm>
      </p:grpSpPr>
      <p:sp>
        <p:nvSpPr>
          <p:cNvPr id="29" name="Shape 29"/>
          <p:cNvSpPr txBox="1"/>
          <p:nvPr>
            <p:ph type="title"/>
          </p:nvPr>
        </p:nvSpPr>
        <p:spPr>
          <a:xfrm>
            <a:off x="457200" y="205978"/>
            <a:ext cx="8229600" cy="11415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1pPr>
            <a:lvl2pPr lvl="1"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2pPr>
            <a:lvl3pPr lvl="2"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3pPr>
            <a:lvl4pPr lvl="3"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4pPr>
            <a:lvl5pPr lvl="4"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5pPr>
            <a:lvl6pPr lvl="5"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6pPr>
            <a:lvl7pPr lvl="6"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7pPr>
            <a:lvl8pPr lvl="7"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8pPr>
            <a:lvl9pPr lvl="8"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9pPr>
          </a:lstStyle>
          <a:p/>
        </p:txBody>
      </p:sp>
      <p:sp>
        <p:nvSpPr>
          <p:cNvPr id="30" name="Shape 30"/>
          <p:cNvSpPr txBox="1"/>
          <p:nvPr>
            <p:ph idx="1" type="body"/>
          </p:nvPr>
        </p:nvSpPr>
        <p:spPr>
          <a:xfrm>
            <a:off x="457200" y="1460499"/>
            <a:ext cx="8229600" cy="3465300"/>
          </a:xfrm>
          <a:prstGeom prst="rect">
            <a:avLst/>
          </a:prstGeom>
          <a:noFill/>
          <a:ln>
            <a:noFill/>
          </a:ln>
        </p:spPr>
        <p:txBody>
          <a:bodyPr anchorCtr="0" anchor="t" bIns="91425" lIns="91425" spcFirstLastPara="1" rIns="91425" wrap="square" tIns="91425"/>
          <a:lstStyle>
            <a:lvl1pPr indent="-419100" lvl="0" marL="457200" rtl="0" algn="l">
              <a:spcBef>
                <a:spcPts val="600"/>
              </a:spcBef>
              <a:spcAft>
                <a:spcPts val="0"/>
              </a:spcAft>
              <a:buClr>
                <a:schemeClr val="dk2"/>
              </a:buClr>
              <a:buSzPts val="3000"/>
              <a:buFont typeface="Arial"/>
              <a:buChar char="●"/>
              <a:defRPr b="0" i="0" sz="3000" u="none" cap="none" strike="noStrike">
                <a:solidFill>
                  <a:schemeClr val="dk2"/>
                </a:solidFill>
                <a:latin typeface="Arial"/>
                <a:ea typeface="Arial"/>
                <a:cs typeface="Arial"/>
                <a:sym typeface="Arial"/>
              </a:defRPr>
            </a:lvl1pPr>
            <a:lvl2pPr indent="-381000" lvl="1" marL="914400" rtl="0" algn="l">
              <a:spcBef>
                <a:spcPts val="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81000" lvl="2" marL="1371600" rtl="0" algn="l">
              <a:spcBef>
                <a:spcPts val="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3pPr>
            <a:lvl4pPr indent="-342900" lvl="3" marL="1828800" rtl="0" algn="l">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rtl="0" algn="l">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rtl="0" algn="l">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6pPr>
            <a:lvl7pPr indent="-342900" lvl="6" marL="3200400" rtl="0" algn="l">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7pPr>
            <a:lvl8pPr indent="-342900" lvl="7" marL="3657600" rtl="0" algn="l">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8pPr>
            <a:lvl9pPr indent="-342900" lvl="8" marL="4114800" rtl="0" algn="l">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blog.gdssecurity.com/labs/2010/9/14/automated-padding-oracle-attacks-with-padbuster.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Shape 55"/>
          <p:cNvSpPr txBox="1"/>
          <p:nvPr>
            <p:ph idx="1" type="subTitle"/>
          </p:nvPr>
        </p:nvSpPr>
        <p:spPr>
          <a:xfrm>
            <a:off x="685800" y="3093357"/>
            <a:ext cx="7772400" cy="7125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Crypto Wrap-up</a:t>
            </a:r>
            <a:endParaRPr/>
          </a:p>
        </p:txBody>
      </p:sp>
      <p:pic>
        <p:nvPicPr>
          <p:cNvPr id="56" name="Shape 56"/>
          <p:cNvPicPr preferRelativeResize="0"/>
          <p:nvPr/>
        </p:nvPicPr>
        <p:blipFill rotWithShape="1">
          <a:blip r:embed="rId3">
            <a:alphaModFix/>
          </a:blip>
          <a:srcRect b="33207" l="25065" r="20563" t="36483"/>
          <a:stretch/>
        </p:blipFill>
        <p:spPr>
          <a:xfrm>
            <a:off x="376800" y="2068250"/>
            <a:ext cx="4667250" cy="10940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Just Say No</a:t>
            </a:r>
            <a:endParaRPr/>
          </a:p>
        </p:txBody>
      </p:sp>
      <p:sp>
        <p:nvSpPr>
          <p:cNvPr id="110" name="Shape 110"/>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400"/>
              <a:t>Unless you and your thousand closest cryptographer friends are working together, Just Say No to designing your own crypto protocols.</a:t>
            </a:r>
            <a:endParaRPr sz="2400"/>
          </a:p>
          <a:p>
            <a:pPr indent="0" lvl="0" marL="0" rtl="0">
              <a:spcBef>
                <a:spcPts val="600"/>
              </a:spcBef>
              <a:spcAft>
                <a:spcPts val="0"/>
              </a:spcAft>
              <a:buNone/>
            </a:pPr>
            <a:r>
              <a:t/>
            </a:r>
            <a:endParaRPr sz="2400"/>
          </a:p>
          <a:p>
            <a:pPr indent="0" lvl="0" marL="0" rtl="0">
              <a:spcBef>
                <a:spcPts val="600"/>
              </a:spcBef>
              <a:spcAft>
                <a:spcPts val="0"/>
              </a:spcAft>
              <a:buNone/>
            </a:pPr>
            <a:r>
              <a:rPr lang="en" sz="2400"/>
              <a:t>Even then, the likelihood of something going wrong is high.  Keyczar and NaCl (Networking and Crypto Library, not Native Client) both provide high-level APIs for crypto, rather than using primitives.  Use them whenever humanly possible.</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TLS and PGP</a:t>
            </a:r>
            <a:endParaRPr/>
          </a:p>
        </p:txBody>
      </p:sp>
      <p:sp>
        <p:nvSpPr>
          <p:cNvPr id="116" name="Shape 116"/>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800"/>
              <a:t>Generally speaking:</a:t>
            </a:r>
            <a:endParaRPr sz="2800"/>
          </a:p>
          <a:p>
            <a:pPr indent="0" lvl="0" marL="0" rtl="0">
              <a:spcBef>
                <a:spcPts val="600"/>
              </a:spcBef>
              <a:spcAft>
                <a:spcPts val="0"/>
              </a:spcAft>
              <a:buNone/>
            </a:pPr>
            <a:r>
              <a:t/>
            </a:r>
            <a:endParaRPr sz="2800"/>
          </a:p>
          <a:p>
            <a:pPr indent="0" lvl="0" marL="0" rtl="0">
              <a:spcBef>
                <a:spcPts val="600"/>
              </a:spcBef>
              <a:spcAft>
                <a:spcPts val="0"/>
              </a:spcAft>
              <a:buNone/>
            </a:pPr>
            <a:r>
              <a:rPr lang="en" sz="2800"/>
              <a:t>If you have data in flight, use TLS (what used to be SSL).</a:t>
            </a:r>
            <a:endParaRPr sz="2800"/>
          </a:p>
          <a:p>
            <a:pPr indent="0" lvl="0" marL="0" rtl="0">
              <a:spcBef>
                <a:spcPts val="600"/>
              </a:spcBef>
              <a:spcAft>
                <a:spcPts val="0"/>
              </a:spcAft>
              <a:buNone/>
            </a:pPr>
            <a:r>
              <a:rPr lang="en" sz="2800"/>
              <a:t>If you have data at rest, use PGP.</a:t>
            </a:r>
            <a:endParaRPr sz="2800"/>
          </a:p>
          <a:p>
            <a:pPr indent="0" lvl="0" marL="0" rtl="0">
              <a:spcBef>
                <a:spcPts val="600"/>
              </a:spcBef>
              <a:spcAft>
                <a:spcPts val="0"/>
              </a:spcAft>
              <a:buNone/>
            </a:pPr>
            <a:r>
              <a:t/>
            </a:r>
            <a:endParaRPr sz="2800"/>
          </a:p>
          <a:p>
            <a:pPr indent="0" lvl="0" marL="0" rtl="0">
              <a:spcBef>
                <a:spcPts val="600"/>
              </a:spcBef>
              <a:spcAft>
                <a:spcPts val="0"/>
              </a:spcAft>
              <a:buNone/>
            </a:pPr>
            <a:r>
              <a:rPr lang="en" sz="2800"/>
              <a:t>These will cover the vast majority of cases.</a:t>
            </a:r>
            <a:endParaRPr sz="2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Mortal Sins of Crypto</a:t>
            </a:r>
            <a:endParaRPr/>
          </a:p>
        </p:txBody>
      </p:sp>
      <p:sp>
        <p:nvSpPr>
          <p:cNvPr id="122" name="Shape 122"/>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400"/>
              <a:t>Do Not:</a:t>
            </a:r>
            <a:endParaRPr sz="2400"/>
          </a:p>
          <a:p>
            <a:pPr indent="-381000" lvl="0" marL="457200" rtl="0">
              <a:spcBef>
                <a:spcPts val="600"/>
              </a:spcBef>
              <a:spcAft>
                <a:spcPts val="0"/>
              </a:spcAft>
              <a:buSzPts val="2400"/>
              <a:buChar char="●"/>
            </a:pPr>
            <a:r>
              <a:rPr lang="en" sz="2400"/>
              <a:t>MAC-then-Encrypt: You leave yourself open to attacks against your crypto implementation</a:t>
            </a:r>
            <a:endParaRPr sz="2400"/>
          </a:p>
          <a:p>
            <a:pPr indent="-381000" lvl="0" marL="457200" rtl="0">
              <a:spcBef>
                <a:spcPts val="0"/>
              </a:spcBef>
              <a:spcAft>
                <a:spcPts val="0"/>
              </a:spcAft>
              <a:buSzPts val="2400"/>
              <a:buChar char="●"/>
            </a:pPr>
            <a:r>
              <a:rPr lang="en" sz="2400"/>
              <a:t>Use hashes instead of MACs: You enable hash extension attacks</a:t>
            </a:r>
            <a:endParaRPr sz="2400"/>
          </a:p>
          <a:p>
            <a:pPr indent="-381000" lvl="0" marL="457200" rtl="0">
              <a:spcBef>
                <a:spcPts val="0"/>
              </a:spcBef>
              <a:spcAft>
                <a:spcPts val="0"/>
              </a:spcAft>
              <a:buSzPts val="2400"/>
              <a:buChar char="●"/>
            </a:pPr>
            <a:r>
              <a:rPr lang="en" sz="2400"/>
              <a:t>Reuse key-IV or key-nonce pairs: You open yourself up to a multitude of issues</a:t>
            </a:r>
            <a:endParaRPr sz="2400"/>
          </a:p>
          <a:p>
            <a:pPr indent="-381000" lvl="0" marL="457200" rtl="0">
              <a:spcBef>
                <a:spcPts val="0"/>
              </a:spcBef>
              <a:spcAft>
                <a:spcPts val="0"/>
              </a:spcAft>
              <a:buSzPts val="2400"/>
              <a:buChar char="●"/>
            </a:pPr>
            <a:r>
              <a:rPr b="1" lang="en" sz="2400"/>
              <a:t>EVER USE ECB</a:t>
            </a:r>
            <a:r>
              <a:rPr lang="en" sz="2400"/>
              <a:t> -- Seriously, there’s never a good use case for ECB.  You’ve seen how bad it is.</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Detection of ECB</a:t>
            </a:r>
            <a:endParaRPr/>
          </a:p>
        </p:txBody>
      </p:sp>
      <p:sp>
        <p:nvSpPr>
          <p:cNvPr id="62" name="Shape 62"/>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If you have control of data being encrypted in some way (you don’t have to control all the data), then repetition is the easiest way to determine if ECB mode is in use.</a:t>
            </a:r>
            <a:endParaRPr/>
          </a:p>
          <a:p>
            <a:pPr indent="0" lvl="0" marL="0">
              <a:spcBef>
                <a:spcPts val="600"/>
              </a:spcBef>
              <a:spcAft>
                <a:spcPts val="0"/>
              </a:spcAft>
              <a:buNone/>
            </a:pPr>
            <a:r>
              <a:rPr lang="en"/>
              <a:t>Remember that with ECB, each block is encrypted independently.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Detection of ECB</a:t>
            </a:r>
            <a:endParaRPr/>
          </a:p>
        </p:txBody>
      </p:sp>
      <p:sp>
        <p:nvSpPr>
          <p:cNvPr id="68" name="Shape 68"/>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If you put 47 ‘A’ characters in a row into a payload that’s encrypted, this will guarantee repetition if a block size of 16 bytes (128 bits) or less is used.</a:t>
            </a:r>
            <a:endParaRPr/>
          </a:p>
          <a:p>
            <a:pPr indent="0" lvl="0" marL="0" rtl="0">
              <a:spcBef>
                <a:spcPts val="600"/>
              </a:spcBef>
              <a:spcAft>
                <a:spcPts val="0"/>
              </a:spcAft>
              <a:buNone/>
            </a:pPr>
            <a:r>
              <a:rPr lang="en"/>
              <a:t>No matter how many characters are before or after those 47 As, you will always have enough to fill at least two blocks.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Detection of Block Size</a:t>
            </a:r>
            <a:endParaRPr/>
          </a:p>
        </p:txBody>
      </p:sp>
      <p:sp>
        <p:nvSpPr>
          <p:cNvPr id="74" name="Shape 74"/>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Once we have repetition, determining the block size is trivial: Pick a character somewhere in the middle of your repeated ‘</a:t>
            </a:r>
            <a:r>
              <a:rPr i="1" lang="en"/>
              <a:t>A’</a:t>
            </a:r>
            <a:r>
              <a:rPr lang="en"/>
              <a:t>s and turn it into a ‘B’.</a:t>
            </a:r>
            <a:endParaRPr/>
          </a:p>
          <a:p>
            <a:pPr indent="0" lvl="0" marL="0">
              <a:spcBef>
                <a:spcPts val="600"/>
              </a:spcBef>
              <a:spcAft>
                <a:spcPts val="0"/>
              </a:spcAft>
              <a:buNone/>
            </a:pPr>
            <a:r>
              <a:rPr lang="en"/>
              <a:t>You will see some number of bytes change, or a gap in the repetition.  That number of bytes is your block size.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Detection of Offset</a:t>
            </a:r>
            <a:endParaRPr/>
          </a:p>
        </p:txBody>
      </p:sp>
      <p:sp>
        <p:nvSpPr>
          <p:cNvPr id="80" name="Shape 80"/>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400"/>
              <a:t>If you have an ECB payload and found repetition, the next step to exploitation is to figure out where in the string your data is being placed. To do this, we can exploit repetition again.</a:t>
            </a:r>
            <a:endParaRPr sz="2400"/>
          </a:p>
          <a:p>
            <a:pPr indent="0" lvl="0" marL="0" rtl="0">
              <a:spcBef>
                <a:spcPts val="600"/>
              </a:spcBef>
              <a:spcAft>
                <a:spcPts val="0"/>
              </a:spcAft>
              <a:buNone/>
            </a:pPr>
            <a:r>
              <a:rPr lang="en" sz="2400"/>
              <a:t>The number of characters you can change at the beginning of your payload is the offset from the beginning of the whole encrypted string.  The number of characters you can change at the end of your payload is the offset from the end.</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Notes on Padding Oracles</a:t>
            </a:r>
            <a:endParaRPr/>
          </a:p>
        </p:txBody>
      </p:sp>
      <p:sp>
        <p:nvSpPr>
          <p:cNvPr id="86" name="Shape 86"/>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AutoNum type="arabicPeriod"/>
            </a:pPr>
            <a:r>
              <a:rPr lang="en"/>
              <a:t>Most importantly, padding oracles only come into play with CBC mode, due to the XOR chaining nature of the mode.</a:t>
            </a:r>
            <a:endParaRPr/>
          </a:p>
          <a:p>
            <a:pPr indent="-419100" lvl="0" marL="457200" rtl="0">
              <a:spcBef>
                <a:spcPts val="0"/>
              </a:spcBef>
              <a:spcAft>
                <a:spcPts val="0"/>
              </a:spcAft>
              <a:buSzPts val="3000"/>
              <a:buAutoNum type="arabicPeriod"/>
            </a:pPr>
            <a:r>
              <a:rPr lang="en"/>
              <a:t>You must be able to manipulate the data.  If there’s an HMAC (implemented properly!) then this is a no-go.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Subnote</a:t>
            </a:r>
            <a:endParaRPr/>
          </a:p>
        </p:txBody>
      </p:sp>
      <p:sp>
        <p:nvSpPr>
          <p:cNvPr id="92" name="Shape 92"/>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I say that an HMAC implemented properly prevents padding oracle exploitation.  That’s correct, but remember, you </a:t>
            </a:r>
            <a:r>
              <a:rPr b="1" i="1" lang="en"/>
              <a:t>must validate the HMAC before decrypting</a:t>
            </a:r>
            <a:r>
              <a:rPr lang="en"/>
              <a:t>.</a:t>
            </a:r>
            <a:endParaRPr/>
          </a:p>
          <a:p>
            <a:pPr indent="0" lvl="0" marL="0">
              <a:spcBef>
                <a:spcPts val="600"/>
              </a:spcBef>
              <a:spcAft>
                <a:spcPts val="0"/>
              </a:spcAft>
              <a:buNone/>
            </a:pPr>
            <a:r>
              <a:rPr lang="en"/>
              <a:t>If it decrypts first, then you can find the padding.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Padding Oracle Detection</a:t>
            </a:r>
            <a:endParaRPr/>
          </a:p>
        </p:txBody>
      </p:sp>
      <p:sp>
        <p:nvSpPr>
          <p:cNvPr id="98" name="Shape 98"/>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The only reliable way to detect padding oracles is to actually exploit them to an extent.</a:t>
            </a:r>
            <a:endParaRPr/>
          </a:p>
          <a:p>
            <a:pPr indent="0" lvl="0" marL="0">
              <a:spcBef>
                <a:spcPts val="600"/>
              </a:spcBef>
              <a:spcAft>
                <a:spcPts val="0"/>
              </a:spcAft>
              <a:buNone/>
            </a:pPr>
            <a:r>
              <a:rPr lang="en"/>
              <a:t>The best thing you can do is run through all 256 possibilities for the last byte of the second-to-last block.  There should be no more than two values that give you different errors; everything else should be padding errors.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Padbuster</a:t>
            </a:r>
            <a:endParaRPr/>
          </a:p>
        </p:txBody>
      </p:sp>
      <p:sp>
        <p:nvSpPr>
          <p:cNvPr id="104" name="Shape 104"/>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The Padbuster tool from GDS is great for exploiting padding oracles and can successfully decrypt the data in vulnerable payloads in the vast majority of cases:</a:t>
            </a:r>
            <a:endParaRPr/>
          </a:p>
          <a:p>
            <a:pPr indent="0" lvl="0" marL="0">
              <a:spcBef>
                <a:spcPts val="600"/>
              </a:spcBef>
              <a:spcAft>
                <a:spcPts val="0"/>
              </a:spcAft>
              <a:buNone/>
            </a:pPr>
            <a:r>
              <a:rPr lang="en" u="sng">
                <a:solidFill>
                  <a:schemeClr val="hlink"/>
                </a:solidFill>
                <a:hlinkClick r:id="rId3"/>
              </a:rPr>
              <a:t>http://blog.gdssecurity.com/labs/2010/9/14/automated-padding-oracle-attacks-with-padbuster.html</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