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this session, we’re going to talk about are local and remote file inclusion bugs (LFI/RFI).  These are some of the most crippling bugs out there today.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 include(), for those who don’t know PHP, does a literal inclusion of the referenced file into the execution of the current one.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535"/>
            <a:ext cx="8458200" cy="71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05977"/>
            <a:ext cx="8686800" cy="11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1" i="0" sz="2400">
                <a:solidFill>
                  <a:schemeClr val="lt1"/>
                </a:solidFill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3093357"/>
            <a:ext cx="7772400" cy="7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Inclusion Bugs</a:t>
            </a:r>
            <a:endParaRPr/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33207" l="25065" r="20563" t="36483"/>
          <a:stretch/>
        </p:blipFill>
        <p:spPr>
          <a:xfrm>
            <a:off x="376800" y="2068250"/>
            <a:ext cx="4667250" cy="10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You’re testing a website and you see the following URL: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http://example.com/index.php?page=home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all seen this pattern before, but exploiting it can be interesting.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Changing the query to ?page=test gives you the following error embedded in the page:</a:t>
            </a:r>
            <a:endParaRPr sz="2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Warning: include(test.php): failed to open stream: No such file or directory in - on line 26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Well, that’s interesting.  It seems to be calling the include() function on the page you reference + ‘.php’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Well, what if we change it to ?page=http://demoseen.com/test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Suddenly, it’s making a web request to http://demoseen.com/test.php -- any code that’s contained in that file is going to be executed by the site in question.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Inclusion</a:t>
            </a:r>
            <a:endParaRPr/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Any time you’re including code on the fly based on user input without </a:t>
            </a:r>
            <a:r>
              <a:rPr i="1" lang="en" sz="2600"/>
              <a:t>very</a:t>
            </a:r>
            <a:r>
              <a:rPr lang="en" sz="2600"/>
              <a:t> strict whitelisting, you’re likely to run into file inclusion bugs.</a:t>
            </a:r>
            <a:endParaRPr sz="2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In many cases, PHP (and other languages/frameworks) will be configured to not allow web requests from an include() and the like.  When they’re possible, you have RFI -- when they’re not, you’re looking at LFI.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Authorization Bypass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Often, applications are written such that authorization checks happen in a different file than the actual logic.</a:t>
            </a:r>
            <a:endParaRPr sz="2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So in our scenario, going to ?page=admin might give you a login prompt for an admin area, but ?page=admin_users might give you direct access to the user management component for instance.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The safest way to handle this is not to have user input driven into include() and the like whatsoever.  This is the only sure-fire way to make sure that this bug will not pop up.</a:t>
            </a:r>
            <a:endParaRPr sz="2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/>
              <a:t>Otherwise, whitelisting is essential.  This should be as strict as possible without restricting functionality, to prevent odd edge-cases.</a:t>
            </a:r>
            <a:endParaRPr sz="28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case that neither of these is viable, then removing directory separators may be the only route.  This is </a:t>
            </a:r>
            <a:r>
              <a:rPr b="1" lang="en"/>
              <a:t>not</a:t>
            </a:r>
            <a:r>
              <a:rPr lang="en"/>
              <a:t> recommended, but will prevent URLs and directory traversal.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this point, your filesystem is the effective whitelist, so it’s rare that this is a good choice, but it does work.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