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this session, we’re going to talk about a technique that you will find useful in many cases.  This applies to directory traversal, LFI/RFI, file upload bugs, and a dozen others.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information at http://php.net/manual/en/security.filesystem.nullbytes.php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3093535"/>
            <a:ext cx="8458200" cy="71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093357"/>
            <a:ext cx="77724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205977"/>
            <a:ext cx="8686800" cy="11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205977"/>
            <a:ext cx="8686800" cy="11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460499"/>
            <a:ext cx="40302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56667" y="1461909"/>
            <a:ext cx="40302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205977"/>
            <a:ext cx="8686800" cy="11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4406309"/>
            <a:ext cx="8686800" cy="5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b="1" i="0" sz="2400">
                <a:solidFill>
                  <a:schemeClr val="lt1"/>
                </a:solidFill>
              </a:defRPr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b="1" i="0" sz="2400">
                <a:solidFill>
                  <a:schemeClr val="lt1"/>
                </a:solidFill>
              </a:defRPr>
            </a:lvl3pPr>
            <a:lvl4pPr indent="-3810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4pPr>
            <a:lvl5pPr indent="-3810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b="1" i="0" sz="2400">
                <a:solidFill>
                  <a:schemeClr val="lt1"/>
                </a:solidFill>
              </a:defRPr>
            </a:lvl5pPr>
            <a:lvl6pPr indent="-3810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b="1" i="0" sz="2400">
                <a:solidFill>
                  <a:schemeClr val="lt1"/>
                </a:solidFill>
              </a:defRPr>
            </a:lvl6pPr>
            <a:lvl7pPr indent="-3810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7pPr>
            <a:lvl8pPr indent="-3810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b="1" i="0" sz="2400">
                <a:solidFill>
                  <a:schemeClr val="lt1"/>
                </a:solidFill>
              </a:defRPr>
            </a:lvl8pPr>
            <a:lvl9pPr indent="-3810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b="1" i="0"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subTitle"/>
          </p:nvPr>
        </p:nvSpPr>
        <p:spPr>
          <a:xfrm>
            <a:off x="685800" y="3093357"/>
            <a:ext cx="7772400" cy="7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Termination Bugs</a:t>
            </a:r>
            <a:endParaRPr/>
          </a:p>
        </p:txBody>
      </p:sp>
      <p:pic>
        <p:nvPicPr>
          <p:cNvPr id="33" name="Shape 33"/>
          <p:cNvPicPr preferRelativeResize="0"/>
          <p:nvPr/>
        </p:nvPicPr>
        <p:blipFill rotWithShape="1">
          <a:blip r:embed="rId3">
            <a:alphaModFix/>
          </a:blip>
          <a:srcRect b="33207" l="25065" r="20563" t="36483"/>
          <a:stretch/>
        </p:blipFill>
        <p:spPr>
          <a:xfrm>
            <a:off x="376800" y="2068250"/>
            <a:ext cx="4667250" cy="109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Terminator</a:t>
            </a:r>
            <a:endParaRPr/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The null character (\x00, %00, etc) is used to terminate C strings.  That is, you have a series of characters ending with a null in memory.  We don’t often test web apps written in C, so why is that relevant?</a:t>
            </a:r>
            <a:endParaRPr sz="2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Well, most dynamic language implementations are written in C, including Python, PHP, Ruby, and most others.  This legacy comes in handy.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</a:t>
            </a:r>
            <a:endParaRPr/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Looking at a simple inclusion script, we have code like this: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Simple inclusion of </a:t>
            </a:r>
            <a:r>
              <a:rPr i="1" lang="en"/>
              <a:t>page</a:t>
            </a:r>
            <a:r>
              <a:rPr lang="en"/>
              <a:t> from GET + ‘.php’ </a:t>
            </a:r>
            <a:endParaRPr/>
          </a:p>
        </p:txBody>
      </p:sp>
      <p:pic>
        <p:nvPicPr>
          <p:cNvPr id="46" name="Shape 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75" y="2543475"/>
            <a:ext cx="8199625" cy="1656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</a:t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But what if we want to read, say, /etc/passwd?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we throw a null byte at the end of the page variable, it might only read up to that point when opening the file, allowing us to read any file we want.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 we try ?page=/etc/passwd%00 and, lo and behold, we see a passwd file in the page.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</a:t>
            </a:r>
            <a:endParaRPr/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bug could allow you to truncate strings at will, based on where in the application you’re attempting to reach.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reading files, PHP uses native C functions (as most runtimes do), and due to a lack of proper string handling, this bug pops up all over the place.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I strongly recommend you throw null bytes into anything related to file handling, particularly when dealing with PHP.</a:t>
            </a:r>
            <a:endParaRPr sz="27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Most browsers will strip %00 from requests, or truncate them there.  Burp will allow you to embed literal nulls as well as URLencoded (%00) nulls.</a:t>
            </a:r>
            <a:endParaRPr sz="27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You’ll find very interesting bugs if you do this regularly.</a:t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