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session, we’re going to talk about a now mostly antiquated bug, but that doesn’t mean you won’t still find it all over the place in legacy apps.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Fixation</a:t>
            </a:r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33207" l="25065" r="20563" t="36483"/>
          <a:stretch/>
        </p:blipFill>
        <p:spPr>
          <a:xfrm>
            <a:off x="376800" y="2068250"/>
            <a:ext cx="4667250" cy="10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As the name implies, it’s a bug in which the session becomes fixated.</a:t>
            </a:r>
            <a:endParaRPr sz="2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By putting the session ID in the query string or another insecure location, it’s possible for an attacker to trick a victim into using a given session ID to log in.</a:t>
            </a:r>
            <a:endParaRPr sz="27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Then the attacker can use that session ID for any purpose, without needing credentials.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Flow</a:t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Attacker -&gt; Victim: Go to http://innocentsite.org/login?PHPSESSID=0123456789ABCDEF</a:t>
            </a:r>
            <a:endParaRPr sz="2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Victim -&gt; innocentsite: Logs in with her credentials, using the session ID in the query</a:t>
            </a:r>
            <a:endParaRPr sz="27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Attacker -&gt; innocentsite: My session ID is 0123456789ABCDEF, please transfer all funds to account X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Problems In One</a:t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There are really two problems here, that are generally combined under “Session Fixation”, but they’re worth talking about separately:</a:t>
            </a:r>
            <a:endParaRPr sz="2800"/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Session IDs in the query string are easy to leak to other users, or to other sites via Referer</a:t>
            </a:r>
            <a:endParaRPr sz="2800"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Session IDs are used as the sole mechanism to tie a browser to a user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Visible Session IDs</a:t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have mostly gone away, but were a huge problem up until recently.  You’ll still see them, mostly in legacy PHP apps.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not only enable session fixation, but complete leakage of session credentials.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== Authentication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Sessions are most commonly used for consistent authentication throughout the user’s continued use of an application, right?  That’s how we usually see it.</a:t>
            </a:r>
            <a:endParaRPr sz="2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But they’re often used to store things like:</a:t>
            </a:r>
            <a:endParaRPr sz="2700"/>
          </a:p>
          <a:p>
            <a:pPr indent="-400050" lvl="0" marL="457200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Number of login attempts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Saved email/username</a:t>
            </a:r>
            <a:endParaRPr sz="2700"/>
          </a:p>
          <a:p>
            <a: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Many other ancillary pieces of data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Getting rid of visible Session IDs is critical, but if your app/server still allows them to be passed in that way, you’re no more secured from session fixation.</a:t>
            </a:r>
            <a:endParaRPr sz="2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The key is simple:  When a user logs in, they get a brand new session with a brand new ID.  No matter if they just got a session for visiting the site 30 seconds ago.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cuts session fixation off at the knees by not allowing a single session ID to persist across logins, and reinforces the proper session == authentication paradigm.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