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астник WSR-06" initials="УW" lastIdx="2" clrIdx="0">
    <p:extLst>
      <p:ext uri="{19B8F6BF-5375-455C-9EA6-DF929625EA0E}">
        <p15:presenceInfo xmlns:p15="http://schemas.microsoft.com/office/powerpoint/2012/main" userId="Участник WSR-0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4T13:13:32.35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14T13:19:26.232" idx="2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3638" y="699654"/>
            <a:ext cx="8825658" cy="3329581"/>
          </a:xfrm>
        </p:spPr>
        <p:txBody>
          <a:bodyPr/>
          <a:lstStyle/>
          <a:p>
            <a:r>
              <a:rPr lang="ru-RU" sz="5400" i="1" dirty="0" smtClean="0"/>
              <a:t>Задание Демонстрационного экзамена </a:t>
            </a:r>
            <a:br>
              <a:rPr lang="ru-RU" sz="5400" i="1" dirty="0" smtClean="0"/>
            </a:br>
            <a:r>
              <a:rPr lang="ru-RU" sz="5400" i="1" dirty="0" smtClean="0"/>
              <a:t>Вариант 3</a:t>
            </a:r>
            <a:endParaRPr lang="ru-RU" sz="54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13638" y="5001823"/>
            <a:ext cx="8825658" cy="861420"/>
          </a:xfrm>
        </p:spPr>
        <p:txBody>
          <a:bodyPr>
            <a:normAutofit/>
          </a:bodyPr>
          <a:lstStyle/>
          <a:p>
            <a:r>
              <a:rPr lang="ru-RU" sz="2400" i="1" dirty="0" smtClean="0"/>
              <a:t>Подготовил:    </a:t>
            </a:r>
            <a:r>
              <a:rPr lang="ru-RU" sz="2400" i="1" dirty="0" err="1" smtClean="0"/>
              <a:t>горохов</a:t>
            </a:r>
            <a:r>
              <a:rPr lang="ru-RU" sz="2400" i="1" dirty="0" smtClean="0"/>
              <a:t> А.В.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407504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Модуль 1: </a:t>
            </a:r>
            <a:r>
              <a:rPr lang="en-US" sz="3600" dirty="0" smtClean="0"/>
              <a:t>“</a:t>
            </a:r>
            <a:r>
              <a:rPr lang="ru-RU" sz="3600" dirty="0" smtClean="0"/>
              <a:t>Разработка рабочего пространства и графического интерфейса</a:t>
            </a:r>
            <a:r>
              <a:rPr lang="en-US" sz="3600" dirty="0" smtClean="0"/>
              <a:t>”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59" t="22090" r="38388" b="14070"/>
          <a:stretch/>
        </p:blipFill>
        <p:spPr>
          <a:xfrm>
            <a:off x="6476999" y="2540000"/>
            <a:ext cx="4853249" cy="32290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077" y="3167149"/>
            <a:ext cx="4962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Создано рабочее пространство по шаблону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Разработан пользовательский интерфейс для работы с объектами рабочего пространства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9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Модуль 2: </a:t>
            </a:r>
            <a:r>
              <a:rPr lang="en-US" dirty="0" smtClean="0"/>
              <a:t>“</a:t>
            </a:r>
            <a:r>
              <a:rPr lang="ru-RU" dirty="0" smtClean="0"/>
              <a:t>Разработка системы управления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68" t="21808" r="38397" b="14199"/>
          <a:stretch/>
        </p:blipFill>
        <p:spPr>
          <a:xfrm>
            <a:off x="5976851" y="1713537"/>
            <a:ext cx="5852907" cy="4296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2493817"/>
            <a:ext cx="4580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Добавлен функционал по управлению транспортом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Заданы правила поведения транспорта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Дополнен пользовательский интерфейс, а так же прописана логика движения с учетом правил  движения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19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Модуль 3: </a:t>
            </a:r>
            <a:r>
              <a:rPr lang="en-US" sz="3600" dirty="0" smtClean="0"/>
              <a:t>“</a:t>
            </a:r>
            <a:r>
              <a:rPr lang="ru-RU" sz="3600" dirty="0" smtClean="0"/>
              <a:t>Проектирование, создание и подключение базы данных</a:t>
            </a:r>
            <a:r>
              <a:rPr lang="en-US" sz="3600" smtClean="0"/>
              <a:t>”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200" t="16459" r="11762" b="23312"/>
          <a:stretch/>
        </p:blipFill>
        <p:spPr>
          <a:xfrm>
            <a:off x="5660968" y="2036128"/>
            <a:ext cx="6018414" cy="40566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2015" y="3366654"/>
            <a:ext cx="4729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Создана база данных </a:t>
            </a:r>
            <a:r>
              <a:rPr lang="en-US" dirty="0" smtClean="0"/>
              <a:t>c </a:t>
            </a:r>
            <a:r>
              <a:rPr lang="ru-RU" dirty="0" smtClean="0"/>
              <a:t>таблицами для хранения информации о работе программы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Модуль 4: </a:t>
            </a:r>
            <a:r>
              <a:rPr lang="en-US" sz="3200" dirty="0" smtClean="0"/>
              <a:t>”</a:t>
            </a:r>
            <a:r>
              <a:rPr lang="ru-RU" sz="3200" dirty="0" smtClean="0"/>
              <a:t>Подключение, настройка и обучение модели искусственного интеллекта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8" t="2392" r="49318" b="33615"/>
          <a:stretch/>
        </p:blipFill>
        <p:spPr>
          <a:xfrm>
            <a:off x="5976851" y="2098151"/>
            <a:ext cx="6039943" cy="4443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513" y="2568633"/>
            <a:ext cx="50042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Дополнен пользовательский интерфейс кнопками запуска </a:t>
            </a:r>
            <a:r>
              <a:rPr lang="en-US" dirty="0" smtClean="0"/>
              <a:t>Start Learning </a:t>
            </a:r>
            <a:r>
              <a:rPr lang="ru-RU" dirty="0" smtClean="0"/>
              <a:t>и </a:t>
            </a:r>
            <a:r>
              <a:rPr lang="ru-RU" dirty="0"/>
              <a:t>остановки </a:t>
            </a:r>
            <a:r>
              <a:rPr lang="en-US" dirty="0" smtClean="0"/>
              <a:t>Stop Learning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Добавлены в интерфейс счётчики и таймеры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Реализована система обучения модели искусственного интеллекта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29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94011" y="2896660"/>
            <a:ext cx="9404723" cy="1400530"/>
          </a:xfrm>
        </p:spPr>
        <p:txBody>
          <a:bodyPr/>
          <a:lstStyle/>
          <a:p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493093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88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Задание Демонстрационного экзамена  Вариант 3</vt:lpstr>
      <vt:lpstr>Модуль 1: “Разработка рабочего пространства и графического интерфейса”</vt:lpstr>
      <vt:lpstr>Модуль 2: “Разработка системы управления”</vt:lpstr>
      <vt:lpstr>Модуль 3: “Проектирование, создание и подключение базы данных”</vt:lpstr>
      <vt:lpstr>Модуль 4: ”Подключение, настройка и обучение модели искусственного интеллекта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Демонстрационного экзамена  Вариант 3</dc:title>
  <dc:creator>Участник WSR-06</dc:creator>
  <cp:lastModifiedBy>Участник WSR-06</cp:lastModifiedBy>
  <cp:revision>4</cp:revision>
  <dcterms:created xsi:type="dcterms:W3CDTF">2023-06-14T10:08:58Z</dcterms:created>
  <dcterms:modified xsi:type="dcterms:W3CDTF">2023-06-14T10:33:32Z</dcterms:modified>
</cp:coreProperties>
</file>