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3" r:id="rId2"/>
    <p:sldId id="284" r:id="rId3"/>
    <p:sldId id="285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6B04F3-6C67-499D-AFA7-A9B7F7F82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35600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F77496-784F-4C02-BD9F-871F2A947B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E7D3C3-C4DF-4731-B060-0E2ADB75ED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D21151-00F4-4F9C-AB21-672C4531105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4A800-DD10-4586-96F6-8816652E74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6BD6C-C197-41E3-B873-B15BAA0FD9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91389-9E9D-493F-B85D-92B6D2C8DE7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AFFC1-BACB-4CD6-B2D4-9E3AAB0A6B8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386EA3-34F9-4977-A339-9EC4C5A9FE7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B778FD-F548-4BE4-9926-DEF422E5908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AF2FC3-CBDA-476C-9170-827E113C248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719760-A5EB-4CE6-B22D-3BB00B80A87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105C588-9461-4815-980F-E5485A7FFF4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334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对于违反实体完整性和用户定义完整性的操作，一般都拒绝执行。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如果违反参照完整性，处理方案分别针对被参照关系和参照关系。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参照关系，外码主要约束插入操作，插入元组的外码或者</a:t>
            </a:r>
            <a:r>
              <a:rPr lang="zh-CN" altLang="en-US" sz="2400" dirty="0" smtClean="0"/>
              <a:t>参照</a:t>
            </a:r>
            <a:r>
              <a:rPr lang="en-US" altLang="zh-CN" sz="2400" dirty="0" smtClean="0"/>
              <a:t>******</a:t>
            </a:r>
            <a:r>
              <a:rPr lang="zh-CN" altLang="en-US" sz="2400" dirty="0" smtClean="0"/>
              <a:t>关系</a:t>
            </a:r>
            <a:r>
              <a:rPr lang="zh-CN" altLang="en-US" sz="2400" dirty="0"/>
              <a:t>的某个主码值，或者取空值。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被参照关系，外码主要约束删除或者更新操作，主要</a:t>
            </a:r>
            <a:r>
              <a:rPr lang="zh-CN" altLang="en-US" sz="2400" dirty="0" smtClean="0"/>
              <a:t>有</a:t>
            </a:r>
            <a:r>
              <a:rPr lang="en-US" altLang="zh-CN" sz="2400" dirty="0" smtClean="0"/>
              <a:t>***</a:t>
            </a:r>
            <a:r>
              <a:rPr lang="zh-CN" altLang="en-US" sz="2400" dirty="0" smtClean="0"/>
              <a:t>联</a:t>
            </a:r>
            <a:r>
              <a:rPr lang="zh-CN" altLang="en-US" sz="2400" dirty="0"/>
              <a:t>删除（更新）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****</a:t>
            </a:r>
            <a:r>
              <a:rPr lang="zh-CN" altLang="en-US" sz="2400" dirty="0" smtClean="0"/>
              <a:t>空</a:t>
            </a:r>
            <a:r>
              <a:rPr lang="zh-CN" altLang="en-US" sz="2400" dirty="0"/>
              <a:t>删除（更新）</a:t>
            </a:r>
            <a:r>
              <a:rPr lang="zh-CN" altLang="en-US" sz="2400" dirty="0" smtClean="0"/>
              <a:t>、受限删除</a:t>
            </a:r>
            <a:r>
              <a:rPr lang="zh-CN" altLang="en-US" sz="2400" dirty="0"/>
              <a:t>（更新）三种完整性保护方式。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A800-DD10-4586-96F6-8816652E7436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368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CREATE TABLE </a:t>
            </a:r>
            <a:r>
              <a:rPr lang="en-US" altLang="zh-CN" sz="2400" dirty="0"/>
              <a:t>Male (PID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PRIMARY KEY</a:t>
            </a:r>
            <a:r>
              <a:rPr lang="en-US" altLang="zh-CN" sz="2400" dirty="0"/>
              <a:t>, </a:t>
            </a:r>
          </a:p>
          <a:p>
            <a:pPr marL="0" indent="0">
              <a:buNone/>
            </a:pPr>
            <a:r>
              <a:rPr lang="en-US" altLang="zh-CN" sz="2400" dirty="0"/>
              <a:t>name char(8), phone char(11);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CREATE TABLE </a:t>
            </a:r>
            <a:r>
              <a:rPr lang="en-US" altLang="zh-CN" sz="2400" dirty="0"/>
              <a:t>Female(PID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PRIMARY KEY</a:t>
            </a:r>
            <a:r>
              <a:rPr lang="en-US" altLang="zh-CN" sz="2400" dirty="0"/>
              <a:t>, </a:t>
            </a:r>
          </a:p>
          <a:p>
            <a:pPr marL="0" indent="0">
              <a:buNone/>
            </a:pPr>
            <a:r>
              <a:rPr lang="en-US" altLang="zh-CN" sz="2400" dirty="0"/>
              <a:t>name char(8), phone char(11);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CREATE ASSERTION </a:t>
            </a:r>
            <a:r>
              <a:rPr lang="en-US" altLang="zh-CN" sz="2400" dirty="0" err="1"/>
              <a:t>Totalguest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CHECK</a:t>
            </a:r>
            <a:r>
              <a:rPr lang="en-US" altLang="zh-CN" sz="2400" dirty="0"/>
              <a:t>(</a:t>
            </a:r>
          </a:p>
          <a:p>
            <a:pPr marL="0" indent="0">
              <a:buNone/>
            </a:pPr>
            <a:r>
              <a:rPr lang="en-US" altLang="zh-CN" sz="2400" dirty="0"/>
              <a:t>(SELECT COUNT(*) FROM Male)</a:t>
            </a:r>
          </a:p>
          <a:p>
            <a:pPr marL="0" indent="0">
              <a:buNone/>
            </a:pPr>
            <a:r>
              <a:rPr lang="en-US" altLang="zh-CN" sz="2400" dirty="0"/>
              <a:t>   +(</a:t>
            </a:r>
            <a:r>
              <a:rPr lang="en-US" altLang="zh-CN" sz="2400" dirty="0" smtClean="0"/>
              <a:t>SELECT </a:t>
            </a:r>
            <a:r>
              <a:rPr lang="zh-CN" altLang="en-US" sz="2400" dirty="0" smtClean="0"/>
              <a:t>。。。。。</a:t>
            </a:r>
            <a:r>
              <a:rPr lang="en-US" altLang="zh-CN" sz="2400" dirty="0" smtClean="0"/>
              <a:t>FROM </a:t>
            </a:r>
            <a:r>
              <a:rPr lang="en-US" altLang="zh-CN" sz="2400" dirty="0"/>
              <a:t>Female)&lt;=50</a:t>
            </a:r>
          </a:p>
          <a:p>
            <a:pPr marL="0" indent="0">
              <a:buNone/>
            </a:pPr>
            <a:r>
              <a:rPr lang="en-US" altLang="zh-CN" sz="2400" dirty="0"/>
              <a:t>);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A800-DD10-4586-96F6-8816652E74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901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CREATE ASSERTION </a:t>
            </a:r>
            <a:r>
              <a:rPr lang="en-US" altLang="zh-CN" sz="2400" dirty="0" err="1"/>
              <a:t>Totalguest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CHECK</a:t>
            </a:r>
            <a:r>
              <a:rPr lang="en-US" altLang="zh-CN" sz="2400" dirty="0"/>
              <a:t>(</a:t>
            </a:r>
          </a:p>
          <a:p>
            <a:pPr marL="0" indent="0">
              <a:buNone/>
            </a:pPr>
            <a:r>
              <a:rPr lang="en-US" altLang="zh-CN" sz="2400" dirty="0"/>
              <a:t>50&gt;=(SELECT COUNT(*) </a:t>
            </a:r>
          </a:p>
          <a:p>
            <a:pPr marL="0" indent="0">
              <a:buNone/>
            </a:pPr>
            <a:r>
              <a:rPr lang="en-US" altLang="zh-CN" sz="2400" dirty="0"/>
              <a:t>FROM (</a:t>
            </a:r>
          </a:p>
          <a:p>
            <a:pPr marL="0" indent="0">
              <a:buNone/>
            </a:pPr>
            <a:r>
              <a:rPr lang="en-US" altLang="zh-CN" sz="2400" dirty="0"/>
              <a:t>  SELECT PID, name, phone</a:t>
            </a:r>
          </a:p>
          <a:p>
            <a:pPr marL="0" indent="0">
              <a:buNone/>
            </a:pPr>
            <a:r>
              <a:rPr lang="en-US" altLang="zh-CN" sz="2400" dirty="0"/>
              <a:t>  FROM Male</a:t>
            </a:r>
          </a:p>
          <a:p>
            <a:pPr marL="0" indent="0">
              <a:buNone/>
            </a:pPr>
            <a:r>
              <a:rPr lang="en-US" altLang="zh-CN" sz="2400" dirty="0"/>
              <a:t>  UNION</a:t>
            </a:r>
          </a:p>
          <a:p>
            <a:pPr marL="0" indent="0">
              <a:buNone/>
            </a:pPr>
            <a:r>
              <a:rPr lang="en-US" altLang="zh-CN" sz="2400" dirty="0"/>
              <a:t>  SELECT </a:t>
            </a:r>
            <a:r>
              <a:rPr lang="zh-CN" altLang="en-US" sz="2400" smtClean="0"/>
              <a:t>。。。。。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FROM Female</a:t>
            </a:r>
          </a:p>
          <a:p>
            <a:pPr marL="0" indent="0">
              <a:buNone/>
            </a:pPr>
            <a:r>
              <a:rPr lang="en-US" altLang="zh-CN" sz="2400" dirty="0"/>
              <a:t>  )</a:t>
            </a:r>
          </a:p>
          <a:p>
            <a:pPr marL="0" indent="0">
              <a:buNone/>
            </a:pPr>
            <a:r>
              <a:rPr lang="en-US" altLang="zh-CN" sz="2400" dirty="0"/>
              <a:t>));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A800-DD10-4586-96F6-8816652E74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09772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205</Words>
  <Application>Microsoft Office PowerPoint</Application>
  <PresentationFormat>全屏显示(4:3)</PresentationFormat>
  <Paragraphs>31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宋体</vt:lpstr>
      <vt:lpstr>Arial</vt:lpstr>
      <vt:lpstr>默认设计模板</vt:lpstr>
      <vt:lpstr>第5章 7</vt:lpstr>
      <vt:lpstr>第5章 8</vt:lpstr>
      <vt:lpstr>第5章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teacher</cp:lastModifiedBy>
  <cp:revision>61</cp:revision>
  <cp:lastPrinted>1601-01-01T00:00:00Z</cp:lastPrinted>
  <dcterms:created xsi:type="dcterms:W3CDTF">1601-01-01T00:00:00Z</dcterms:created>
  <dcterms:modified xsi:type="dcterms:W3CDTF">2024-05-28T09:13:57Z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