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3" r:id="rId2"/>
    <p:sldId id="278" r:id="rId3"/>
    <p:sldId id="27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0" autoAdjust="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C6E43A-1BAD-4436-A5C4-A72C07C7B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8" r:id="rId2"/>
    <p:sldLayoutId id="214748372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因为</a:t>
            </a:r>
            <a:r>
              <a:rPr lang="en-US" altLang="zh-CN" dirty="0"/>
              <a:t>X→Y</a:t>
            </a:r>
            <a:r>
              <a:rPr lang="zh-CN" altLang="en-US" dirty="0"/>
              <a:t>，由增广律可得</a:t>
            </a:r>
            <a:r>
              <a:rPr lang="en-US" altLang="zh-CN" dirty="0"/>
              <a:t>XZ →YZ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 smtClean="0"/>
              <a:t>同理由。。。可得到</a:t>
            </a:r>
            <a:r>
              <a:rPr lang="en-US" altLang="zh-CN" dirty="0"/>
              <a:t>XX →XZ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再由传递律可得</a:t>
            </a:r>
            <a:r>
              <a:rPr lang="en-US" altLang="zh-CN" dirty="0"/>
              <a:t>X →XZ →YZ</a:t>
            </a:r>
            <a:r>
              <a:rPr lang="zh-CN" altLang="en-US" dirty="0"/>
              <a:t>。证毕。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X →Y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zh-CN" altLang="en-US" dirty="0" smtClean="0"/>
              <a:t>。。。</a:t>
            </a:r>
            <a:r>
              <a:rPr lang="zh-CN" altLang="en-US" dirty="0" smtClean="0"/>
              <a:t>律</a:t>
            </a:r>
            <a:r>
              <a:rPr lang="zh-CN" altLang="en-US" dirty="0"/>
              <a:t>可得</a:t>
            </a:r>
            <a:r>
              <a:rPr lang="en-US" altLang="zh-CN" dirty="0"/>
              <a:t>WX →WY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/>
              <a:t>再由传递律可得</a:t>
            </a:r>
            <a:r>
              <a:rPr lang="en-US" altLang="zh-CN" dirty="0"/>
              <a:t>XW →WY →Z</a:t>
            </a:r>
            <a:r>
              <a:rPr lang="zh-CN" altLang="en-US" dirty="0"/>
              <a:t>，证毕。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）由自反律可得</a:t>
            </a:r>
            <a:r>
              <a:rPr lang="en-US" altLang="zh-CN" dirty="0"/>
              <a:t>Y →Z</a:t>
            </a:r>
            <a:r>
              <a:rPr lang="zh-CN" altLang="en-US" dirty="0"/>
              <a:t>，再由传递律可得</a:t>
            </a:r>
            <a:r>
              <a:rPr lang="en-US" altLang="zh-CN" dirty="0"/>
              <a:t>X →Y →Z</a:t>
            </a:r>
            <a:r>
              <a:rPr lang="zh-CN" altLang="en-US" dirty="0"/>
              <a:t>，证毕。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565" y="332656"/>
            <a:ext cx="8229600" cy="6525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BC</a:t>
            </a:r>
            <a:r>
              <a:rPr lang="zh-CN" altLang="en-US" dirty="0"/>
              <a:t>包含码，亦即</a:t>
            </a:r>
            <a:r>
              <a:rPr lang="en-US" altLang="zh-CN" dirty="0"/>
              <a:t>BC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决定</a:t>
            </a:r>
            <a:r>
              <a:rPr lang="en-US" altLang="zh-CN" dirty="0"/>
              <a:t>A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ACE</a:t>
            </a:r>
            <a:r>
              <a:rPr lang="zh-CN" altLang="en-US" dirty="0"/>
              <a:t>、</a:t>
            </a:r>
            <a:r>
              <a:rPr lang="en-US" altLang="zh-CN" dirty="0"/>
              <a:t>BCE</a:t>
            </a:r>
            <a:r>
              <a:rPr lang="zh-CN" altLang="en-US" dirty="0"/>
              <a:t>、</a:t>
            </a:r>
            <a:r>
              <a:rPr lang="en-US" altLang="zh-CN" dirty="0"/>
              <a:t>DCE</a:t>
            </a:r>
          </a:p>
          <a:p>
            <a:pPr marL="0" indent="0">
              <a:buNone/>
            </a:pPr>
            <a:r>
              <a:rPr lang="zh-CN" altLang="en-US" dirty="0" smtClean="0"/>
              <a:t>首先为了缩小求候选码的搜索范围，先要分析找出</a:t>
            </a:r>
            <a:r>
              <a:rPr lang="en-US" altLang="zh-CN" dirty="0" smtClean="0"/>
              <a:t>L</a:t>
            </a:r>
            <a:r>
              <a:rPr lang="zh-CN" altLang="en-US" dirty="0" smtClean="0"/>
              <a:t>类属性和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类属性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dirty="0"/>
              <a:t> </a:t>
            </a:r>
            <a:r>
              <a:rPr lang="en-US" altLang="zh-CN" dirty="0" smtClean="0"/>
              <a:t>CE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CE</a:t>
            </a:r>
            <a:r>
              <a:rPr lang="zh-CN" altLang="en-US" dirty="0" smtClean="0"/>
              <a:t>本身非</a:t>
            </a:r>
            <a:r>
              <a:rPr lang="zh-CN" altLang="en-US" dirty="0"/>
              <a:t>码，故任何候选码必须包含</a:t>
            </a:r>
            <a:r>
              <a:rPr lang="en-US" altLang="zh-CN" dirty="0" smtClean="0"/>
              <a:t>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接下来逐步扩大候选码的搜索范围，依次加入单个属性，计算每次</a:t>
            </a:r>
            <a:r>
              <a:rPr lang="en-US" altLang="zh-CN" dirty="0" smtClean="0"/>
              <a:t>CE</a:t>
            </a:r>
            <a:r>
              <a:rPr lang="zh-CN" altLang="en-US" dirty="0" smtClean="0"/>
              <a:t>加入单个属性后是否达到候选码的条件要求（属性闭包的计算，判断属性闭包是否覆盖所有属性，如果覆盖，由于仅靠</a:t>
            </a:r>
            <a:r>
              <a:rPr lang="en-US" altLang="zh-CN" dirty="0" smtClean="0"/>
              <a:t>CE</a:t>
            </a:r>
            <a:r>
              <a:rPr lang="zh-CN" altLang="en-US" dirty="0" smtClean="0"/>
              <a:t>属性的闭包是无法覆盖关系所有属性的，所以加入新属性后的属性闭包是完全函数依赖，也就是候选码）</a:t>
            </a:r>
            <a:r>
              <a:rPr lang="zh-CN" altLang="en-US" dirty="0" smtClean="0"/>
              <a:t>，逐个测试，发现结果全部</a:t>
            </a:r>
            <a:r>
              <a:rPr lang="zh-CN" altLang="en-US" dirty="0"/>
              <a:t>候选码为</a:t>
            </a:r>
            <a:r>
              <a:rPr lang="en-US" altLang="zh-CN" dirty="0"/>
              <a:t>ACE</a:t>
            </a:r>
            <a:r>
              <a:rPr lang="zh-CN" altLang="en-US" dirty="0"/>
              <a:t>、</a:t>
            </a:r>
            <a:r>
              <a:rPr lang="en-US" altLang="zh-CN" dirty="0"/>
              <a:t>BCE</a:t>
            </a:r>
            <a:r>
              <a:rPr lang="zh-CN" altLang="en-US" dirty="0"/>
              <a:t>、</a:t>
            </a:r>
            <a:r>
              <a:rPr lang="en-US" altLang="zh-CN" dirty="0"/>
              <a:t>DCE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）该</a:t>
            </a:r>
            <a:r>
              <a:rPr lang="zh-CN" altLang="en-US" dirty="0" smtClean="0"/>
              <a:t>关系有无非</a:t>
            </a:r>
            <a:r>
              <a:rPr lang="zh-CN" altLang="en-US" dirty="0"/>
              <a:t>主</a:t>
            </a:r>
            <a:r>
              <a:rPr lang="zh-CN" altLang="en-US" dirty="0" smtClean="0"/>
              <a:t>属性？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dirty="0" smtClean="0"/>
              <a:t>是</a:t>
            </a:r>
            <a:r>
              <a:rPr lang="en-US" altLang="zh-CN" dirty="0"/>
              <a:t>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部是否包含码？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48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正确的：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7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错误的：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反例：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）利用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属性的对称性，可以得出</a:t>
            </a:r>
            <a:r>
              <a:rPr lang="en-US" altLang="zh-CN" dirty="0" smtClean="0"/>
              <a:t>A </a:t>
            </a:r>
            <a:r>
              <a:rPr lang="en-US" altLang="zh-CN" dirty="0"/>
              <a:t>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不是唯一的必要条件，从而举出反例</a:t>
            </a:r>
            <a:r>
              <a:rPr lang="en-US" altLang="zh-CN" dirty="0" smtClean="0"/>
              <a:t>A </a:t>
            </a:r>
            <a:r>
              <a:rPr lang="en-US" altLang="zh-CN" dirty="0"/>
              <a:t>→C</a:t>
            </a:r>
            <a:r>
              <a:rPr lang="zh-CN" altLang="en-US" dirty="0" smtClean="0"/>
              <a:t>时。。。。。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8</a:t>
            </a:r>
            <a:r>
              <a:rPr lang="zh-CN" altLang="en-US" dirty="0"/>
              <a:t>）当</a:t>
            </a:r>
            <a:r>
              <a:rPr lang="en-US" altLang="zh-CN" dirty="0"/>
              <a:t>BC</a:t>
            </a:r>
            <a:r>
              <a:rPr lang="zh-CN" altLang="en-US" dirty="0"/>
              <a:t>完全函数决定</a:t>
            </a:r>
            <a:r>
              <a:rPr lang="en-US" altLang="zh-CN" dirty="0"/>
              <a:t>A</a:t>
            </a:r>
            <a:r>
              <a:rPr lang="zh-CN" altLang="en-US" dirty="0"/>
              <a:t>时，没有单独的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决定</a:t>
            </a:r>
            <a:r>
              <a:rPr lang="en-US" altLang="zh-CN" dirty="0"/>
              <a:t>A</a:t>
            </a:r>
          </a:p>
          <a:p>
            <a:pPr>
              <a:buNone/>
            </a:pPr>
            <a:r>
              <a:rPr lang="zh-CN" altLang="en-US" dirty="0"/>
              <a:t>，例如</a:t>
            </a:r>
            <a:r>
              <a:rPr lang="en-US" altLang="zh-CN" dirty="0"/>
              <a:t>(SNO,CNO) → CJ</a:t>
            </a:r>
            <a:r>
              <a:rPr lang="zh-CN" altLang="en-US" dirty="0"/>
              <a:t>成立</a:t>
            </a:r>
            <a:r>
              <a:rPr lang="zh-CN" altLang="en-US" dirty="0" smtClean="0"/>
              <a:t>，。。。。。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3147</TotalTime>
  <Words>382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隶书</vt:lpstr>
      <vt:lpstr>宋体</vt:lpstr>
      <vt:lpstr>微软雅黑</vt:lpstr>
      <vt:lpstr>Calibri</vt:lpstr>
      <vt:lpstr>Constantia</vt:lpstr>
      <vt:lpstr>Times New Roman</vt:lpstr>
      <vt:lpstr>Verdana</vt:lpstr>
      <vt:lpstr>Wingdings 2</vt:lpstr>
      <vt:lpstr>流畅</vt:lpstr>
      <vt:lpstr>第6章 作业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teacher</cp:lastModifiedBy>
  <cp:revision>324</cp:revision>
  <dcterms:created xsi:type="dcterms:W3CDTF">2005-04-05T01:48:35Z</dcterms:created>
  <dcterms:modified xsi:type="dcterms:W3CDTF">2024-05-28T09:24:12Z</dcterms:modified>
</cp:coreProperties>
</file>