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46447"/>
            <a:ext cx="12192000" cy="2512060"/>
          </a:xfrm>
          <a:custGeom>
            <a:avLst/>
            <a:gdLst/>
            <a:ahLst/>
            <a:cxnLst/>
            <a:rect l="l" t="t" r="r" b="b"/>
            <a:pathLst>
              <a:path w="12192000" h="2512059">
                <a:moveTo>
                  <a:pt x="0" y="2511552"/>
                </a:moveTo>
                <a:lnTo>
                  <a:pt x="12192000" y="2511552"/>
                </a:lnTo>
                <a:lnTo>
                  <a:pt x="12192000" y="0"/>
                </a:lnTo>
                <a:lnTo>
                  <a:pt x="0" y="0"/>
                </a:lnTo>
                <a:lnTo>
                  <a:pt x="0" y="25115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2632075"/>
          </a:xfrm>
          <a:custGeom>
            <a:avLst/>
            <a:gdLst/>
            <a:ahLst/>
            <a:cxnLst/>
            <a:rect l="l" t="t" r="r" b="b"/>
            <a:pathLst>
              <a:path w="12192000" h="2632075">
                <a:moveTo>
                  <a:pt x="0" y="2631948"/>
                </a:moveTo>
                <a:lnTo>
                  <a:pt x="12192000" y="2631948"/>
                </a:lnTo>
                <a:lnTo>
                  <a:pt x="12192000" y="0"/>
                </a:lnTo>
                <a:lnTo>
                  <a:pt x="0" y="0"/>
                </a:lnTo>
                <a:lnTo>
                  <a:pt x="0" y="26319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664"/>
            <a:ext cx="12192000" cy="23622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631947"/>
            <a:ext cx="12192000" cy="1751330"/>
          </a:xfrm>
          <a:custGeom>
            <a:avLst/>
            <a:gdLst/>
            <a:ahLst/>
            <a:cxnLst/>
            <a:rect l="l" t="t" r="r" b="b"/>
            <a:pathLst>
              <a:path w="12192000" h="1751329">
                <a:moveTo>
                  <a:pt x="12192000" y="1732140"/>
                </a:moveTo>
                <a:lnTo>
                  <a:pt x="0" y="1732140"/>
                </a:lnTo>
                <a:lnTo>
                  <a:pt x="0" y="1751190"/>
                </a:lnTo>
                <a:lnTo>
                  <a:pt x="12192000" y="1751190"/>
                </a:lnTo>
                <a:lnTo>
                  <a:pt x="12192000" y="1732140"/>
                </a:lnTo>
                <a:close/>
              </a:path>
              <a:path w="12192000" h="1751329">
                <a:moveTo>
                  <a:pt x="12192000" y="0"/>
                </a:moveTo>
                <a:lnTo>
                  <a:pt x="0" y="0"/>
                </a:lnTo>
                <a:lnTo>
                  <a:pt x="0" y="1714500"/>
                </a:lnTo>
                <a:lnTo>
                  <a:pt x="12192000" y="1714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336" y="2864624"/>
            <a:ext cx="10773308" cy="10692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8191" y="2886849"/>
            <a:ext cx="10030460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1316" y="6595554"/>
            <a:ext cx="246494" cy="24688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57428" y="6589191"/>
            <a:ext cx="11435080" cy="269240"/>
          </a:xfrm>
          <a:custGeom>
            <a:avLst/>
            <a:gdLst/>
            <a:ahLst/>
            <a:cxnLst/>
            <a:rect l="l" t="t" r="r" b="b"/>
            <a:pathLst>
              <a:path w="11435080" h="269240">
                <a:moveTo>
                  <a:pt x="11434572" y="102692"/>
                </a:moveTo>
                <a:lnTo>
                  <a:pt x="10784053" y="102692"/>
                </a:lnTo>
                <a:lnTo>
                  <a:pt x="10782656" y="96520"/>
                </a:lnTo>
                <a:lnTo>
                  <a:pt x="10780903" y="90170"/>
                </a:lnTo>
                <a:lnTo>
                  <a:pt x="10778858" y="85090"/>
                </a:lnTo>
                <a:lnTo>
                  <a:pt x="10776534" y="78740"/>
                </a:lnTo>
                <a:lnTo>
                  <a:pt x="10773943" y="72390"/>
                </a:lnTo>
                <a:lnTo>
                  <a:pt x="10771073" y="67310"/>
                </a:lnTo>
                <a:lnTo>
                  <a:pt x="10770946" y="67106"/>
                </a:lnTo>
                <a:lnTo>
                  <a:pt x="10770946" y="102692"/>
                </a:lnTo>
                <a:lnTo>
                  <a:pt x="10542930" y="102692"/>
                </a:lnTo>
                <a:lnTo>
                  <a:pt x="10543578" y="100330"/>
                </a:lnTo>
                <a:lnTo>
                  <a:pt x="10545153" y="93980"/>
                </a:lnTo>
                <a:lnTo>
                  <a:pt x="10547007" y="88900"/>
                </a:lnTo>
                <a:lnTo>
                  <a:pt x="10549103" y="83820"/>
                </a:lnTo>
                <a:lnTo>
                  <a:pt x="10551465" y="78740"/>
                </a:lnTo>
                <a:lnTo>
                  <a:pt x="10551325" y="78740"/>
                </a:lnTo>
                <a:lnTo>
                  <a:pt x="10554056" y="73660"/>
                </a:lnTo>
                <a:lnTo>
                  <a:pt x="10553903" y="73660"/>
                </a:lnTo>
                <a:lnTo>
                  <a:pt x="10556875" y="68580"/>
                </a:lnTo>
                <a:lnTo>
                  <a:pt x="10556723" y="68580"/>
                </a:lnTo>
                <a:lnTo>
                  <a:pt x="10559923" y="63500"/>
                </a:lnTo>
                <a:lnTo>
                  <a:pt x="10559758" y="63500"/>
                </a:lnTo>
                <a:lnTo>
                  <a:pt x="10563200" y="58420"/>
                </a:lnTo>
                <a:lnTo>
                  <a:pt x="10563022" y="59690"/>
                </a:lnTo>
                <a:lnTo>
                  <a:pt x="10563936" y="58420"/>
                </a:lnTo>
                <a:lnTo>
                  <a:pt x="10566679" y="54610"/>
                </a:lnTo>
                <a:lnTo>
                  <a:pt x="10566489" y="54610"/>
                </a:lnTo>
                <a:lnTo>
                  <a:pt x="10570362" y="50800"/>
                </a:lnTo>
                <a:lnTo>
                  <a:pt x="10570159" y="50800"/>
                </a:lnTo>
                <a:lnTo>
                  <a:pt x="10574249" y="45720"/>
                </a:lnTo>
                <a:lnTo>
                  <a:pt x="10574033" y="46990"/>
                </a:lnTo>
                <a:lnTo>
                  <a:pt x="10575100" y="45720"/>
                </a:lnTo>
                <a:lnTo>
                  <a:pt x="10578325" y="41910"/>
                </a:lnTo>
                <a:lnTo>
                  <a:pt x="10578097" y="43180"/>
                </a:lnTo>
                <a:lnTo>
                  <a:pt x="10579214" y="41910"/>
                </a:lnTo>
                <a:lnTo>
                  <a:pt x="10582580" y="38100"/>
                </a:lnTo>
                <a:lnTo>
                  <a:pt x="10582351" y="39370"/>
                </a:lnTo>
                <a:lnTo>
                  <a:pt x="10583901" y="38100"/>
                </a:lnTo>
                <a:lnTo>
                  <a:pt x="10587012" y="35560"/>
                </a:lnTo>
                <a:lnTo>
                  <a:pt x="10586771" y="35560"/>
                </a:lnTo>
                <a:lnTo>
                  <a:pt x="10591610" y="31750"/>
                </a:lnTo>
                <a:lnTo>
                  <a:pt x="10591356" y="31750"/>
                </a:lnTo>
                <a:lnTo>
                  <a:pt x="10596359" y="29210"/>
                </a:lnTo>
                <a:lnTo>
                  <a:pt x="10596105" y="29210"/>
                </a:lnTo>
                <a:lnTo>
                  <a:pt x="10601274" y="26670"/>
                </a:lnTo>
                <a:lnTo>
                  <a:pt x="10600995" y="26670"/>
                </a:lnTo>
                <a:lnTo>
                  <a:pt x="10606316" y="24130"/>
                </a:lnTo>
                <a:lnTo>
                  <a:pt x="10606037" y="24130"/>
                </a:lnTo>
                <a:lnTo>
                  <a:pt x="10611510" y="21590"/>
                </a:lnTo>
                <a:lnTo>
                  <a:pt x="10611218" y="21590"/>
                </a:lnTo>
                <a:lnTo>
                  <a:pt x="10616832" y="19050"/>
                </a:lnTo>
                <a:lnTo>
                  <a:pt x="10616540" y="19050"/>
                </a:lnTo>
                <a:lnTo>
                  <a:pt x="10622267" y="17780"/>
                </a:lnTo>
                <a:lnTo>
                  <a:pt x="10621975" y="17780"/>
                </a:lnTo>
                <a:lnTo>
                  <a:pt x="10627830" y="15240"/>
                </a:lnTo>
                <a:lnTo>
                  <a:pt x="10627525" y="15240"/>
                </a:lnTo>
                <a:lnTo>
                  <a:pt x="10633494" y="13970"/>
                </a:lnTo>
                <a:lnTo>
                  <a:pt x="10638942" y="13970"/>
                </a:lnTo>
                <a:lnTo>
                  <a:pt x="10645127" y="12700"/>
                </a:lnTo>
                <a:lnTo>
                  <a:pt x="10668762" y="12700"/>
                </a:lnTo>
                <a:lnTo>
                  <a:pt x="10674947" y="13970"/>
                </a:lnTo>
                <a:lnTo>
                  <a:pt x="10680395" y="13970"/>
                </a:lnTo>
                <a:lnTo>
                  <a:pt x="10686364" y="15240"/>
                </a:lnTo>
                <a:lnTo>
                  <a:pt x="10686059" y="15240"/>
                </a:lnTo>
                <a:lnTo>
                  <a:pt x="10691914" y="17780"/>
                </a:lnTo>
                <a:lnTo>
                  <a:pt x="10691622" y="17780"/>
                </a:lnTo>
                <a:lnTo>
                  <a:pt x="10697350" y="19050"/>
                </a:lnTo>
                <a:lnTo>
                  <a:pt x="10697058" y="19050"/>
                </a:lnTo>
                <a:lnTo>
                  <a:pt x="10702671" y="21590"/>
                </a:lnTo>
                <a:lnTo>
                  <a:pt x="10702379" y="21590"/>
                </a:lnTo>
                <a:lnTo>
                  <a:pt x="10707840" y="24130"/>
                </a:lnTo>
                <a:lnTo>
                  <a:pt x="10707573" y="24130"/>
                </a:lnTo>
                <a:lnTo>
                  <a:pt x="10712895" y="26670"/>
                </a:lnTo>
                <a:lnTo>
                  <a:pt x="10712615" y="26670"/>
                </a:lnTo>
                <a:lnTo>
                  <a:pt x="10717784" y="29210"/>
                </a:lnTo>
                <a:lnTo>
                  <a:pt x="10717530" y="29210"/>
                </a:lnTo>
                <a:lnTo>
                  <a:pt x="10722534" y="31750"/>
                </a:lnTo>
                <a:lnTo>
                  <a:pt x="10722280" y="31750"/>
                </a:lnTo>
                <a:lnTo>
                  <a:pt x="10727119" y="35560"/>
                </a:lnTo>
                <a:lnTo>
                  <a:pt x="10726877" y="35560"/>
                </a:lnTo>
                <a:lnTo>
                  <a:pt x="10731538" y="39370"/>
                </a:lnTo>
                <a:lnTo>
                  <a:pt x="10731310" y="38100"/>
                </a:lnTo>
                <a:lnTo>
                  <a:pt x="10735793" y="43180"/>
                </a:lnTo>
                <a:lnTo>
                  <a:pt x="10735564" y="41910"/>
                </a:lnTo>
                <a:lnTo>
                  <a:pt x="10739844" y="46990"/>
                </a:lnTo>
                <a:lnTo>
                  <a:pt x="10739641" y="45720"/>
                </a:lnTo>
                <a:lnTo>
                  <a:pt x="10743717" y="50800"/>
                </a:lnTo>
                <a:lnTo>
                  <a:pt x="10743514" y="50800"/>
                </a:lnTo>
                <a:lnTo>
                  <a:pt x="10747400" y="54610"/>
                </a:lnTo>
                <a:lnTo>
                  <a:pt x="10747210" y="54610"/>
                </a:lnTo>
                <a:lnTo>
                  <a:pt x="10750868" y="59690"/>
                </a:lnTo>
                <a:lnTo>
                  <a:pt x="10750690" y="58420"/>
                </a:lnTo>
                <a:lnTo>
                  <a:pt x="10754131" y="63500"/>
                </a:lnTo>
                <a:lnTo>
                  <a:pt x="10753966" y="63500"/>
                </a:lnTo>
                <a:lnTo>
                  <a:pt x="10757167" y="68580"/>
                </a:lnTo>
                <a:lnTo>
                  <a:pt x="10757014" y="68580"/>
                </a:lnTo>
                <a:lnTo>
                  <a:pt x="10759986" y="73660"/>
                </a:lnTo>
                <a:lnTo>
                  <a:pt x="10759834" y="73660"/>
                </a:lnTo>
                <a:lnTo>
                  <a:pt x="10762564" y="78740"/>
                </a:lnTo>
                <a:lnTo>
                  <a:pt x="10762425" y="78740"/>
                </a:lnTo>
                <a:lnTo>
                  <a:pt x="10764901" y="83820"/>
                </a:lnTo>
                <a:lnTo>
                  <a:pt x="10764774" y="83820"/>
                </a:lnTo>
                <a:lnTo>
                  <a:pt x="10766997" y="88900"/>
                </a:lnTo>
                <a:lnTo>
                  <a:pt x="10768825" y="93980"/>
                </a:lnTo>
                <a:lnTo>
                  <a:pt x="10770387" y="100330"/>
                </a:lnTo>
                <a:lnTo>
                  <a:pt x="10770946" y="102692"/>
                </a:lnTo>
                <a:lnTo>
                  <a:pt x="10770946" y="67106"/>
                </a:lnTo>
                <a:lnTo>
                  <a:pt x="10767949" y="62230"/>
                </a:lnTo>
                <a:lnTo>
                  <a:pt x="10765409" y="58420"/>
                </a:lnTo>
                <a:lnTo>
                  <a:pt x="10764571" y="57150"/>
                </a:lnTo>
                <a:lnTo>
                  <a:pt x="10760951" y="52070"/>
                </a:lnTo>
                <a:lnTo>
                  <a:pt x="10757103" y="46990"/>
                </a:lnTo>
                <a:lnTo>
                  <a:pt x="10756075" y="45720"/>
                </a:lnTo>
                <a:lnTo>
                  <a:pt x="10753014" y="41910"/>
                </a:lnTo>
                <a:lnTo>
                  <a:pt x="10749788" y="38100"/>
                </a:lnTo>
                <a:lnTo>
                  <a:pt x="10748721" y="36830"/>
                </a:lnTo>
                <a:lnTo>
                  <a:pt x="10744213" y="33020"/>
                </a:lnTo>
                <a:lnTo>
                  <a:pt x="10707472" y="10160"/>
                </a:lnTo>
                <a:lnTo>
                  <a:pt x="10670210" y="0"/>
                </a:lnTo>
                <a:lnTo>
                  <a:pt x="10643680" y="0"/>
                </a:lnTo>
                <a:lnTo>
                  <a:pt x="10606418" y="10160"/>
                </a:lnTo>
                <a:lnTo>
                  <a:pt x="10569677" y="33020"/>
                </a:lnTo>
                <a:lnTo>
                  <a:pt x="10542816" y="67310"/>
                </a:lnTo>
                <a:lnTo>
                  <a:pt x="10535031" y="85090"/>
                </a:lnTo>
                <a:lnTo>
                  <a:pt x="10532986" y="90170"/>
                </a:lnTo>
                <a:lnTo>
                  <a:pt x="10531234" y="96520"/>
                </a:lnTo>
                <a:lnTo>
                  <a:pt x="10529824" y="102692"/>
                </a:lnTo>
                <a:lnTo>
                  <a:pt x="0" y="102692"/>
                </a:lnTo>
                <a:lnTo>
                  <a:pt x="0" y="268808"/>
                </a:lnTo>
                <a:lnTo>
                  <a:pt x="11434572" y="268808"/>
                </a:lnTo>
                <a:lnTo>
                  <a:pt x="11434572" y="102692"/>
                </a:lnTo>
                <a:close/>
              </a:path>
            </a:pathLst>
          </a:custGeom>
          <a:solidFill>
            <a:srgbClr val="13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91883"/>
            <a:ext cx="757555" cy="166370"/>
          </a:xfrm>
          <a:custGeom>
            <a:avLst/>
            <a:gdLst/>
            <a:ahLst/>
            <a:cxnLst/>
            <a:rect l="l" t="t" r="r" b="b"/>
            <a:pathLst>
              <a:path w="757555" h="166370">
                <a:moveTo>
                  <a:pt x="0" y="166116"/>
                </a:moveTo>
                <a:lnTo>
                  <a:pt x="0" y="0"/>
                </a:lnTo>
                <a:lnTo>
                  <a:pt x="757428" y="0"/>
                </a:lnTo>
                <a:lnTo>
                  <a:pt x="757428" y="166116"/>
                </a:lnTo>
                <a:lnTo>
                  <a:pt x="0" y="166116"/>
                </a:lnTo>
                <a:close/>
              </a:path>
            </a:pathLst>
          </a:custGeom>
          <a:solidFill>
            <a:srgbClr val="2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91316" y="6595554"/>
            <a:ext cx="246494" cy="24688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57428" y="6589191"/>
            <a:ext cx="11435080" cy="269240"/>
          </a:xfrm>
          <a:custGeom>
            <a:avLst/>
            <a:gdLst/>
            <a:ahLst/>
            <a:cxnLst/>
            <a:rect l="l" t="t" r="r" b="b"/>
            <a:pathLst>
              <a:path w="11435080" h="269240">
                <a:moveTo>
                  <a:pt x="11434572" y="102692"/>
                </a:moveTo>
                <a:lnTo>
                  <a:pt x="10784053" y="102692"/>
                </a:lnTo>
                <a:lnTo>
                  <a:pt x="10782656" y="96520"/>
                </a:lnTo>
                <a:lnTo>
                  <a:pt x="10780903" y="90170"/>
                </a:lnTo>
                <a:lnTo>
                  <a:pt x="10778858" y="85090"/>
                </a:lnTo>
                <a:lnTo>
                  <a:pt x="10776534" y="78740"/>
                </a:lnTo>
                <a:lnTo>
                  <a:pt x="10773943" y="72390"/>
                </a:lnTo>
                <a:lnTo>
                  <a:pt x="10771073" y="67310"/>
                </a:lnTo>
                <a:lnTo>
                  <a:pt x="10770946" y="67106"/>
                </a:lnTo>
                <a:lnTo>
                  <a:pt x="10770946" y="102692"/>
                </a:lnTo>
                <a:lnTo>
                  <a:pt x="10542930" y="102692"/>
                </a:lnTo>
                <a:lnTo>
                  <a:pt x="10543578" y="100330"/>
                </a:lnTo>
                <a:lnTo>
                  <a:pt x="10545153" y="93980"/>
                </a:lnTo>
                <a:lnTo>
                  <a:pt x="10547007" y="88900"/>
                </a:lnTo>
                <a:lnTo>
                  <a:pt x="10549103" y="83820"/>
                </a:lnTo>
                <a:lnTo>
                  <a:pt x="10551465" y="78740"/>
                </a:lnTo>
                <a:lnTo>
                  <a:pt x="10551325" y="78740"/>
                </a:lnTo>
                <a:lnTo>
                  <a:pt x="10554056" y="73660"/>
                </a:lnTo>
                <a:lnTo>
                  <a:pt x="10553903" y="73660"/>
                </a:lnTo>
                <a:lnTo>
                  <a:pt x="10556875" y="68580"/>
                </a:lnTo>
                <a:lnTo>
                  <a:pt x="10556723" y="68580"/>
                </a:lnTo>
                <a:lnTo>
                  <a:pt x="10559923" y="63500"/>
                </a:lnTo>
                <a:lnTo>
                  <a:pt x="10559758" y="63500"/>
                </a:lnTo>
                <a:lnTo>
                  <a:pt x="10563200" y="58420"/>
                </a:lnTo>
                <a:lnTo>
                  <a:pt x="10563022" y="59690"/>
                </a:lnTo>
                <a:lnTo>
                  <a:pt x="10563936" y="58420"/>
                </a:lnTo>
                <a:lnTo>
                  <a:pt x="10566679" y="54610"/>
                </a:lnTo>
                <a:lnTo>
                  <a:pt x="10566489" y="54610"/>
                </a:lnTo>
                <a:lnTo>
                  <a:pt x="10570362" y="50800"/>
                </a:lnTo>
                <a:lnTo>
                  <a:pt x="10570159" y="50800"/>
                </a:lnTo>
                <a:lnTo>
                  <a:pt x="10574249" y="45720"/>
                </a:lnTo>
                <a:lnTo>
                  <a:pt x="10574033" y="46990"/>
                </a:lnTo>
                <a:lnTo>
                  <a:pt x="10575100" y="45720"/>
                </a:lnTo>
                <a:lnTo>
                  <a:pt x="10578325" y="41910"/>
                </a:lnTo>
                <a:lnTo>
                  <a:pt x="10578097" y="43180"/>
                </a:lnTo>
                <a:lnTo>
                  <a:pt x="10579214" y="41910"/>
                </a:lnTo>
                <a:lnTo>
                  <a:pt x="10582580" y="38100"/>
                </a:lnTo>
                <a:lnTo>
                  <a:pt x="10582351" y="39370"/>
                </a:lnTo>
                <a:lnTo>
                  <a:pt x="10583901" y="38100"/>
                </a:lnTo>
                <a:lnTo>
                  <a:pt x="10587012" y="35560"/>
                </a:lnTo>
                <a:lnTo>
                  <a:pt x="10586771" y="35560"/>
                </a:lnTo>
                <a:lnTo>
                  <a:pt x="10591610" y="31750"/>
                </a:lnTo>
                <a:lnTo>
                  <a:pt x="10591356" y="31750"/>
                </a:lnTo>
                <a:lnTo>
                  <a:pt x="10596359" y="29210"/>
                </a:lnTo>
                <a:lnTo>
                  <a:pt x="10596105" y="29210"/>
                </a:lnTo>
                <a:lnTo>
                  <a:pt x="10601274" y="26670"/>
                </a:lnTo>
                <a:lnTo>
                  <a:pt x="10600995" y="26670"/>
                </a:lnTo>
                <a:lnTo>
                  <a:pt x="10606316" y="24130"/>
                </a:lnTo>
                <a:lnTo>
                  <a:pt x="10606037" y="24130"/>
                </a:lnTo>
                <a:lnTo>
                  <a:pt x="10611510" y="21590"/>
                </a:lnTo>
                <a:lnTo>
                  <a:pt x="10611218" y="21590"/>
                </a:lnTo>
                <a:lnTo>
                  <a:pt x="10616832" y="19050"/>
                </a:lnTo>
                <a:lnTo>
                  <a:pt x="10616540" y="19050"/>
                </a:lnTo>
                <a:lnTo>
                  <a:pt x="10622267" y="17780"/>
                </a:lnTo>
                <a:lnTo>
                  <a:pt x="10621975" y="17780"/>
                </a:lnTo>
                <a:lnTo>
                  <a:pt x="10627830" y="15240"/>
                </a:lnTo>
                <a:lnTo>
                  <a:pt x="10627525" y="15240"/>
                </a:lnTo>
                <a:lnTo>
                  <a:pt x="10633494" y="13970"/>
                </a:lnTo>
                <a:lnTo>
                  <a:pt x="10638942" y="13970"/>
                </a:lnTo>
                <a:lnTo>
                  <a:pt x="10645127" y="12700"/>
                </a:lnTo>
                <a:lnTo>
                  <a:pt x="10668762" y="12700"/>
                </a:lnTo>
                <a:lnTo>
                  <a:pt x="10674947" y="13970"/>
                </a:lnTo>
                <a:lnTo>
                  <a:pt x="10680395" y="13970"/>
                </a:lnTo>
                <a:lnTo>
                  <a:pt x="10686364" y="15240"/>
                </a:lnTo>
                <a:lnTo>
                  <a:pt x="10686059" y="15240"/>
                </a:lnTo>
                <a:lnTo>
                  <a:pt x="10691914" y="17780"/>
                </a:lnTo>
                <a:lnTo>
                  <a:pt x="10691622" y="17780"/>
                </a:lnTo>
                <a:lnTo>
                  <a:pt x="10697350" y="19050"/>
                </a:lnTo>
                <a:lnTo>
                  <a:pt x="10697058" y="19050"/>
                </a:lnTo>
                <a:lnTo>
                  <a:pt x="10702671" y="21590"/>
                </a:lnTo>
                <a:lnTo>
                  <a:pt x="10702379" y="21590"/>
                </a:lnTo>
                <a:lnTo>
                  <a:pt x="10707840" y="24130"/>
                </a:lnTo>
                <a:lnTo>
                  <a:pt x="10707573" y="24130"/>
                </a:lnTo>
                <a:lnTo>
                  <a:pt x="10712895" y="26670"/>
                </a:lnTo>
                <a:lnTo>
                  <a:pt x="10712615" y="26670"/>
                </a:lnTo>
                <a:lnTo>
                  <a:pt x="10717784" y="29210"/>
                </a:lnTo>
                <a:lnTo>
                  <a:pt x="10717530" y="29210"/>
                </a:lnTo>
                <a:lnTo>
                  <a:pt x="10722534" y="31750"/>
                </a:lnTo>
                <a:lnTo>
                  <a:pt x="10722280" y="31750"/>
                </a:lnTo>
                <a:lnTo>
                  <a:pt x="10727119" y="35560"/>
                </a:lnTo>
                <a:lnTo>
                  <a:pt x="10726877" y="35560"/>
                </a:lnTo>
                <a:lnTo>
                  <a:pt x="10731538" y="39370"/>
                </a:lnTo>
                <a:lnTo>
                  <a:pt x="10731310" y="38100"/>
                </a:lnTo>
                <a:lnTo>
                  <a:pt x="10735793" y="43180"/>
                </a:lnTo>
                <a:lnTo>
                  <a:pt x="10735564" y="41910"/>
                </a:lnTo>
                <a:lnTo>
                  <a:pt x="10739844" y="46990"/>
                </a:lnTo>
                <a:lnTo>
                  <a:pt x="10739641" y="45720"/>
                </a:lnTo>
                <a:lnTo>
                  <a:pt x="10743717" y="50800"/>
                </a:lnTo>
                <a:lnTo>
                  <a:pt x="10743514" y="50800"/>
                </a:lnTo>
                <a:lnTo>
                  <a:pt x="10747400" y="54610"/>
                </a:lnTo>
                <a:lnTo>
                  <a:pt x="10747210" y="54610"/>
                </a:lnTo>
                <a:lnTo>
                  <a:pt x="10750868" y="59690"/>
                </a:lnTo>
                <a:lnTo>
                  <a:pt x="10750690" y="58420"/>
                </a:lnTo>
                <a:lnTo>
                  <a:pt x="10754131" y="63500"/>
                </a:lnTo>
                <a:lnTo>
                  <a:pt x="10753966" y="63500"/>
                </a:lnTo>
                <a:lnTo>
                  <a:pt x="10757167" y="68580"/>
                </a:lnTo>
                <a:lnTo>
                  <a:pt x="10757014" y="68580"/>
                </a:lnTo>
                <a:lnTo>
                  <a:pt x="10759986" y="73660"/>
                </a:lnTo>
                <a:lnTo>
                  <a:pt x="10759834" y="73660"/>
                </a:lnTo>
                <a:lnTo>
                  <a:pt x="10762564" y="78740"/>
                </a:lnTo>
                <a:lnTo>
                  <a:pt x="10762425" y="78740"/>
                </a:lnTo>
                <a:lnTo>
                  <a:pt x="10764901" y="83820"/>
                </a:lnTo>
                <a:lnTo>
                  <a:pt x="10764774" y="83820"/>
                </a:lnTo>
                <a:lnTo>
                  <a:pt x="10766997" y="88900"/>
                </a:lnTo>
                <a:lnTo>
                  <a:pt x="10768825" y="93980"/>
                </a:lnTo>
                <a:lnTo>
                  <a:pt x="10770387" y="100330"/>
                </a:lnTo>
                <a:lnTo>
                  <a:pt x="10770946" y="102692"/>
                </a:lnTo>
                <a:lnTo>
                  <a:pt x="10770946" y="67106"/>
                </a:lnTo>
                <a:lnTo>
                  <a:pt x="10767949" y="62230"/>
                </a:lnTo>
                <a:lnTo>
                  <a:pt x="10765409" y="58420"/>
                </a:lnTo>
                <a:lnTo>
                  <a:pt x="10764571" y="57150"/>
                </a:lnTo>
                <a:lnTo>
                  <a:pt x="10760951" y="52070"/>
                </a:lnTo>
                <a:lnTo>
                  <a:pt x="10757103" y="46990"/>
                </a:lnTo>
                <a:lnTo>
                  <a:pt x="10756075" y="45720"/>
                </a:lnTo>
                <a:lnTo>
                  <a:pt x="10753014" y="41910"/>
                </a:lnTo>
                <a:lnTo>
                  <a:pt x="10749788" y="38100"/>
                </a:lnTo>
                <a:lnTo>
                  <a:pt x="10748721" y="36830"/>
                </a:lnTo>
                <a:lnTo>
                  <a:pt x="10744213" y="33020"/>
                </a:lnTo>
                <a:lnTo>
                  <a:pt x="10707472" y="10160"/>
                </a:lnTo>
                <a:lnTo>
                  <a:pt x="10670210" y="0"/>
                </a:lnTo>
                <a:lnTo>
                  <a:pt x="10643680" y="0"/>
                </a:lnTo>
                <a:lnTo>
                  <a:pt x="10606418" y="10160"/>
                </a:lnTo>
                <a:lnTo>
                  <a:pt x="10569677" y="33020"/>
                </a:lnTo>
                <a:lnTo>
                  <a:pt x="10542816" y="67310"/>
                </a:lnTo>
                <a:lnTo>
                  <a:pt x="10535031" y="85090"/>
                </a:lnTo>
                <a:lnTo>
                  <a:pt x="10532986" y="90170"/>
                </a:lnTo>
                <a:lnTo>
                  <a:pt x="10531234" y="96520"/>
                </a:lnTo>
                <a:lnTo>
                  <a:pt x="10529824" y="102692"/>
                </a:lnTo>
                <a:lnTo>
                  <a:pt x="0" y="102692"/>
                </a:lnTo>
                <a:lnTo>
                  <a:pt x="0" y="268808"/>
                </a:lnTo>
                <a:lnTo>
                  <a:pt x="11434572" y="268808"/>
                </a:lnTo>
                <a:lnTo>
                  <a:pt x="11434572" y="102692"/>
                </a:lnTo>
                <a:close/>
              </a:path>
            </a:pathLst>
          </a:custGeom>
          <a:solidFill>
            <a:srgbClr val="138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91883"/>
            <a:ext cx="757555" cy="166370"/>
          </a:xfrm>
          <a:custGeom>
            <a:avLst/>
            <a:gdLst/>
            <a:ahLst/>
            <a:cxnLst/>
            <a:rect l="l" t="t" r="r" b="b"/>
            <a:pathLst>
              <a:path w="757555" h="166370">
                <a:moveTo>
                  <a:pt x="0" y="166116"/>
                </a:moveTo>
                <a:lnTo>
                  <a:pt x="0" y="0"/>
                </a:lnTo>
                <a:lnTo>
                  <a:pt x="757428" y="0"/>
                </a:lnTo>
                <a:lnTo>
                  <a:pt x="757428" y="166116"/>
                </a:lnTo>
                <a:lnTo>
                  <a:pt x="0" y="166116"/>
                </a:lnTo>
                <a:close/>
              </a:path>
            </a:pathLst>
          </a:custGeom>
          <a:solidFill>
            <a:srgbClr val="2D4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6567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0"/>
                </a:moveTo>
                <a:lnTo>
                  <a:pt x="33832" y="0"/>
                </a:lnTo>
                <a:lnTo>
                  <a:pt x="33832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6120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0"/>
                </a:moveTo>
                <a:lnTo>
                  <a:pt x="89293" y="0"/>
                </a:lnTo>
                <a:lnTo>
                  <a:pt x="89293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6567" y="374650"/>
            <a:ext cx="34290" cy="397510"/>
          </a:xfrm>
          <a:custGeom>
            <a:avLst/>
            <a:gdLst/>
            <a:ahLst/>
            <a:cxnLst/>
            <a:rect l="l" t="t" r="r" b="b"/>
            <a:pathLst>
              <a:path w="34289" h="397509">
                <a:moveTo>
                  <a:pt x="0" y="0"/>
                </a:moveTo>
                <a:lnTo>
                  <a:pt x="33832" y="0"/>
                </a:lnTo>
                <a:lnTo>
                  <a:pt x="33832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06120" y="374650"/>
            <a:ext cx="27940" cy="397510"/>
          </a:xfrm>
          <a:custGeom>
            <a:avLst/>
            <a:gdLst/>
            <a:ahLst/>
            <a:cxnLst/>
            <a:rect l="l" t="t" r="r" b="b"/>
            <a:pathLst>
              <a:path w="27940" h="397509">
                <a:moveTo>
                  <a:pt x="0" y="0"/>
                </a:moveTo>
                <a:lnTo>
                  <a:pt x="27724" y="0"/>
                </a:lnTo>
                <a:lnTo>
                  <a:pt x="27724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9564" y="374650"/>
            <a:ext cx="15875" cy="397510"/>
          </a:xfrm>
          <a:custGeom>
            <a:avLst/>
            <a:gdLst/>
            <a:ahLst/>
            <a:cxnLst/>
            <a:rect l="l" t="t" r="r" b="b"/>
            <a:pathLst>
              <a:path w="15875" h="397509">
                <a:moveTo>
                  <a:pt x="0" y="0"/>
                </a:moveTo>
                <a:lnTo>
                  <a:pt x="15849" y="0"/>
                </a:lnTo>
                <a:lnTo>
                  <a:pt x="15849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26567" y="772159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0"/>
                </a:moveTo>
                <a:lnTo>
                  <a:pt x="107276" y="0"/>
                </a:lnTo>
                <a:lnTo>
                  <a:pt x="107276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26567" y="779780"/>
            <a:ext cx="107314" cy="12700"/>
          </a:xfrm>
          <a:custGeom>
            <a:avLst/>
            <a:gdLst/>
            <a:ahLst/>
            <a:cxnLst/>
            <a:rect l="l" t="t" r="r" b="b"/>
            <a:pathLst>
              <a:path w="107315" h="12700">
                <a:moveTo>
                  <a:pt x="0" y="0"/>
                </a:moveTo>
                <a:lnTo>
                  <a:pt x="107276" y="0"/>
                </a:lnTo>
                <a:lnTo>
                  <a:pt x="107276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9564" y="779780"/>
            <a:ext cx="1233805" cy="12700"/>
          </a:xfrm>
          <a:custGeom>
            <a:avLst/>
            <a:gdLst/>
            <a:ahLst/>
            <a:cxnLst/>
            <a:rect l="l" t="t" r="r" b="b"/>
            <a:pathLst>
              <a:path w="1233805" h="12700">
                <a:moveTo>
                  <a:pt x="0" y="0"/>
                </a:moveTo>
                <a:lnTo>
                  <a:pt x="1233792" y="0"/>
                </a:lnTo>
                <a:lnTo>
                  <a:pt x="1233792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7219" y="6665976"/>
            <a:ext cx="1380744" cy="192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6328" y="221233"/>
            <a:ext cx="4188460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6121" y="6608352"/>
            <a:ext cx="267970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2740" algn="l"/>
              </a:tabLst>
            </a:pPr>
            <a:r>
              <a:rPr sz="5600" b="1" dirty="0">
                <a:solidFill>
                  <a:srgbClr val="FFFF00"/>
                </a:solidFill>
                <a:latin typeface="Microsoft JhengHei"/>
                <a:cs typeface="Microsoft JhengHei"/>
              </a:rPr>
              <a:t>第六</a:t>
            </a:r>
            <a:r>
              <a:rPr sz="5600" b="1" spc="-50" dirty="0">
                <a:solidFill>
                  <a:srgbClr val="FFFF00"/>
                </a:solidFill>
                <a:latin typeface="Microsoft JhengHei"/>
                <a:cs typeface="Microsoft JhengHei"/>
              </a:rPr>
              <a:t>章</a:t>
            </a:r>
            <a:r>
              <a:rPr sz="5600" b="1" dirty="0">
                <a:solidFill>
                  <a:srgbClr val="FFFF00"/>
                </a:solidFill>
                <a:latin typeface="Microsoft JhengHei"/>
                <a:cs typeface="Microsoft JhengHei"/>
              </a:rPr>
              <a:t>	同步时序逻辑电路</a:t>
            </a:r>
            <a:r>
              <a:rPr sz="5600" b="1" spc="840" dirty="0">
                <a:solidFill>
                  <a:srgbClr val="FFFF00"/>
                </a:solidFill>
                <a:latin typeface="Microsoft JhengHei"/>
                <a:cs typeface="Microsoft JhengHei"/>
              </a:rPr>
              <a:t>(</a:t>
            </a:r>
            <a:r>
              <a:rPr sz="5600" b="1" dirty="0">
                <a:solidFill>
                  <a:srgbClr val="FFFF00"/>
                </a:solidFill>
                <a:latin typeface="Microsoft JhengHei"/>
                <a:cs typeface="Microsoft JhengHei"/>
              </a:rPr>
              <a:t>三</a:t>
            </a:r>
            <a:r>
              <a:rPr sz="5600" b="1" spc="770" dirty="0">
                <a:solidFill>
                  <a:srgbClr val="FFFF00"/>
                </a:solidFill>
                <a:latin typeface="Microsoft JhengHei"/>
                <a:cs typeface="Microsoft JhengHei"/>
              </a:rPr>
              <a:t>)</a:t>
            </a:r>
            <a:endParaRPr sz="5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2" y="4791659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20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" y="4857953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19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" y="4924234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20006" y="20294"/>
                </a:moveTo>
                <a:lnTo>
                  <a:pt x="0" y="7619"/>
                </a:lnTo>
                <a:lnTo>
                  <a:pt x="25" y="0"/>
                </a:lnTo>
                <a:lnTo>
                  <a:pt x="4320019" y="12674"/>
                </a:lnTo>
                <a:lnTo>
                  <a:pt x="4320006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1993" y="4791659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19993" y="20294"/>
                </a:moveTo>
                <a:lnTo>
                  <a:pt x="0" y="7620"/>
                </a:lnTo>
                <a:lnTo>
                  <a:pt x="12" y="0"/>
                </a:lnTo>
                <a:lnTo>
                  <a:pt x="4320019" y="12674"/>
                </a:lnTo>
                <a:lnTo>
                  <a:pt x="4319993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1993" y="4857953"/>
            <a:ext cx="4320540" cy="20320"/>
          </a:xfrm>
          <a:custGeom>
            <a:avLst/>
            <a:gdLst/>
            <a:ahLst/>
            <a:cxnLst/>
            <a:rect l="l" t="t" r="r" b="b"/>
            <a:pathLst>
              <a:path w="4320540" h="20320">
                <a:moveTo>
                  <a:pt x="4319993" y="20294"/>
                </a:moveTo>
                <a:lnTo>
                  <a:pt x="0" y="7619"/>
                </a:lnTo>
                <a:lnTo>
                  <a:pt x="12" y="0"/>
                </a:lnTo>
                <a:lnTo>
                  <a:pt x="4320019" y="12674"/>
                </a:lnTo>
                <a:lnTo>
                  <a:pt x="4319993" y="20294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6581" y="4625213"/>
            <a:ext cx="7474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145" algn="l"/>
                <a:tab pos="7461250" algn="l"/>
              </a:tabLst>
            </a:pP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秦磊华</a:t>
            </a:r>
            <a:r>
              <a:rPr sz="2400" spc="110" dirty="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计算机学</a:t>
            </a:r>
            <a:r>
              <a:rPr sz="2400" spc="-50" dirty="0">
                <a:solidFill>
                  <a:srgbClr val="404040"/>
                </a:solidFill>
                <a:latin typeface="SimSun"/>
                <a:cs typeface="SimSun"/>
              </a:rPr>
              <a:t>院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	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28A9D5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147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1915" algn="ctr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50" dirty="0">
                <a:latin typeface="SimSun"/>
                <a:cs typeface="SimSun"/>
              </a:rPr>
              <a:t> 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</a:t>
            </a:r>
            <a:r>
              <a:rPr sz="2200" spc="-25">
                <a:latin typeface="SimSun"/>
                <a:cs typeface="SimSun"/>
              </a:rPr>
              <a:t>，输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60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>
                <a:latin typeface="SimSun"/>
                <a:cs typeface="SimSun"/>
              </a:rPr>
              <a:t>1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err="1">
                <a:latin typeface="SimSun"/>
                <a:cs typeface="SimSun"/>
              </a:rPr>
              <a:t>Z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R="336550" algn="ctr">
              <a:lnSpc>
                <a:spcPct val="100000"/>
              </a:lnSpc>
              <a:spcBef>
                <a:spcPts val="1580"/>
              </a:spcBef>
            </a:pPr>
            <a:r>
              <a:rPr sz="2200" spc="-235" dirty="0">
                <a:latin typeface="SimSun"/>
                <a:cs typeface="SimSun"/>
              </a:rPr>
              <a:t>4</a:t>
            </a:r>
            <a:r>
              <a:rPr sz="2200" spc="-55">
                <a:latin typeface="SimSun"/>
                <a:cs typeface="SimSun"/>
              </a:rPr>
              <a:t>)确定激励函数和输出函数</a:t>
            </a:r>
            <a:endParaRPr sz="2200" dirty="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2857" y="2940050"/>
          <a:ext cx="2682239" cy="267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y</a:t>
                      </a:r>
                      <a:r>
                        <a:rPr sz="1725" spc="-15" baseline="-16908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3</a:t>
                      </a: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y</a:t>
                      </a:r>
                      <a:r>
                        <a:rPr sz="1725" spc="-15" baseline="-16908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2</a:t>
                      </a: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y</a:t>
                      </a:r>
                      <a:r>
                        <a:rPr sz="1725" spc="-15" baseline="-16908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725" baseline="-16908">
                        <a:latin typeface="SimSun"/>
                        <a:cs typeface="SimSu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ts val="1995"/>
                        </a:lnSpc>
                      </a:pPr>
                      <a:r>
                        <a:rPr sz="2850" spc="150" baseline="-24853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50" spc="150" baseline="-24853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50" spc="150" baseline="-24853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50" spc="-30" baseline="-24853" dirty="0">
                          <a:latin typeface="Times New Roman"/>
                          <a:cs typeface="Times New Roman"/>
                        </a:rPr>
                        <a:t>/Z</a:t>
                      </a:r>
                      <a:endParaRPr sz="2850" baseline="-24853">
                        <a:latin typeface="Times New Roman"/>
                        <a:cs typeface="Times New Roman"/>
                      </a:endParaRPr>
                    </a:p>
                    <a:p>
                      <a:pPr marL="283845">
                        <a:lnSpc>
                          <a:spcPts val="1250"/>
                        </a:lnSpc>
                        <a:tabLst>
                          <a:tab pos="692150" algn="l"/>
                          <a:tab pos="1078230" algn="l"/>
                        </a:tabLst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010/0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110/0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99235" y="5821679"/>
            <a:ext cx="214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SimSun"/>
                <a:cs typeface="SimSun"/>
              </a:rPr>
              <a:t>(假定用</a:t>
            </a:r>
            <a:r>
              <a:rPr sz="1800" spc="330" dirty="0">
                <a:latin typeface="SimSun"/>
                <a:cs typeface="SimSun"/>
              </a:rPr>
              <a:t>D</a:t>
            </a:r>
            <a:r>
              <a:rPr sz="1800" spc="-75" dirty="0">
                <a:latin typeface="SimSun"/>
                <a:cs typeface="SimSun"/>
              </a:rPr>
              <a:t>触发器实现)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08821" y="2805747"/>
          <a:ext cx="4468493" cy="314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685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560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输入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20"/>
                        </a:lnSpc>
                        <a:spcBef>
                          <a:spcPts val="715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现态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44780">
                        <a:lnSpc>
                          <a:spcPts val="192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baseline="-15873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575" spc="142" baseline="-2116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spc="-37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720"/>
                        </a:lnSpc>
                        <a:spcBef>
                          <a:spcPts val="13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次 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56515">
                        <a:lnSpc>
                          <a:spcPts val="1435"/>
                        </a:lnSpc>
                      </a:pP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0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n+1</a:t>
                      </a: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0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n+1</a:t>
                      </a:r>
                      <a:r>
                        <a:rPr sz="105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7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n+1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ts val="975"/>
                        </a:lnSpc>
                        <a:tabLst>
                          <a:tab pos="531495" algn="l"/>
                          <a:tab pos="956310" algn="l"/>
                        </a:tabLst>
                      </a:pPr>
                      <a:r>
                        <a:rPr sz="1575" spc="-75" baseline="529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575" baseline="529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  <a:spcBef>
                          <a:spcPts val="795"/>
                        </a:spcBef>
                      </a:pPr>
                      <a:r>
                        <a:rPr sz="1600" spc="-30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激励函数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56845">
                        <a:lnSpc>
                          <a:spcPts val="1914"/>
                        </a:lnSpc>
                      </a:pP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15873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914"/>
                        </a:lnSpc>
                        <a:spcBef>
                          <a:spcPts val="615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输除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42545"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55880" algn="ctr">
                        <a:lnSpc>
                          <a:spcPts val="1825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39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55880" algn="ctr">
                        <a:lnSpc>
                          <a:spcPts val="1910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814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89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</a:t>
            </a:r>
            <a:r>
              <a:rPr sz="2200" spc="-25">
                <a:latin typeface="SimSun"/>
                <a:cs typeface="SimSun"/>
              </a:rPr>
              <a:t>，输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60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>
                <a:latin typeface="SimSun"/>
                <a:cs typeface="SimSun"/>
              </a:rPr>
              <a:t>1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err="1">
                <a:latin typeface="SimSun"/>
                <a:cs typeface="SimSun"/>
              </a:rPr>
              <a:t>Z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7092" y="2349919"/>
            <a:ext cx="2340610" cy="1913255"/>
            <a:chOff x="6097092" y="2349919"/>
            <a:chExt cx="2340610" cy="1913255"/>
          </a:xfrm>
        </p:grpSpPr>
        <p:sp>
          <p:nvSpPr>
            <p:cNvPr id="5" name="object 5"/>
            <p:cNvSpPr/>
            <p:nvPr/>
          </p:nvSpPr>
          <p:spPr>
            <a:xfrm>
              <a:off x="6473951" y="2735580"/>
              <a:ext cx="1958339" cy="1522730"/>
            </a:xfrm>
            <a:custGeom>
              <a:avLst/>
              <a:gdLst/>
              <a:ahLst/>
              <a:cxnLst/>
              <a:rect l="l" t="t" r="r" b="b"/>
              <a:pathLst>
                <a:path w="1958340" h="1522729">
                  <a:moveTo>
                    <a:pt x="1958340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8340" y="0"/>
                  </a:lnTo>
                  <a:lnTo>
                    <a:pt x="1958340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7092" y="2349918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1843900" y="1903628"/>
                  </a:lnTo>
                  <a:lnTo>
                    <a:pt x="1843900" y="791743"/>
                  </a:lnTo>
                  <a:lnTo>
                    <a:pt x="2328722" y="791743"/>
                  </a:lnTo>
                  <a:lnTo>
                    <a:pt x="2328722" y="782218"/>
                  </a:lnTo>
                  <a:lnTo>
                    <a:pt x="1843900" y="782218"/>
                  </a:lnTo>
                  <a:lnTo>
                    <a:pt x="1843900" y="395185"/>
                  </a:lnTo>
                  <a:lnTo>
                    <a:pt x="1834375" y="395185"/>
                  </a:lnTo>
                  <a:lnTo>
                    <a:pt x="1834375" y="782218"/>
                  </a:lnTo>
                  <a:lnTo>
                    <a:pt x="1834375" y="791743"/>
                  </a:lnTo>
                  <a:lnTo>
                    <a:pt x="1834375" y="1903628"/>
                  </a:lnTo>
                  <a:lnTo>
                    <a:pt x="1360665" y="1903628"/>
                  </a:lnTo>
                  <a:lnTo>
                    <a:pt x="1360665" y="791743"/>
                  </a:lnTo>
                  <a:lnTo>
                    <a:pt x="1834375" y="791743"/>
                  </a:lnTo>
                  <a:lnTo>
                    <a:pt x="1834375" y="782218"/>
                  </a:lnTo>
                  <a:lnTo>
                    <a:pt x="1360665" y="782218"/>
                  </a:lnTo>
                  <a:lnTo>
                    <a:pt x="1360665" y="395185"/>
                  </a:lnTo>
                  <a:lnTo>
                    <a:pt x="1351140" y="395185"/>
                  </a:lnTo>
                  <a:lnTo>
                    <a:pt x="1351140" y="782218"/>
                  </a:lnTo>
                  <a:lnTo>
                    <a:pt x="1351140" y="791743"/>
                  </a:lnTo>
                  <a:lnTo>
                    <a:pt x="1351140" y="1903628"/>
                  </a:lnTo>
                  <a:lnTo>
                    <a:pt x="864730" y="1903628"/>
                  </a:lnTo>
                  <a:lnTo>
                    <a:pt x="864730" y="791743"/>
                  </a:lnTo>
                  <a:lnTo>
                    <a:pt x="1351140" y="791743"/>
                  </a:lnTo>
                  <a:lnTo>
                    <a:pt x="1351140" y="782218"/>
                  </a:lnTo>
                  <a:lnTo>
                    <a:pt x="864730" y="782218"/>
                  </a:lnTo>
                  <a:lnTo>
                    <a:pt x="864730" y="396455"/>
                  </a:lnTo>
                  <a:lnTo>
                    <a:pt x="855205" y="396455"/>
                  </a:lnTo>
                  <a:lnTo>
                    <a:pt x="855205" y="782218"/>
                  </a:lnTo>
                  <a:lnTo>
                    <a:pt x="384987" y="782218"/>
                  </a:lnTo>
                  <a:lnTo>
                    <a:pt x="384987" y="791743"/>
                  </a:lnTo>
                  <a:lnTo>
                    <a:pt x="855205" y="791743"/>
                  </a:lnTo>
                  <a:lnTo>
                    <a:pt x="85520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10984" y="2409189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2944" y="2414269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1425" y="2410460"/>
            <a:ext cx="7092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330" algn="l"/>
              </a:tabLst>
            </a:pPr>
            <a:r>
              <a:rPr sz="1600" spc="-25" dirty="0">
                <a:latin typeface="SimSun"/>
                <a:cs typeface="SimSun"/>
              </a:rPr>
              <a:t>11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10</a:t>
            </a:r>
            <a:endParaRPr sz="2400" baseline="1736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1515" y="2089785"/>
            <a:ext cx="769620" cy="5473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4845" y="311022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333CC"/>
                </a:solidFill>
                <a:latin typeface="SimSun"/>
                <a:cs typeface="SimSun"/>
              </a:rPr>
              <a:t>D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9145" y="3235325"/>
            <a:ext cx="100330" cy="20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0" dirty="0">
                <a:solidFill>
                  <a:srgbClr val="3333CC"/>
                </a:solidFill>
                <a:latin typeface="SimSun"/>
                <a:cs typeface="SimSun"/>
              </a:rPr>
              <a:t>3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89065" y="3495357"/>
            <a:ext cx="1943735" cy="400050"/>
          </a:xfrm>
          <a:custGeom>
            <a:avLst/>
            <a:gdLst/>
            <a:ahLst/>
            <a:cxnLst/>
            <a:rect l="l" t="t" r="r" b="b"/>
            <a:pathLst>
              <a:path w="1943734" h="400050">
                <a:moveTo>
                  <a:pt x="1943735" y="390525"/>
                </a:moveTo>
                <a:lnTo>
                  <a:pt x="0" y="390525"/>
                </a:lnTo>
                <a:lnTo>
                  <a:pt x="0" y="400050"/>
                </a:lnTo>
                <a:lnTo>
                  <a:pt x="1943735" y="400050"/>
                </a:lnTo>
                <a:lnTo>
                  <a:pt x="1943735" y="390525"/>
                </a:lnTo>
                <a:close/>
              </a:path>
              <a:path w="1943734" h="400050">
                <a:moveTo>
                  <a:pt x="1943735" y="0"/>
                </a:moveTo>
                <a:lnTo>
                  <a:pt x="0" y="0"/>
                </a:lnTo>
                <a:lnTo>
                  <a:pt x="0" y="9525"/>
                </a:lnTo>
                <a:lnTo>
                  <a:pt x="1943735" y="9525"/>
                </a:lnTo>
                <a:lnTo>
                  <a:pt x="1943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19495" y="2650363"/>
            <a:ext cx="241935" cy="77089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1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7590" y="3444748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685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76694" y="2814954"/>
            <a:ext cx="179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1114425" algn="l"/>
                <a:tab pos="1597025" algn="l"/>
              </a:tabLst>
            </a:pP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3680" y="3186429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7059" y="3136900"/>
            <a:ext cx="4959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89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2994" y="3136900"/>
            <a:ext cx="4832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489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40585" y="3186429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81775" y="3438525"/>
            <a:ext cx="1659255" cy="8216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557530" algn="l"/>
                <a:tab pos="1102995" algn="l"/>
                <a:tab pos="1511300" algn="l"/>
              </a:tabLst>
            </a:pPr>
            <a:r>
              <a:rPr sz="1800" spc="-50" dirty="0">
                <a:latin typeface="Comic Sans MS"/>
                <a:cs typeface="Comic Sans MS"/>
              </a:rPr>
              <a:t>d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d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d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  <a:p>
            <a:pPr marL="15240">
              <a:lnSpc>
                <a:spcPct val="100000"/>
              </a:lnSpc>
              <a:spcBef>
                <a:spcPts val="975"/>
              </a:spcBef>
              <a:tabLst>
                <a:tab pos="528955" algn="l"/>
                <a:tab pos="1043305" algn="l"/>
                <a:tab pos="1489075" algn="l"/>
              </a:tabLst>
            </a:pP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64777" y="4387634"/>
            <a:ext cx="2340610" cy="1913255"/>
            <a:chOff x="9164777" y="4387634"/>
            <a:chExt cx="2340610" cy="1913255"/>
          </a:xfrm>
        </p:grpSpPr>
        <p:sp>
          <p:nvSpPr>
            <p:cNvPr id="23" name="object 23"/>
            <p:cNvSpPr/>
            <p:nvPr/>
          </p:nvSpPr>
          <p:spPr>
            <a:xfrm>
              <a:off x="9540239" y="4774692"/>
              <a:ext cx="1960245" cy="1521460"/>
            </a:xfrm>
            <a:custGeom>
              <a:avLst/>
              <a:gdLst/>
              <a:ahLst/>
              <a:cxnLst/>
              <a:rect l="l" t="t" r="r" b="b"/>
              <a:pathLst>
                <a:path w="1960245" h="1521460">
                  <a:moveTo>
                    <a:pt x="1959863" y="1520952"/>
                  </a:moveTo>
                  <a:lnTo>
                    <a:pt x="0" y="1520952"/>
                  </a:lnTo>
                  <a:lnTo>
                    <a:pt x="0" y="0"/>
                  </a:lnTo>
                  <a:lnTo>
                    <a:pt x="1959863" y="0"/>
                  </a:lnTo>
                  <a:lnTo>
                    <a:pt x="1959863" y="152095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64777" y="4387634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1843900" y="1903628"/>
                  </a:lnTo>
                  <a:lnTo>
                    <a:pt x="1843900" y="791743"/>
                  </a:lnTo>
                  <a:lnTo>
                    <a:pt x="2328722" y="791743"/>
                  </a:lnTo>
                  <a:lnTo>
                    <a:pt x="2328722" y="782218"/>
                  </a:lnTo>
                  <a:lnTo>
                    <a:pt x="1843900" y="782218"/>
                  </a:lnTo>
                  <a:lnTo>
                    <a:pt x="1843900" y="395185"/>
                  </a:lnTo>
                  <a:lnTo>
                    <a:pt x="1834375" y="395185"/>
                  </a:lnTo>
                  <a:lnTo>
                    <a:pt x="1834375" y="782218"/>
                  </a:lnTo>
                  <a:lnTo>
                    <a:pt x="1834375" y="791743"/>
                  </a:lnTo>
                  <a:lnTo>
                    <a:pt x="1834375" y="1903628"/>
                  </a:lnTo>
                  <a:lnTo>
                    <a:pt x="1360665" y="1903628"/>
                  </a:lnTo>
                  <a:lnTo>
                    <a:pt x="1360665" y="791743"/>
                  </a:lnTo>
                  <a:lnTo>
                    <a:pt x="1834375" y="791743"/>
                  </a:lnTo>
                  <a:lnTo>
                    <a:pt x="1834375" y="782218"/>
                  </a:lnTo>
                  <a:lnTo>
                    <a:pt x="1360665" y="782218"/>
                  </a:lnTo>
                  <a:lnTo>
                    <a:pt x="1360665" y="395185"/>
                  </a:lnTo>
                  <a:lnTo>
                    <a:pt x="1351140" y="395185"/>
                  </a:lnTo>
                  <a:lnTo>
                    <a:pt x="1351140" y="782218"/>
                  </a:lnTo>
                  <a:lnTo>
                    <a:pt x="1351140" y="791743"/>
                  </a:lnTo>
                  <a:lnTo>
                    <a:pt x="1351140" y="1903628"/>
                  </a:lnTo>
                  <a:lnTo>
                    <a:pt x="864730" y="1903628"/>
                  </a:lnTo>
                  <a:lnTo>
                    <a:pt x="864730" y="791743"/>
                  </a:lnTo>
                  <a:lnTo>
                    <a:pt x="1351140" y="791743"/>
                  </a:lnTo>
                  <a:lnTo>
                    <a:pt x="1351140" y="782218"/>
                  </a:lnTo>
                  <a:lnTo>
                    <a:pt x="864730" y="782218"/>
                  </a:lnTo>
                  <a:lnTo>
                    <a:pt x="864730" y="396455"/>
                  </a:lnTo>
                  <a:lnTo>
                    <a:pt x="855205" y="396455"/>
                  </a:lnTo>
                  <a:lnTo>
                    <a:pt x="855205" y="782218"/>
                  </a:lnTo>
                  <a:lnTo>
                    <a:pt x="384987" y="782218"/>
                  </a:lnTo>
                  <a:lnTo>
                    <a:pt x="384987" y="791743"/>
                  </a:lnTo>
                  <a:lnTo>
                    <a:pt x="855205" y="791743"/>
                  </a:lnTo>
                  <a:lnTo>
                    <a:pt x="85520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39200" y="4127500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1950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12530" y="514794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333CC"/>
                </a:solidFill>
                <a:latin typeface="SimSun"/>
                <a:cs typeface="SimSun"/>
              </a:rPr>
              <a:t>D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26830" y="5273040"/>
            <a:ext cx="100330" cy="20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0" dirty="0">
                <a:solidFill>
                  <a:srgbClr val="3333CC"/>
                </a:solidFill>
                <a:latin typeface="SimSun"/>
                <a:cs typeface="SimSun"/>
              </a:rPr>
              <a:t>2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56750" y="5533072"/>
            <a:ext cx="1943735" cy="400050"/>
          </a:xfrm>
          <a:custGeom>
            <a:avLst/>
            <a:gdLst/>
            <a:ahLst/>
            <a:cxnLst/>
            <a:rect l="l" t="t" r="r" b="b"/>
            <a:pathLst>
              <a:path w="1943734" h="400050">
                <a:moveTo>
                  <a:pt x="1943735" y="390525"/>
                </a:moveTo>
                <a:lnTo>
                  <a:pt x="0" y="390525"/>
                </a:lnTo>
                <a:lnTo>
                  <a:pt x="0" y="400050"/>
                </a:lnTo>
                <a:lnTo>
                  <a:pt x="1943735" y="400050"/>
                </a:lnTo>
                <a:lnTo>
                  <a:pt x="1943735" y="390525"/>
                </a:lnTo>
                <a:close/>
              </a:path>
              <a:path w="1943734" h="400050">
                <a:moveTo>
                  <a:pt x="1943735" y="0"/>
                </a:moveTo>
                <a:lnTo>
                  <a:pt x="0" y="0"/>
                </a:lnTo>
                <a:lnTo>
                  <a:pt x="0" y="9525"/>
                </a:lnTo>
                <a:lnTo>
                  <a:pt x="1943735" y="9525"/>
                </a:lnTo>
                <a:lnTo>
                  <a:pt x="1943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87180" y="5190490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85275" y="5482463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050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78669" y="4335960"/>
            <a:ext cx="1689735" cy="7899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54025" algn="l"/>
                <a:tab pos="992505" algn="l"/>
                <a:tab pos="1461770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2400" spc="-37" baseline="3472" dirty="0">
                <a:latin typeface="SimSun"/>
                <a:cs typeface="SimSun"/>
              </a:rPr>
              <a:t>10</a:t>
            </a:r>
            <a:endParaRPr sz="2400" baseline="3472">
              <a:latin typeface="SimSun"/>
              <a:cs typeface="SimSun"/>
            </a:endParaRPr>
          </a:p>
          <a:p>
            <a:pPr marL="22225">
              <a:lnSpc>
                <a:spcPct val="100000"/>
              </a:lnSpc>
              <a:spcBef>
                <a:spcPts val="1030"/>
              </a:spcBef>
              <a:tabLst>
                <a:tab pos="535940" algn="l"/>
                <a:tab pos="1087120" algn="l"/>
                <a:tab pos="1569720" algn="l"/>
              </a:tabLst>
            </a:pP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95180" y="5197475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24744" y="5174615"/>
            <a:ext cx="4959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520680" y="5174615"/>
            <a:ext cx="4832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05844" y="5197475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93275" y="5573395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24744" y="5537834"/>
            <a:ext cx="495934" cy="390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38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20680" y="5537834"/>
            <a:ext cx="483234" cy="390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38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92509" y="5573395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27234" y="5971540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1114425" algn="l"/>
                <a:tab pos="1597025" algn="l"/>
              </a:tabLst>
            </a:pP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30969" y="2593975"/>
            <a:ext cx="1340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SimSun"/>
                <a:cs typeface="SimSun"/>
              </a:rPr>
              <a:t>D</a:t>
            </a:r>
            <a:r>
              <a:rPr sz="1725" spc="330" baseline="-16908" dirty="0">
                <a:latin typeface="SimSun"/>
                <a:cs typeface="SimSun"/>
              </a:rPr>
              <a:t>3</a:t>
            </a:r>
            <a:r>
              <a:rPr sz="1800" spc="220" dirty="0">
                <a:latin typeface="SimSun"/>
                <a:cs typeface="SimSun"/>
              </a:rPr>
              <a:t>=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y</a:t>
            </a:r>
            <a:r>
              <a:rPr sz="1725" baseline="-16908" dirty="0">
                <a:latin typeface="SimSun"/>
                <a:cs typeface="SimSun"/>
              </a:rPr>
              <a:t>3</a:t>
            </a:r>
            <a:r>
              <a:rPr sz="1725" spc="-142" baseline="-16908" dirty="0">
                <a:latin typeface="SimSun"/>
                <a:cs typeface="SimSun"/>
              </a:rPr>
              <a:t> </a:t>
            </a:r>
            <a:r>
              <a:rPr sz="1800" spc="295" dirty="0">
                <a:latin typeface="SimSun"/>
                <a:cs typeface="SimSun"/>
              </a:rPr>
              <a:t>+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25" dirty="0">
                <a:latin typeface="SimSun"/>
                <a:cs typeface="SimSun"/>
              </a:rPr>
              <a:t>y</a:t>
            </a:r>
            <a:r>
              <a:rPr sz="1725" spc="-37" baseline="-16908" dirty="0">
                <a:latin typeface="SimSun"/>
                <a:cs typeface="SimSun"/>
              </a:rPr>
              <a:t>2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660890" y="2663189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4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4" y="0"/>
                </a:lnTo>
                <a:lnTo>
                  <a:pt x="14414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6520815" y="2771139"/>
            <a:ext cx="1865630" cy="1498600"/>
            <a:chOff x="6520815" y="2771139"/>
            <a:chExt cx="1865630" cy="1498600"/>
          </a:xfrm>
        </p:grpSpPr>
        <p:sp>
          <p:nvSpPr>
            <p:cNvPr id="44" name="object 44"/>
            <p:cNvSpPr/>
            <p:nvPr/>
          </p:nvSpPr>
          <p:spPr>
            <a:xfrm>
              <a:off x="6520815" y="3556634"/>
              <a:ext cx="1828164" cy="680720"/>
            </a:xfrm>
            <a:custGeom>
              <a:avLst/>
              <a:gdLst/>
              <a:ahLst/>
              <a:cxnLst/>
              <a:rect l="l" t="t" r="r" b="b"/>
              <a:pathLst>
                <a:path w="1828165" h="680720">
                  <a:moveTo>
                    <a:pt x="1828164" y="680719"/>
                  </a:moveTo>
                  <a:lnTo>
                    <a:pt x="0" y="680719"/>
                  </a:lnTo>
                  <a:lnTo>
                    <a:pt x="0" y="0"/>
                  </a:lnTo>
                  <a:lnTo>
                    <a:pt x="1828164" y="0"/>
                  </a:lnTo>
                  <a:lnTo>
                    <a:pt x="182816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68019"/>
                  </a:lnTo>
                  <a:lnTo>
                    <a:pt x="6350" y="668019"/>
                  </a:lnTo>
                  <a:lnTo>
                    <a:pt x="12700" y="674369"/>
                  </a:lnTo>
                  <a:lnTo>
                    <a:pt x="1828164" y="674369"/>
                  </a:lnTo>
                  <a:lnTo>
                    <a:pt x="1828164" y="680719"/>
                  </a:lnTo>
                  <a:close/>
                </a:path>
                <a:path w="1828165" h="6807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28165" h="680720">
                  <a:moveTo>
                    <a:pt x="181546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15464" y="6350"/>
                  </a:lnTo>
                  <a:lnTo>
                    <a:pt x="1815464" y="12700"/>
                  </a:lnTo>
                  <a:close/>
                </a:path>
                <a:path w="1828165" h="680720">
                  <a:moveTo>
                    <a:pt x="1815464" y="674369"/>
                  </a:moveTo>
                  <a:lnTo>
                    <a:pt x="1815464" y="6350"/>
                  </a:lnTo>
                  <a:lnTo>
                    <a:pt x="1821814" y="12700"/>
                  </a:lnTo>
                  <a:lnTo>
                    <a:pt x="1828164" y="12700"/>
                  </a:lnTo>
                  <a:lnTo>
                    <a:pt x="1828164" y="668019"/>
                  </a:lnTo>
                  <a:lnTo>
                    <a:pt x="1821814" y="668019"/>
                  </a:lnTo>
                  <a:lnTo>
                    <a:pt x="1815464" y="674369"/>
                  </a:lnTo>
                  <a:close/>
                </a:path>
                <a:path w="1828165" h="680720">
                  <a:moveTo>
                    <a:pt x="1828164" y="12700"/>
                  </a:moveTo>
                  <a:lnTo>
                    <a:pt x="1821814" y="12700"/>
                  </a:lnTo>
                  <a:lnTo>
                    <a:pt x="1815464" y="6350"/>
                  </a:lnTo>
                  <a:lnTo>
                    <a:pt x="1828164" y="6350"/>
                  </a:lnTo>
                  <a:lnTo>
                    <a:pt x="1828164" y="12700"/>
                  </a:lnTo>
                  <a:close/>
                </a:path>
                <a:path w="1828165" h="680720">
                  <a:moveTo>
                    <a:pt x="12700" y="674369"/>
                  </a:moveTo>
                  <a:lnTo>
                    <a:pt x="6350" y="668019"/>
                  </a:lnTo>
                  <a:lnTo>
                    <a:pt x="12700" y="668019"/>
                  </a:lnTo>
                  <a:lnTo>
                    <a:pt x="12700" y="674369"/>
                  </a:lnTo>
                  <a:close/>
                </a:path>
                <a:path w="1828165" h="680720">
                  <a:moveTo>
                    <a:pt x="1815464" y="674369"/>
                  </a:moveTo>
                  <a:lnTo>
                    <a:pt x="12700" y="674369"/>
                  </a:lnTo>
                  <a:lnTo>
                    <a:pt x="12700" y="668019"/>
                  </a:lnTo>
                  <a:lnTo>
                    <a:pt x="1815464" y="668019"/>
                  </a:lnTo>
                  <a:lnTo>
                    <a:pt x="1815464" y="674369"/>
                  </a:lnTo>
                  <a:close/>
                </a:path>
                <a:path w="1828165" h="680720">
                  <a:moveTo>
                    <a:pt x="1828164" y="674369"/>
                  </a:moveTo>
                  <a:lnTo>
                    <a:pt x="1815464" y="674369"/>
                  </a:lnTo>
                  <a:lnTo>
                    <a:pt x="1821814" y="668019"/>
                  </a:lnTo>
                  <a:lnTo>
                    <a:pt x="1828164" y="668019"/>
                  </a:lnTo>
                  <a:lnTo>
                    <a:pt x="1828164" y="6743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25765" y="2771139"/>
              <a:ext cx="360680" cy="1498600"/>
            </a:xfrm>
            <a:custGeom>
              <a:avLst/>
              <a:gdLst/>
              <a:ahLst/>
              <a:cxnLst/>
              <a:rect l="l" t="t" r="r" b="b"/>
              <a:pathLst>
                <a:path w="360679" h="1498600">
                  <a:moveTo>
                    <a:pt x="360680" y="1435100"/>
                  </a:moveTo>
                  <a:lnTo>
                    <a:pt x="360603" y="50800"/>
                  </a:lnTo>
                  <a:lnTo>
                    <a:pt x="359359" y="50800"/>
                  </a:lnTo>
                  <a:lnTo>
                    <a:pt x="357797" y="38100"/>
                  </a:lnTo>
                  <a:lnTo>
                    <a:pt x="355625" y="38100"/>
                  </a:lnTo>
                  <a:lnTo>
                    <a:pt x="352920" y="25400"/>
                  </a:lnTo>
                  <a:lnTo>
                    <a:pt x="349694" y="25400"/>
                  </a:lnTo>
                  <a:lnTo>
                    <a:pt x="347980" y="19532"/>
                  </a:lnTo>
                  <a:lnTo>
                    <a:pt x="347980" y="1435100"/>
                  </a:lnTo>
                  <a:lnTo>
                    <a:pt x="347700" y="1447800"/>
                  </a:lnTo>
                  <a:lnTo>
                    <a:pt x="345757" y="1447800"/>
                  </a:lnTo>
                  <a:lnTo>
                    <a:pt x="343814" y="1460500"/>
                  </a:lnTo>
                  <a:lnTo>
                    <a:pt x="341896" y="1460500"/>
                  </a:lnTo>
                  <a:lnTo>
                    <a:pt x="339001" y="1473200"/>
                  </a:lnTo>
                  <a:lnTo>
                    <a:pt x="339344" y="1460500"/>
                  </a:lnTo>
                  <a:lnTo>
                    <a:pt x="336003" y="1473200"/>
                  </a:lnTo>
                  <a:lnTo>
                    <a:pt x="329425" y="1473200"/>
                  </a:lnTo>
                  <a:lnTo>
                    <a:pt x="324954" y="1485900"/>
                  </a:lnTo>
                  <a:lnTo>
                    <a:pt x="35725" y="1485900"/>
                  </a:lnTo>
                  <a:lnTo>
                    <a:pt x="31254" y="1473200"/>
                  </a:lnTo>
                  <a:lnTo>
                    <a:pt x="24676" y="1473200"/>
                  </a:lnTo>
                  <a:lnTo>
                    <a:pt x="21336" y="1460500"/>
                  </a:lnTo>
                  <a:lnTo>
                    <a:pt x="21678" y="1473200"/>
                  </a:lnTo>
                  <a:lnTo>
                    <a:pt x="18770" y="1460500"/>
                  </a:lnTo>
                  <a:lnTo>
                    <a:pt x="16865" y="1460500"/>
                  </a:lnTo>
                  <a:lnTo>
                    <a:pt x="14922" y="1447800"/>
                  </a:lnTo>
                  <a:lnTo>
                    <a:pt x="12979" y="1447800"/>
                  </a:lnTo>
                  <a:lnTo>
                    <a:pt x="12750" y="1435100"/>
                  </a:lnTo>
                  <a:lnTo>
                    <a:pt x="12776" y="50800"/>
                  </a:lnTo>
                  <a:lnTo>
                    <a:pt x="13677" y="50800"/>
                  </a:lnTo>
                  <a:lnTo>
                    <a:pt x="15113" y="38100"/>
                  </a:lnTo>
                  <a:lnTo>
                    <a:pt x="18770" y="38100"/>
                  </a:lnTo>
                  <a:lnTo>
                    <a:pt x="21678" y="25400"/>
                  </a:lnTo>
                  <a:lnTo>
                    <a:pt x="27609" y="25400"/>
                  </a:lnTo>
                  <a:lnTo>
                    <a:pt x="31724" y="12700"/>
                  </a:lnTo>
                  <a:lnTo>
                    <a:pt x="328955" y="12700"/>
                  </a:lnTo>
                  <a:lnTo>
                    <a:pt x="333070" y="25400"/>
                  </a:lnTo>
                  <a:lnTo>
                    <a:pt x="339001" y="25400"/>
                  </a:lnTo>
                  <a:lnTo>
                    <a:pt x="341896" y="38100"/>
                  </a:lnTo>
                  <a:lnTo>
                    <a:pt x="345567" y="38100"/>
                  </a:lnTo>
                  <a:lnTo>
                    <a:pt x="347002" y="50800"/>
                  </a:lnTo>
                  <a:lnTo>
                    <a:pt x="347903" y="50800"/>
                  </a:lnTo>
                  <a:lnTo>
                    <a:pt x="347980" y="1435100"/>
                  </a:lnTo>
                  <a:lnTo>
                    <a:pt x="347980" y="19532"/>
                  </a:lnTo>
                  <a:lnTo>
                    <a:pt x="345986" y="12700"/>
                  </a:lnTo>
                  <a:lnTo>
                    <a:pt x="337273" y="12700"/>
                  </a:lnTo>
                  <a:lnTo>
                    <a:pt x="332320" y="0"/>
                  </a:lnTo>
                  <a:lnTo>
                    <a:pt x="28359" y="0"/>
                  </a:lnTo>
                  <a:lnTo>
                    <a:pt x="23406" y="12700"/>
                  </a:lnTo>
                  <a:lnTo>
                    <a:pt x="14693" y="12700"/>
                  </a:lnTo>
                  <a:lnTo>
                    <a:pt x="10985" y="25400"/>
                  </a:lnTo>
                  <a:lnTo>
                    <a:pt x="7759" y="25400"/>
                  </a:lnTo>
                  <a:lnTo>
                    <a:pt x="5054" y="38100"/>
                  </a:lnTo>
                  <a:lnTo>
                    <a:pt x="2882" y="38100"/>
                  </a:lnTo>
                  <a:lnTo>
                    <a:pt x="1320" y="50800"/>
                  </a:lnTo>
                  <a:lnTo>
                    <a:pt x="76" y="50800"/>
                  </a:lnTo>
                  <a:lnTo>
                    <a:pt x="0" y="1435100"/>
                  </a:lnTo>
                  <a:lnTo>
                    <a:pt x="330" y="1447800"/>
                  </a:lnTo>
                  <a:lnTo>
                    <a:pt x="1320" y="1447800"/>
                  </a:lnTo>
                  <a:lnTo>
                    <a:pt x="2882" y="1460500"/>
                  </a:lnTo>
                  <a:lnTo>
                    <a:pt x="5054" y="1460500"/>
                  </a:lnTo>
                  <a:lnTo>
                    <a:pt x="7759" y="1473200"/>
                  </a:lnTo>
                  <a:lnTo>
                    <a:pt x="14693" y="1473200"/>
                  </a:lnTo>
                  <a:lnTo>
                    <a:pt x="18846" y="1485900"/>
                  </a:lnTo>
                  <a:lnTo>
                    <a:pt x="28359" y="1485900"/>
                  </a:lnTo>
                  <a:lnTo>
                    <a:pt x="33667" y="1498600"/>
                  </a:lnTo>
                  <a:lnTo>
                    <a:pt x="327012" y="1498600"/>
                  </a:lnTo>
                  <a:lnTo>
                    <a:pt x="332320" y="1485900"/>
                  </a:lnTo>
                  <a:lnTo>
                    <a:pt x="341833" y="1485900"/>
                  </a:lnTo>
                  <a:lnTo>
                    <a:pt x="345986" y="1473200"/>
                  </a:lnTo>
                  <a:lnTo>
                    <a:pt x="352920" y="1473200"/>
                  </a:lnTo>
                  <a:lnTo>
                    <a:pt x="355625" y="1460500"/>
                  </a:lnTo>
                  <a:lnTo>
                    <a:pt x="357797" y="1460500"/>
                  </a:lnTo>
                  <a:lnTo>
                    <a:pt x="359359" y="1447800"/>
                  </a:lnTo>
                  <a:lnTo>
                    <a:pt x="360349" y="1447800"/>
                  </a:lnTo>
                  <a:lnTo>
                    <a:pt x="360603" y="1435100"/>
                  </a:lnTo>
                  <a:close/>
                </a:path>
              </a:pathLst>
            </a:custGeom>
            <a:solidFill>
              <a:srgbClr val="343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9584335" y="4848859"/>
            <a:ext cx="1823085" cy="651510"/>
          </a:xfrm>
          <a:custGeom>
            <a:avLst/>
            <a:gdLst/>
            <a:ahLst/>
            <a:cxnLst/>
            <a:rect l="l" t="t" r="r" b="b"/>
            <a:pathLst>
              <a:path w="1823084" h="651510">
                <a:moveTo>
                  <a:pt x="167005" y="20320"/>
                </a:moveTo>
                <a:lnTo>
                  <a:pt x="162407" y="19050"/>
                </a:lnTo>
                <a:lnTo>
                  <a:pt x="162750" y="19050"/>
                </a:lnTo>
                <a:lnTo>
                  <a:pt x="154432" y="16510"/>
                </a:lnTo>
                <a:lnTo>
                  <a:pt x="154686" y="16510"/>
                </a:lnTo>
                <a:lnTo>
                  <a:pt x="131851" y="8890"/>
                </a:lnTo>
                <a:lnTo>
                  <a:pt x="123748" y="6350"/>
                </a:lnTo>
                <a:lnTo>
                  <a:pt x="114998" y="3810"/>
                </a:lnTo>
                <a:lnTo>
                  <a:pt x="110185" y="3810"/>
                </a:lnTo>
                <a:lnTo>
                  <a:pt x="105168" y="2540"/>
                </a:lnTo>
                <a:lnTo>
                  <a:pt x="99974" y="2540"/>
                </a:lnTo>
                <a:lnTo>
                  <a:pt x="94729" y="1270"/>
                </a:lnTo>
                <a:lnTo>
                  <a:pt x="48907" y="1270"/>
                </a:lnTo>
                <a:lnTo>
                  <a:pt x="37147" y="2540"/>
                </a:lnTo>
                <a:lnTo>
                  <a:pt x="38354" y="20320"/>
                </a:lnTo>
                <a:lnTo>
                  <a:pt x="50190" y="20320"/>
                </a:lnTo>
                <a:lnTo>
                  <a:pt x="97675" y="20320"/>
                </a:lnTo>
                <a:lnTo>
                  <a:pt x="167005" y="20320"/>
                </a:lnTo>
                <a:close/>
              </a:path>
              <a:path w="1823084" h="651510">
                <a:moveTo>
                  <a:pt x="344512" y="492760"/>
                </a:moveTo>
                <a:lnTo>
                  <a:pt x="344449" y="487680"/>
                </a:lnTo>
                <a:lnTo>
                  <a:pt x="344093" y="483870"/>
                </a:lnTo>
                <a:lnTo>
                  <a:pt x="343789" y="481330"/>
                </a:lnTo>
                <a:lnTo>
                  <a:pt x="343496" y="478790"/>
                </a:lnTo>
                <a:lnTo>
                  <a:pt x="341960" y="469900"/>
                </a:lnTo>
                <a:lnTo>
                  <a:pt x="340309" y="462280"/>
                </a:lnTo>
                <a:lnTo>
                  <a:pt x="339623" y="457200"/>
                </a:lnTo>
                <a:lnTo>
                  <a:pt x="339064" y="453390"/>
                </a:lnTo>
                <a:lnTo>
                  <a:pt x="338810" y="449580"/>
                </a:lnTo>
                <a:lnTo>
                  <a:pt x="338721" y="448310"/>
                </a:lnTo>
                <a:lnTo>
                  <a:pt x="338721" y="448525"/>
                </a:lnTo>
                <a:lnTo>
                  <a:pt x="338709" y="448310"/>
                </a:lnTo>
                <a:lnTo>
                  <a:pt x="338594" y="444500"/>
                </a:lnTo>
                <a:lnTo>
                  <a:pt x="338683" y="434340"/>
                </a:lnTo>
                <a:lnTo>
                  <a:pt x="338683" y="435610"/>
                </a:lnTo>
                <a:lnTo>
                  <a:pt x="338709" y="434340"/>
                </a:lnTo>
                <a:lnTo>
                  <a:pt x="338861" y="426720"/>
                </a:lnTo>
                <a:lnTo>
                  <a:pt x="339318" y="411480"/>
                </a:lnTo>
                <a:lnTo>
                  <a:pt x="339407" y="396240"/>
                </a:lnTo>
                <a:lnTo>
                  <a:pt x="336016" y="354330"/>
                </a:lnTo>
                <a:lnTo>
                  <a:pt x="335648" y="351790"/>
                </a:lnTo>
                <a:lnTo>
                  <a:pt x="334416" y="344170"/>
                </a:lnTo>
                <a:lnTo>
                  <a:pt x="331762" y="328930"/>
                </a:lnTo>
                <a:lnTo>
                  <a:pt x="330377" y="321310"/>
                </a:lnTo>
                <a:lnTo>
                  <a:pt x="329158" y="312420"/>
                </a:lnTo>
                <a:lnTo>
                  <a:pt x="328980" y="311150"/>
                </a:lnTo>
                <a:lnTo>
                  <a:pt x="329006" y="312420"/>
                </a:lnTo>
                <a:lnTo>
                  <a:pt x="326631" y="293370"/>
                </a:lnTo>
                <a:lnTo>
                  <a:pt x="324815" y="276860"/>
                </a:lnTo>
                <a:lnTo>
                  <a:pt x="322846" y="260350"/>
                </a:lnTo>
                <a:lnTo>
                  <a:pt x="321602" y="251460"/>
                </a:lnTo>
                <a:lnTo>
                  <a:pt x="320090" y="241300"/>
                </a:lnTo>
                <a:lnTo>
                  <a:pt x="316179" y="214630"/>
                </a:lnTo>
                <a:lnTo>
                  <a:pt x="307149" y="179070"/>
                </a:lnTo>
                <a:lnTo>
                  <a:pt x="304977" y="172720"/>
                </a:lnTo>
                <a:lnTo>
                  <a:pt x="302869" y="167640"/>
                </a:lnTo>
                <a:lnTo>
                  <a:pt x="302310" y="166370"/>
                </a:lnTo>
                <a:lnTo>
                  <a:pt x="300659" y="162560"/>
                </a:lnTo>
                <a:lnTo>
                  <a:pt x="298335" y="158750"/>
                </a:lnTo>
                <a:lnTo>
                  <a:pt x="295922" y="153670"/>
                </a:lnTo>
                <a:lnTo>
                  <a:pt x="291033" y="146050"/>
                </a:lnTo>
                <a:lnTo>
                  <a:pt x="276123" y="123190"/>
                </a:lnTo>
                <a:lnTo>
                  <a:pt x="276377" y="123190"/>
                </a:lnTo>
                <a:lnTo>
                  <a:pt x="272211" y="115570"/>
                </a:lnTo>
                <a:lnTo>
                  <a:pt x="271526" y="114300"/>
                </a:lnTo>
                <a:lnTo>
                  <a:pt x="271716" y="115570"/>
                </a:lnTo>
                <a:lnTo>
                  <a:pt x="269367" y="110490"/>
                </a:lnTo>
                <a:lnTo>
                  <a:pt x="269506" y="110490"/>
                </a:lnTo>
                <a:lnTo>
                  <a:pt x="267208" y="106680"/>
                </a:lnTo>
                <a:lnTo>
                  <a:pt x="267411" y="106680"/>
                </a:lnTo>
                <a:lnTo>
                  <a:pt x="265861" y="102870"/>
                </a:lnTo>
                <a:lnTo>
                  <a:pt x="265353" y="101600"/>
                </a:lnTo>
                <a:lnTo>
                  <a:pt x="265569" y="102870"/>
                </a:lnTo>
                <a:lnTo>
                  <a:pt x="263880" y="97790"/>
                </a:lnTo>
                <a:lnTo>
                  <a:pt x="264033" y="97790"/>
                </a:lnTo>
                <a:lnTo>
                  <a:pt x="262661" y="93980"/>
                </a:lnTo>
                <a:lnTo>
                  <a:pt x="261912" y="90170"/>
                </a:lnTo>
                <a:lnTo>
                  <a:pt x="261632" y="88900"/>
                </a:lnTo>
                <a:lnTo>
                  <a:pt x="261721" y="90170"/>
                </a:lnTo>
                <a:lnTo>
                  <a:pt x="260146" y="81280"/>
                </a:lnTo>
                <a:lnTo>
                  <a:pt x="259930" y="80010"/>
                </a:lnTo>
                <a:lnTo>
                  <a:pt x="259969" y="81280"/>
                </a:lnTo>
                <a:lnTo>
                  <a:pt x="258152" y="71120"/>
                </a:lnTo>
                <a:lnTo>
                  <a:pt x="257479" y="67310"/>
                </a:lnTo>
                <a:lnTo>
                  <a:pt x="256755" y="64770"/>
                </a:lnTo>
                <a:lnTo>
                  <a:pt x="256400" y="63500"/>
                </a:lnTo>
                <a:lnTo>
                  <a:pt x="255066" y="58420"/>
                </a:lnTo>
                <a:lnTo>
                  <a:pt x="253923" y="55880"/>
                </a:lnTo>
                <a:lnTo>
                  <a:pt x="253365" y="54610"/>
                </a:lnTo>
                <a:lnTo>
                  <a:pt x="251231" y="49530"/>
                </a:lnTo>
                <a:lnTo>
                  <a:pt x="248577" y="45720"/>
                </a:lnTo>
                <a:lnTo>
                  <a:pt x="214922" y="25400"/>
                </a:lnTo>
                <a:lnTo>
                  <a:pt x="210451" y="25400"/>
                </a:lnTo>
                <a:lnTo>
                  <a:pt x="205994" y="24130"/>
                </a:lnTo>
                <a:lnTo>
                  <a:pt x="188747" y="24130"/>
                </a:lnTo>
                <a:lnTo>
                  <a:pt x="184188" y="22860"/>
                </a:lnTo>
                <a:lnTo>
                  <a:pt x="180251" y="22860"/>
                </a:lnTo>
                <a:lnTo>
                  <a:pt x="175501" y="21590"/>
                </a:lnTo>
                <a:lnTo>
                  <a:pt x="171615" y="21590"/>
                </a:lnTo>
                <a:lnTo>
                  <a:pt x="106730" y="21590"/>
                </a:lnTo>
                <a:lnTo>
                  <a:pt x="111213" y="22860"/>
                </a:lnTo>
                <a:lnTo>
                  <a:pt x="110820" y="22860"/>
                </a:lnTo>
                <a:lnTo>
                  <a:pt x="119138" y="25400"/>
                </a:lnTo>
                <a:lnTo>
                  <a:pt x="118681" y="24130"/>
                </a:lnTo>
                <a:lnTo>
                  <a:pt x="126403" y="26670"/>
                </a:lnTo>
                <a:lnTo>
                  <a:pt x="126085" y="26670"/>
                </a:lnTo>
                <a:lnTo>
                  <a:pt x="133515" y="29210"/>
                </a:lnTo>
                <a:lnTo>
                  <a:pt x="148691" y="34290"/>
                </a:lnTo>
                <a:lnTo>
                  <a:pt x="157314" y="36830"/>
                </a:lnTo>
                <a:lnTo>
                  <a:pt x="166928" y="39370"/>
                </a:lnTo>
                <a:lnTo>
                  <a:pt x="177419" y="41910"/>
                </a:lnTo>
                <a:lnTo>
                  <a:pt x="182435" y="41910"/>
                </a:lnTo>
                <a:lnTo>
                  <a:pt x="187286" y="43180"/>
                </a:lnTo>
                <a:lnTo>
                  <a:pt x="204343" y="43180"/>
                </a:lnTo>
                <a:lnTo>
                  <a:pt x="208432" y="44450"/>
                </a:lnTo>
                <a:lnTo>
                  <a:pt x="211455" y="44450"/>
                </a:lnTo>
                <a:lnTo>
                  <a:pt x="215341" y="45720"/>
                </a:lnTo>
                <a:lnTo>
                  <a:pt x="214655" y="44450"/>
                </a:lnTo>
                <a:lnTo>
                  <a:pt x="218452" y="45720"/>
                </a:lnTo>
                <a:lnTo>
                  <a:pt x="217652" y="45720"/>
                </a:lnTo>
                <a:lnTo>
                  <a:pt x="221348" y="46990"/>
                </a:lnTo>
                <a:lnTo>
                  <a:pt x="220472" y="46990"/>
                </a:lnTo>
                <a:lnTo>
                  <a:pt x="224066" y="48260"/>
                </a:lnTo>
                <a:lnTo>
                  <a:pt x="223177" y="48260"/>
                </a:lnTo>
                <a:lnTo>
                  <a:pt x="226669" y="50800"/>
                </a:lnTo>
                <a:lnTo>
                  <a:pt x="225818" y="49530"/>
                </a:lnTo>
                <a:lnTo>
                  <a:pt x="229196" y="52070"/>
                </a:lnTo>
                <a:lnTo>
                  <a:pt x="228409" y="52070"/>
                </a:lnTo>
                <a:lnTo>
                  <a:pt x="231470" y="54610"/>
                </a:lnTo>
                <a:lnTo>
                  <a:pt x="230746" y="54610"/>
                </a:lnTo>
                <a:lnTo>
                  <a:pt x="233299" y="57150"/>
                </a:lnTo>
                <a:lnTo>
                  <a:pt x="232689" y="55880"/>
                </a:lnTo>
                <a:lnTo>
                  <a:pt x="234797" y="59690"/>
                </a:lnTo>
                <a:lnTo>
                  <a:pt x="234327" y="58420"/>
                </a:lnTo>
                <a:lnTo>
                  <a:pt x="236067" y="62230"/>
                </a:lnTo>
                <a:lnTo>
                  <a:pt x="235737" y="62230"/>
                </a:lnTo>
                <a:lnTo>
                  <a:pt x="237159" y="66040"/>
                </a:lnTo>
                <a:lnTo>
                  <a:pt x="236931" y="64770"/>
                </a:lnTo>
                <a:lnTo>
                  <a:pt x="238099" y="68580"/>
                </a:lnTo>
                <a:lnTo>
                  <a:pt x="237959" y="68580"/>
                </a:lnTo>
                <a:lnTo>
                  <a:pt x="238937" y="72390"/>
                </a:lnTo>
                <a:lnTo>
                  <a:pt x="238861" y="71120"/>
                </a:lnTo>
                <a:lnTo>
                  <a:pt x="239712" y="76200"/>
                </a:lnTo>
                <a:lnTo>
                  <a:pt x="241236" y="83820"/>
                </a:lnTo>
                <a:lnTo>
                  <a:pt x="254952" y="124460"/>
                </a:lnTo>
                <a:lnTo>
                  <a:pt x="270078" y="148590"/>
                </a:lnTo>
                <a:lnTo>
                  <a:pt x="274955" y="156210"/>
                </a:lnTo>
                <a:lnTo>
                  <a:pt x="274777" y="156210"/>
                </a:lnTo>
                <a:lnTo>
                  <a:pt x="279463" y="163830"/>
                </a:lnTo>
                <a:lnTo>
                  <a:pt x="279260" y="162560"/>
                </a:lnTo>
                <a:lnTo>
                  <a:pt x="281508" y="167640"/>
                </a:lnTo>
                <a:lnTo>
                  <a:pt x="281355" y="166370"/>
                </a:lnTo>
                <a:lnTo>
                  <a:pt x="283527" y="171450"/>
                </a:lnTo>
                <a:lnTo>
                  <a:pt x="283362" y="171450"/>
                </a:lnTo>
                <a:lnTo>
                  <a:pt x="285432" y="175260"/>
                </a:lnTo>
                <a:lnTo>
                  <a:pt x="285280" y="175260"/>
                </a:lnTo>
                <a:lnTo>
                  <a:pt x="287248" y="180340"/>
                </a:lnTo>
                <a:lnTo>
                  <a:pt x="287108" y="179070"/>
                </a:lnTo>
                <a:lnTo>
                  <a:pt x="290474" y="189230"/>
                </a:lnTo>
                <a:lnTo>
                  <a:pt x="290334" y="189230"/>
                </a:lnTo>
                <a:lnTo>
                  <a:pt x="292912" y="196850"/>
                </a:lnTo>
                <a:lnTo>
                  <a:pt x="292785" y="196850"/>
                </a:lnTo>
                <a:lnTo>
                  <a:pt x="294754" y="204470"/>
                </a:lnTo>
                <a:lnTo>
                  <a:pt x="296189" y="210820"/>
                </a:lnTo>
                <a:lnTo>
                  <a:pt x="297395" y="218440"/>
                </a:lnTo>
                <a:lnTo>
                  <a:pt x="301256" y="243840"/>
                </a:lnTo>
                <a:lnTo>
                  <a:pt x="302742" y="254000"/>
                </a:lnTo>
                <a:lnTo>
                  <a:pt x="303961" y="262890"/>
                </a:lnTo>
                <a:lnTo>
                  <a:pt x="305892" y="279400"/>
                </a:lnTo>
                <a:lnTo>
                  <a:pt x="307733" y="295910"/>
                </a:lnTo>
                <a:lnTo>
                  <a:pt x="310121" y="314960"/>
                </a:lnTo>
                <a:lnTo>
                  <a:pt x="312991" y="332740"/>
                </a:lnTo>
                <a:lnTo>
                  <a:pt x="315633" y="347980"/>
                </a:lnTo>
                <a:lnTo>
                  <a:pt x="316839" y="355600"/>
                </a:lnTo>
                <a:lnTo>
                  <a:pt x="316801" y="354330"/>
                </a:lnTo>
                <a:lnTo>
                  <a:pt x="317893" y="361950"/>
                </a:lnTo>
                <a:lnTo>
                  <a:pt x="318681" y="369570"/>
                </a:lnTo>
                <a:lnTo>
                  <a:pt x="318820" y="370840"/>
                </a:lnTo>
                <a:lnTo>
                  <a:pt x="318782" y="369570"/>
                </a:lnTo>
                <a:lnTo>
                  <a:pt x="319481" y="378460"/>
                </a:lnTo>
                <a:lnTo>
                  <a:pt x="319582" y="379730"/>
                </a:lnTo>
                <a:lnTo>
                  <a:pt x="319570" y="378460"/>
                </a:lnTo>
                <a:lnTo>
                  <a:pt x="320040" y="387350"/>
                </a:lnTo>
                <a:lnTo>
                  <a:pt x="320116" y="388620"/>
                </a:lnTo>
                <a:lnTo>
                  <a:pt x="320103" y="387350"/>
                </a:lnTo>
                <a:lnTo>
                  <a:pt x="320357" y="396240"/>
                </a:lnTo>
                <a:lnTo>
                  <a:pt x="320230" y="411480"/>
                </a:lnTo>
                <a:lnTo>
                  <a:pt x="319824" y="425450"/>
                </a:lnTo>
                <a:lnTo>
                  <a:pt x="319633" y="434340"/>
                </a:lnTo>
                <a:lnTo>
                  <a:pt x="319709" y="449580"/>
                </a:lnTo>
                <a:lnTo>
                  <a:pt x="320154" y="455930"/>
                </a:lnTo>
                <a:lnTo>
                  <a:pt x="320789" y="459740"/>
                </a:lnTo>
                <a:lnTo>
                  <a:pt x="321564" y="464820"/>
                </a:lnTo>
                <a:lnTo>
                  <a:pt x="323215" y="473710"/>
                </a:lnTo>
                <a:lnTo>
                  <a:pt x="324700" y="482600"/>
                </a:lnTo>
                <a:lnTo>
                  <a:pt x="324624" y="481330"/>
                </a:lnTo>
                <a:lnTo>
                  <a:pt x="325031" y="485140"/>
                </a:lnTo>
                <a:lnTo>
                  <a:pt x="325170" y="486410"/>
                </a:lnTo>
                <a:lnTo>
                  <a:pt x="325120" y="485140"/>
                </a:lnTo>
                <a:lnTo>
                  <a:pt x="325412" y="488950"/>
                </a:lnTo>
                <a:lnTo>
                  <a:pt x="325285" y="495300"/>
                </a:lnTo>
                <a:lnTo>
                  <a:pt x="324777" y="499110"/>
                </a:lnTo>
                <a:lnTo>
                  <a:pt x="324751" y="499249"/>
                </a:lnTo>
                <a:lnTo>
                  <a:pt x="323672" y="502920"/>
                </a:lnTo>
                <a:lnTo>
                  <a:pt x="323938" y="502920"/>
                </a:lnTo>
                <a:lnTo>
                  <a:pt x="322313" y="506730"/>
                </a:lnTo>
                <a:lnTo>
                  <a:pt x="322656" y="506730"/>
                </a:lnTo>
                <a:lnTo>
                  <a:pt x="320459" y="510540"/>
                </a:lnTo>
                <a:lnTo>
                  <a:pt x="320827" y="510540"/>
                </a:lnTo>
                <a:lnTo>
                  <a:pt x="318173" y="514350"/>
                </a:lnTo>
                <a:lnTo>
                  <a:pt x="318566" y="514350"/>
                </a:lnTo>
                <a:lnTo>
                  <a:pt x="315645" y="518160"/>
                </a:lnTo>
                <a:lnTo>
                  <a:pt x="316064" y="518160"/>
                </a:lnTo>
                <a:lnTo>
                  <a:pt x="312877" y="521970"/>
                </a:lnTo>
                <a:lnTo>
                  <a:pt x="313296" y="521970"/>
                </a:lnTo>
                <a:lnTo>
                  <a:pt x="309867" y="525780"/>
                </a:lnTo>
                <a:lnTo>
                  <a:pt x="310261" y="524510"/>
                </a:lnTo>
                <a:lnTo>
                  <a:pt x="306616" y="528320"/>
                </a:lnTo>
                <a:lnTo>
                  <a:pt x="306971" y="528320"/>
                </a:lnTo>
                <a:lnTo>
                  <a:pt x="303123" y="530860"/>
                </a:lnTo>
                <a:lnTo>
                  <a:pt x="303428" y="530860"/>
                </a:lnTo>
                <a:lnTo>
                  <a:pt x="299389" y="534670"/>
                </a:lnTo>
                <a:lnTo>
                  <a:pt x="299643" y="534670"/>
                </a:lnTo>
                <a:lnTo>
                  <a:pt x="295440" y="537210"/>
                </a:lnTo>
                <a:lnTo>
                  <a:pt x="295681" y="537210"/>
                </a:lnTo>
                <a:lnTo>
                  <a:pt x="286842" y="543560"/>
                </a:lnTo>
                <a:lnTo>
                  <a:pt x="286969" y="543560"/>
                </a:lnTo>
                <a:lnTo>
                  <a:pt x="277622" y="549910"/>
                </a:lnTo>
                <a:lnTo>
                  <a:pt x="267830" y="556260"/>
                </a:lnTo>
                <a:lnTo>
                  <a:pt x="257797" y="563880"/>
                </a:lnTo>
                <a:lnTo>
                  <a:pt x="248361" y="571500"/>
                </a:lnTo>
                <a:lnTo>
                  <a:pt x="232219" y="585470"/>
                </a:lnTo>
                <a:lnTo>
                  <a:pt x="232371" y="585470"/>
                </a:lnTo>
                <a:lnTo>
                  <a:pt x="224904" y="591820"/>
                </a:lnTo>
                <a:lnTo>
                  <a:pt x="225234" y="591820"/>
                </a:lnTo>
                <a:lnTo>
                  <a:pt x="217728" y="596900"/>
                </a:lnTo>
                <a:lnTo>
                  <a:pt x="218084" y="596900"/>
                </a:lnTo>
                <a:lnTo>
                  <a:pt x="214223" y="599440"/>
                </a:lnTo>
                <a:lnTo>
                  <a:pt x="214528" y="599440"/>
                </a:lnTo>
                <a:lnTo>
                  <a:pt x="210553" y="601980"/>
                </a:lnTo>
                <a:lnTo>
                  <a:pt x="210883" y="601980"/>
                </a:lnTo>
                <a:lnTo>
                  <a:pt x="206743" y="604520"/>
                </a:lnTo>
                <a:lnTo>
                  <a:pt x="207111" y="603250"/>
                </a:lnTo>
                <a:lnTo>
                  <a:pt x="202768" y="605790"/>
                </a:lnTo>
                <a:lnTo>
                  <a:pt x="203149" y="605790"/>
                </a:lnTo>
                <a:lnTo>
                  <a:pt x="198577" y="608330"/>
                </a:lnTo>
                <a:lnTo>
                  <a:pt x="198970" y="608330"/>
                </a:lnTo>
                <a:lnTo>
                  <a:pt x="194132" y="609600"/>
                </a:lnTo>
                <a:lnTo>
                  <a:pt x="194576" y="609600"/>
                </a:lnTo>
                <a:lnTo>
                  <a:pt x="189738" y="610870"/>
                </a:lnTo>
                <a:lnTo>
                  <a:pt x="190284" y="610870"/>
                </a:lnTo>
                <a:lnTo>
                  <a:pt x="185724" y="612140"/>
                </a:lnTo>
                <a:lnTo>
                  <a:pt x="186296" y="612140"/>
                </a:lnTo>
                <a:lnTo>
                  <a:pt x="181991" y="613410"/>
                </a:lnTo>
                <a:lnTo>
                  <a:pt x="135661" y="613410"/>
                </a:lnTo>
                <a:lnTo>
                  <a:pt x="130390" y="614680"/>
                </a:lnTo>
                <a:lnTo>
                  <a:pt x="120586" y="615950"/>
                </a:lnTo>
                <a:lnTo>
                  <a:pt x="111747" y="617220"/>
                </a:lnTo>
                <a:lnTo>
                  <a:pt x="80987" y="624840"/>
                </a:lnTo>
                <a:lnTo>
                  <a:pt x="81330" y="624840"/>
                </a:lnTo>
                <a:lnTo>
                  <a:pt x="73012" y="626110"/>
                </a:lnTo>
                <a:lnTo>
                  <a:pt x="73367" y="626110"/>
                </a:lnTo>
                <a:lnTo>
                  <a:pt x="64147" y="628650"/>
                </a:lnTo>
                <a:lnTo>
                  <a:pt x="64503" y="628650"/>
                </a:lnTo>
                <a:lnTo>
                  <a:pt x="54724" y="629920"/>
                </a:lnTo>
                <a:lnTo>
                  <a:pt x="45516" y="629920"/>
                </a:lnTo>
                <a:lnTo>
                  <a:pt x="36080" y="631190"/>
                </a:lnTo>
                <a:lnTo>
                  <a:pt x="27432" y="631190"/>
                </a:lnTo>
                <a:lnTo>
                  <a:pt x="11633" y="632460"/>
                </a:lnTo>
                <a:lnTo>
                  <a:pt x="0" y="632460"/>
                </a:lnTo>
                <a:lnTo>
                  <a:pt x="698" y="651510"/>
                </a:lnTo>
                <a:lnTo>
                  <a:pt x="12357" y="651510"/>
                </a:lnTo>
                <a:lnTo>
                  <a:pt x="28244" y="650240"/>
                </a:lnTo>
                <a:lnTo>
                  <a:pt x="37401" y="650240"/>
                </a:lnTo>
                <a:lnTo>
                  <a:pt x="76682" y="645160"/>
                </a:lnTo>
                <a:lnTo>
                  <a:pt x="85356" y="643890"/>
                </a:lnTo>
                <a:lnTo>
                  <a:pt x="100749" y="640080"/>
                </a:lnTo>
                <a:lnTo>
                  <a:pt x="116065" y="636270"/>
                </a:lnTo>
                <a:lnTo>
                  <a:pt x="115709" y="636270"/>
                </a:lnTo>
                <a:lnTo>
                  <a:pt x="124180" y="635000"/>
                </a:lnTo>
                <a:lnTo>
                  <a:pt x="123825" y="635000"/>
                </a:lnTo>
                <a:lnTo>
                  <a:pt x="133248" y="632460"/>
                </a:lnTo>
                <a:lnTo>
                  <a:pt x="181076" y="632460"/>
                </a:lnTo>
                <a:lnTo>
                  <a:pt x="185750" y="631190"/>
                </a:lnTo>
                <a:lnTo>
                  <a:pt x="190627" y="631190"/>
                </a:lnTo>
                <a:lnTo>
                  <a:pt x="195745" y="628650"/>
                </a:lnTo>
                <a:lnTo>
                  <a:pt x="201079" y="627380"/>
                </a:lnTo>
                <a:lnTo>
                  <a:pt x="206349" y="624840"/>
                </a:lnTo>
                <a:lnTo>
                  <a:pt x="211315" y="623570"/>
                </a:lnTo>
                <a:lnTo>
                  <a:pt x="216027" y="621030"/>
                </a:lnTo>
                <a:lnTo>
                  <a:pt x="220510" y="618490"/>
                </a:lnTo>
                <a:lnTo>
                  <a:pt x="224802" y="614680"/>
                </a:lnTo>
                <a:lnTo>
                  <a:pt x="228993" y="612140"/>
                </a:lnTo>
                <a:lnTo>
                  <a:pt x="236842" y="607060"/>
                </a:lnTo>
                <a:lnTo>
                  <a:pt x="239915" y="604520"/>
                </a:lnTo>
                <a:lnTo>
                  <a:pt x="244551" y="600710"/>
                </a:lnTo>
                <a:lnTo>
                  <a:pt x="260692" y="586740"/>
                </a:lnTo>
                <a:lnTo>
                  <a:pt x="260565" y="586740"/>
                </a:lnTo>
                <a:lnTo>
                  <a:pt x="269786" y="579120"/>
                </a:lnTo>
                <a:lnTo>
                  <a:pt x="269481" y="579120"/>
                </a:lnTo>
                <a:lnTo>
                  <a:pt x="279209" y="571500"/>
                </a:lnTo>
                <a:lnTo>
                  <a:pt x="278904" y="571500"/>
                </a:lnTo>
                <a:lnTo>
                  <a:pt x="288480" y="565150"/>
                </a:lnTo>
                <a:lnTo>
                  <a:pt x="297726" y="558800"/>
                </a:lnTo>
                <a:lnTo>
                  <a:pt x="306755" y="552450"/>
                </a:lnTo>
                <a:lnTo>
                  <a:pt x="311200" y="548640"/>
                </a:lnTo>
                <a:lnTo>
                  <a:pt x="315531" y="546100"/>
                </a:lnTo>
                <a:lnTo>
                  <a:pt x="319709" y="542290"/>
                </a:lnTo>
                <a:lnTo>
                  <a:pt x="323735" y="538480"/>
                </a:lnTo>
                <a:lnTo>
                  <a:pt x="327571" y="533400"/>
                </a:lnTo>
                <a:lnTo>
                  <a:pt x="331177" y="529590"/>
                </a:lnTo>
                <a:lnTo>
                  <a:pt x="333667" y="525780"/>
                </a:lnTo>
                <a:lnTo>
                  <a:pt x="334505" y="524510"/>
                </a:lnTo>
                <a:lnTo>
                  <a:pt x="337527" y="519430"/>
                </a:lnTo>
                <a:lnTo>
                  <a:pt x="340080" y="514350"/>
                </a:lnTo>
                <a:lnTo>
                  <a:pt x="342023" y="508000"/>
                </a:lnTo>
                <a:lnTo>
                  <a:pt x="343369" y="502920"/>
                </a:lnTo>
                <a:lnTo>
                  <a:pt x="343763" y="500380"/>
                </a:lnTo>
                <a:lnTo>
                  <a:pt x="344170" y="497840"/>
                </a:lnTo>
                <a:lnTo>
                  <a:pt x="344246" y="496570"/>
                </a:lnTo>
                <a:lnTo>
                  <a:pt x="344512" y="492760"/>
                </a:lnTo>
                <a:close/>
              </a:path>
              <a:path w="1823084" h="651510">
                <a:moveTo>
                  <a:pt x="1822513" y="631190"/>
                </a:moveTo>
                <a:lnTo>
                  <a:pt x="1810893" y="631190"/>
                </a:lnTo>
                <a:lnTo>
                  <a:pt x="1795094" y="629932"/>
                </a:lnTo>
                <a:lnTo>
                  <a:pt x="1786445" y="629932"/>
                </a:lnTo>
                <a:lnTo>
                  <a:pt x="1777009" y="628650"/>
                </a:lnTo>
                <a:lnTo>
                  <a:pt x="1767801" y="628650"/>
                </a:lnTo>
                <a:lnTo>
                  <a:pt x="1758022" y="627380"/>
                </a:lnTo>
                <a:lnTo>
                  <a:pt x="1758378" y="627380"/>
                </a:lnTo>
                <a:lnTo>
                  <a:pt x="1749158" y="624840"/>
                </a:lnTo>
                <a:lnTo>
                  <a:pt x="1749513" y="624840"/>
                </a:lnTo>
                <a:lnTo>
                  <a:pt x="1741195" y="623582"/>
                </a:lnTo>
                <a:lnTo>
                  <a:pt x="1741538" y="623582"/>
                </a:lnTo>
                <a:lnTo>
                  <a:pt x="1710778" y="615950"/>
                </a:lnTo>
                <a:lnTo>
                  <a:pt x="1701939" y="614680"/>
                </a:lnTo>
                <a:lnTo>
                  <a:pt x="1692135" y="613410"/>
                </a:lnTo>
                <a:lnTo>
                  <a:pt x="1686864" y="612140"/>
                </a:lnTo>
                <a:lnTo>
                  <a:pt x="1640535" y="612140"/>
                </a:lnTo>
                <a:lnTo>
                  <a:pt x="1636229" y="610882"/>
                </a:lnTo>
                <a:lnTo>
                  <a:pt x="1636801" y="610882"/>
                </a:lnTo>
                <a:lnTo>
                  <a:pt x="1632242" y="609600"/>
                </a:lnTo>
                <a:lnTo>
                  <a:pt x="1632788" y="609600"/>
                </a:lnTo>
                <a:lnTo>
                  <a:pt x="1627949" y="608330"/>
                </a:lnTo>
                <a:lnTo>
                  <a:pt x="1628394" y="608330"/>
                </a:lnTo>
                <a:lnTo>
                  <a:pt x="1623555" y="607060"/>
                </a:lnTo>
                <a:lnTo>
                  <a:pt x="1623949" y="607060"/>
                </a:lnTo>
                <a:lnTo>
                  <a:pt x="1619377" y="604532"/>
                </a:lnTo>
                <a:lnTo>
                  <a:pt x="1619758" y="604532"/>
                </a:lnTo>
                <a:lnTo>
                  <a:pt x="1617573" y="603250"/>
                </a:lnTo>
                <a:lnTo>
                  <a:pt x="1615414" y="601980"/>
                </a:lnTo>
                <a:lnTo>
                  <a:pt x="1615782" y="603250"/>
                </a:lnTo>
                <a:lnTo>
                  <a:pt x="1611642" y="600710"/>
                </a:lnTo>
                <a:lnTo>
                  <a:pt x="1611972" y="600710"/>
                </a:lnTo>
                <a:lnTo>
                  <a:pt x="1607997" y="598182"/>
                </a:lnTo>
                <a:lnTo>
                  <a:pt x="1608302" y="598182"/>
                </a:lnTo>
                <a:lnTo>
                  <a:pt x="1604441" y="595630"/>
                </a:lnTo>
                <a:lnTo>
                  <a:pt x="1604797" y="595630"/>
                </a:lnTo>
                <a:lnTo>
                  <a:pt x="1597291" y="590550"/>
                </a:lnTo>
                <a:lnTo>
                  <a:pt x="1597621" y="590550"/>
                </a:lnTo>
                <a:lnTo>
                  <a:pt x="1590154" y="584200"/>
                </a:lnTo>
                <a:lnTo>
                  <a:pt x="1590306" y="584200"/>
                </a:lnTo>
                <a:lnTo>
                  <a:pt x="1574165" y="570230"/>
                </a:lnTo>
                <a:lnTo>
                  <a:pt x="1564728" y="562610"/>
                </a:lnTo>
                <a:lnTo>
                  <a:pt x="1554695" y="554990"/>
                </a:lnTo>
                <a:lnTo>
                  <a:pt x="1544904" y="548640"/>
                </a:lnTo>
                <a:lnTo>
                  <a:pt x="1535557" y="542290"/>
                </a:lnTo>
                <a:lnTo>
                  <a:pt x="1535684" y="542290"/>
                </a:lnTo>
                <a:lnTo>
                  <a:pt x="1526844" y="535940"/>
                </a:lnTo>
                <a:lnTo>
                  <a:pt x="1527086" y="535940"/>
                </a:lnTo>
                <a:lnTo>
                  <a:pt x="1522882" y="533400"/>
                </a:lnTo>
                <a:lnTo>
                  <a:pt x="1523136" y="533400"/>
                </a:lnTo>
                <a:lnTo>
                  <a:pt x="1519097" y="529590"/>
                </a:lnTo>
                <a:lnTo>
                  <a:pt x="1519402" y="529590"/>
                </a:lnTo>
                <a:lnTo>
                  <a:pt x="1515554" y="527050"/>
                </a:lnTo>
                <a:lnTo>
                  <a:pt x="1515910" y="527050"/>
                </a:lnTo>
                <a:lnTo>
                  <a:pt x="1513471" y="524510"/>
                </a:lnTo>
                <a:lnTo>
                  <a:pt x="1512265" y="523240"/>
                </a:lnTo>
                <a:lnTo>
                  <a:pt x="1512658" y="524510"/>
                </a:lnTo>
                <a:lnTo>
                  <a:pt x="1509229" y="520700"/>
                </a:lnTo>
                <a:lnTo>
                  <a:pt x="1509649" y="520700"/>
                </a:lnTo>
                <a:lnTo>
                  <a:pt x="1506461" y="516890"/>
                </a:lnTo>
                <a:lnTo>
                  <a:pt x="1506880" y="516890"/>
                </a:lnTo>
                <a:lnTo>
                  <a:pt x="1503959" y="513080"/>
                </a:lnTo>
                <a:lnTo>
                  <a:pt x="1504353" y="513080"/>
                </a:lnTo>
                <a:lnTo>
                  <a:pt x="1501698" y="509282"/>
                </a:lnTo>
                <a:lnTo>
                  <a:pt x="1502067" y="509282"/>
                </a:lnTo>
                <a:lnTo>
                  <a:pt x="1499870" y="505460"/>
                </a:lnTo>
                <a:lnTo>
                  <a:pt x="1500212" y="505460"/>
                </a:lnTo>
                <a:lnTo>
                  <a:pt x="1498587" y="501650"/>
                </a:lnTo>
                <a:lnTo>
                  <a:pt x="1498854" y="501650"/>
                </a:lnTo>
                <a:lnTo>
                  <a:pt x="1498092" y="499110"/>
                </a:lnTo>
                <a:lnTo>
                  <a:pt x="1497761" y="497979"/>
                </a:lnTo>
                <a:lnTo>
                  <a:pt x="1497736" y="497840"/>
                </a:lnTo>
                <a:lnTo>
                  <a:pt x="1497406" y="495300"/>
                </a:lnTo>
                <a:lnTo>
                  <a:pt x="1497241" y="494030"/>
                </a:lnTo>
                <a:lnTo>
                  <a:pt x="1497330" y="495300"/>
                </a:lnTo>
                <a:lnTo>
                  <a:pt x="1497050" y="491490"/>
                </a:lnTo>
                <a:lnTo>
                  <a:pt x="1497114" y="487680"/>
                </a:lnTo>
                <a:lnTo>
                  <a:pt x="1497190" y="486410"/>
                </a:lnTo>
                <a:lnTo>
                  <a:pt x="1497406" y="483882"/>
                </a:lnTo>
                <a:lnTo>
                  <a:pt x="1497355" y="485140"/>
                </a:lnTo>
                <a:lnTo>
                  <a:pt x="1497482" y="483882"/>
                </a:lnTo>
                <a:lnTo>
                  <a:pt x="1497901" y="480060"/>
                </a:lnTo>
                <a:lnTo>
                  <a:pt x="1497825" y="481330"/>
                </a:lnTo>
                <a:lnTo>
                  <a:pt x="1498028" y="480060"/>
                </a:lnTo>
                <a:lnTo>
                  <a:pt x="1499311" y="472440"/>
                </a:lnTo>
                <a:lnTo>
                  <a:pt x="1500962" y="463550"/>
                </a:lnTo>
                <a:lnTo>
                  <a:pt x="1501736" y="458482"/>
                </a:lnTo>
                <a:lnTo>
                  <a:pt x="1502371" y="454660"/>
                </a:lnTo>
                <a:lnTo>
                  <a:pt x="1502816" y="448310"/>
                </a:lnTo>
                <a:lnTo>
                  <a:pt x="1502892" y="433082"/>
                </a:lnTo>
                <a:lnTo>
                  <a:pt x="1502727" y="425450"/>
                </a:lnTo>
                <a:lnTo>
                  <a:pt x="1502283" y="410210"/>
                </a:lnTo>
                <a:lnTo>
                  <a:pt x="1502168" y="394982"/>
                </a:lnTo>
                <a:lnTo>
                  <a:pt x="1502422" y="386080"/>
                </a:lnTo>
                <a:lnTo>
                  <a:pt x="1502410" y="387350"/>
                </a:lnTo>
                <a:lnTo>
                  <a:pt x="1502473" y="386080"/>
                </a:lnTo>
                <a:lnTo>
                  <a:pt x="1502956" y="377190"/>
                </a:lnTo>
                <a:lnTo>
                  <a:pt x="1502943" y="378460"/>
                </a:lnTo>
                <a:lnTo>
                  <a:pt x="1503032" y="377190"/>
                </a:lnTo>
                <a:lnTo>
                  <a:pt x="1503743" y="368300"/>
                </a:lnTo>
                <a:lnTo>
                  <a:pt x="1503705" y="369582"/>
                </a:lnTo>
                <a:lnTo>
                  <a:pt x="1503832" y="368300"/>
                </a:lnTo>
                <a:lnTo>
                  <a:pt x="1504670" y="360680"/>
                </a:lnTo>
                <a:lnTo>
                  <a:pt x="1505724" y="353060"/>
                </a:lnTo>
                <a:lnTo>
                  <a:pt x="1505686" y="354330"/>
                </a:lnTo>
                <a:lnTo>
                  <a:pt x="1505877" y="353060"/>
                </a:lnTo>
                <a:lnTo>
                  <a:pt x="1506893" y="346710"/>
                </a:lnTo>
                <a:lnTo>
                  <a:pt x="1509534" y="331482"/>
                </a:lnTo>
                <a:lnTo>
                  <a:pt x="1510957" y="322580"/>
                </a:lnTo>
                <a:lnTo>
                  <a:pt x="1512570" y="311150"/>
                </a:lnTo>
                <a:lnTo>
                  <a:pt x="1514792" y="294640"/>
                </a:lnTo>
                <a:lnTo>
                  <a:pt x="1516634" y="278130"/>
                </a:lnTo>
                <a:lnTo>
                  <a:pt x="1518589" y="261632"/>
                </a:lnTo>
                <a:lnTo>
                  <a:pt x="1519783" y="252730"/>
                </a:lnTo>
                <a:lnTo>
                  <a:pt x="1521269" y="242582"/>
                </a:lnTo>
                <a:lnTo>
                  <a:pt x="1525168" y="217182"/>
                </a:lnTo>
                <a:lnTo>
                  <a:pt x="1526400" y="209550"/>
                </a:lnTo>
                <a:lnTo>
                  <a:pt x="1527860" y="203200"/>
                </a:lnTo>
                <a:lnTo>
                  <a:pt x="1529740" y="195580"/>
                </a:lnTo>
                <a:lnTo>
                  <a:pt x="1529613" y="195580"/>
                </a:lnTo>
                <a:lnTo>
                  <a:pt x="1532191" y="187960"/>
                </a:lnTo>
                <a:lnTo>
                  <a:pt x="1532051" y="187960"/>
                </a:lnTo>
                <a:lnTo>
                  <a:pt x="1535417" y="177800"/>
                </a:lnTo>
                <a:lnTo>
                  <a:pt x="1535277" y="179082"/>
                </a:lnTo>
                <a:lnTo>
                  <a:pt x="1535760" y="177800"/>
                </a:lnTo>
                <a:lnTo>
                  <a:pt x="1537246" y="173990"/>
                </a:lnTo>
                <a:lnTo>
                  <a:pt x="1537093" y="173990"/>
                </a:lnTo>
                <a:lnTo>
                  <a:pt x="1539163" y="170180"/>
                </a:lnTo>
                <a:lnTo>
                  <a:pt x="1538998" y="170180"/>
                </a:lnTo>
                <a:lnTo>
                  <a:pt x="1541170" y="165100"/>
                </a:lnTo>
                <a:lnTo>
                  <a:pt x="1541018" y="166382"/>
                </a:lnTo>
                <a:lnTo>
                  <a:pt x="1541576" y="165100"/>
                </a:lnTo>
                <a:lnTo>
                  <a:pt x="1543265" y="161290"/>
                </a:lnTo>
                <a:lnTo>
                  <a:pt x="1543062" y="162560"/>
                </a:lnTo>
                <a:lnTo>
                  <a:pt x="1543837" y="161290"/>
                </a:lnTo>
                <a:lnTo>
                  <a:pt x="1547749" y="154940"/>
                </a:lnTo>
                <a:lnTo>
                  <a:pt x="1547571" y="154940"/>
                </a:lnTo>
                <a:lnTo>
                  <a:pt x="1552448" y="147332"/>
                </a:lnTo>
                <a:lnTo>
                  <a:pt x="1562493" y="132080"/>
                </a:lnTo>
                <a:lnTo>
                  <a:pt x="1567573" y="123190"/>
                </a:lnTo>
                <a:lnTo>
                  <a:pt x="1570101" y="118110"/>
                </a:lnTo>
                <a:lnTo>
                  <a:pt x="1571942" y="114300"/>
                </a:lnTo>
                <a:lnTo>
                  <a:pt x="1572564" y="113030"/>
                </a:lnTo>
                <a:lnTo>
                  <a:pt x="1574825" y="107950"/>
                </a:lnTo>
                <a:lnTo>
                  <a:pt x="1576705" y="102882"/>
                </a:lnTo>
                <a:lnTo>
                  <a:pt x="1577073" y="101600"/>
                </a:lnTo>
                <a:lnTo>
                  <a:pt x="1578216" y="97790"/>
                </a:lnTo>
                <a:lnTo>
                  <a:pt x="1579448" y="92710"/>
                </a:lnTo>
                <a:lnTo>
                  <a:pt x="1580134" y="88900"/>
                </a:lnTo>
                <a:lnTo>
                  <a:pt x="1581289" y="82550"/>
                </a:lnTo>
                <a:lnTo>
                  <a:pt x="1581810" y="80010"/>
                </a:lnTo>
                <a:lnTo>
                  <a:pt x="1582864" y="74930"/>
                </a:lnTo>
                <a:lnTo>
                  <a:pt x="1583664" y="69850"/>
                </a:lnTo>
                <a:lnTo>
                  <a:pt x="1583588" y="71132"/>
                </a:lnTo>
                <a:lnTo>
                  <a:pt x="1583905" y="69850"/>
                </a:lnTo>
                <a:lnTo>
                  <a:pt x="1584566" y="67310"/>
                </a:lnTo>
                <a:lnTo>
                  <a:pt x="1584426" y="67310"/>
                </a:lnTo>
                <a:lnTo>
                  <a:pt x="1585595" y="63500"/>
                </a:lnTo>
                <a:lnTo>
                  <a:pt x="1585366" y="63500"/>
                </a:lnTo>
                <a:lnTo>
                  <a:pt x="1586788" y="60960"/>
                </a:lnTo>
                <a:lnTo>
                  <a:pt x="1586458" y="60960"/>
                </a:lnTo>
                <a:lnTo>
                  <a:pt x="1588198" y="57150"/>
                </a:lnTo>
                <a:lnTo>
                  <a:pt x="1587728" y="58432"/>
                </a:lnTo>
                <a:lnTo>
                  <a:pt x="1588427" y="57150"/>
                </a:lnTo>
                <a:lnTo>
                  <a:pt x="1589836" y="54610"/>
                </a:lnTo>
                <a:lnTo>
                  <a:pt x="1589227" y="55880"/>
                </a:lnTo>
                <a:lnTo>
                  <a:pt x="1590497" y="54610"/>
                </a:lnTo>
                <a:lnTo>
                  <a:pt x="1591779" y="53340"/>
                </a:lnTo>
                <a:lnTo>
                  <a:pt x="1591056" y="53340"/>
                </a:lnTo>
                <a:lnTo>
                  <a:pt x="1594116" y="50800"/>
                </a:lnTo>
                <a:lnTo>
                  <a:pt x="1593329" y="50800"/>
                </a:lnTo>
                <a:lnTo>
                  <a:pt x="1596707" y="48260"/>
                </a:lnTo>
                <a:lnTo>
                  <a:pt x="1595856" y="49530"/>
                </a:lnTo>
                <a:lnTo>
                  <a:pt x="1597596" y="48260"/>
                </a:lnTo>
                <a:lnTo>
                  <a:pt x="1599349" y="46990"/>
                </a:lnTo>
                <a:lnTo>
                  <a:pt x="1598460" y="46990"/>
                </a:lnTo>
                <a:lnTo>
                  <a:pt x="1602054" y="45732"/>
                </a:lnTo>
                <a:lnTo>
                  <a:pt x="1601177" y="45732"/>
                </a:lnTo>
                <a:lnTo>
                  <a:pt x="1604873" y="44450"/>
                </a:lnTo>
                <a:lnTo>
                  <a:pt x="1604073" y="44450"/>
                </a:lnTo>
                <a:lnTo>
                  <a:pt x="1607870" y="43180"/>
                </a:lnTo>
                <a:lnTo>
                  <a:pt x="1607185" y="44450"/>
                </a:lnTo>
                <a:lnTo>
                  <a:pt x="1611071" y="43180"/>
                </a:lnTo>
                <a:lnTo>
                  <a:pt x="1614093" y="43180"/>
                </a:lnTo>
                <a:lnTo>
                  <a:pt x="1618183" y="41910"/>
                </a:lnTo>
                <a:lnTo>
                  <a:pt x="1635239" y="41910"/>
                </a:lnTo>
                <a:lnTo>
                  <a:pt x="1640090" y="40640"/>
                </a:lnTo>
                <a:lnTo>
                  <a:pt x="1645107" y="40640"/>
                </a:lnTo>
                <a:lnTo>
                  <a:pt x="1655597" y="38100"/>
                </a:lnTo>
                <a:lnTo>
                  <a:pt x="1665211" y="35560"/>
                </a:lnTo>
                <a:lnTo>
                  <a:pt x="1673834" y="33032"/>
                </a:lnTo>
                <a:lnTo>
                  <a:pt x="1689112" y="27940"/>
                </a:lnTo>
                <a:lnTo>
                  <a:pt x="1696440" y="25400"/>
                </a:lnTo>
                <a:lnTo>
                  <a:pt x="1696123" y="25400"/>
                </a:lnTo>
                <a:lnTo>
                  <a:pt x="1703844" y="22860"/>
                </a:lnTo>
                <a:lnTo>
                  <a:pt x="1703387" y="24130"/>
                </a:lnTo>
                <a:lnTo>
                  <a:pt x="1711706" y="21590"/>
                </a:lnTo>
                <a:lnTo>
                  <a:pt x="1711312" y="21590"/>
                </a:lnTo>
                <a:lnTo>
                  <a:pt x="1715795" y="20332"/>
                </a:lnTo>
                <a:lnTo>
                  <a:pt x="1719961" y="20332"/>
                </a:lnTo>
                <a:lnTo>
                  <a:pt x="1724850" y="19050"/>
                </a:lnTo>
                <a:lnTo>
                  <a:pt x="1772335" y="19050"/>
                </a:lnTo>
                <a:lnTo>
                  <a:pt x="1784083" y="20332"/>
                </a:lnTo>
                <a:lnTo>
                  <a:pt x="1784159" y="19050"/>
                </a:lnTo>
                <a:lnTo>
                  <a:pt x="1785378" y="1282"/>
                </a:lnTo>
                <a:lnTo>
                  <a:pt x="1773618" y="0"/>
                </a:lnTo>
                <a:lnTo>
                  <a:pt x="1722551" y="0"/>
                </a:lnTo>
                <a:lnTo>
                  <a:pt x="1712341" y="2540"/>
                </a:lnTo>
                <a:lnTo>
                  <a:pt x="1707527" y="2540"/>
                </a:lnTo>
                <a:lnTo>
                  <a:pt x="1698777" y="5080"/>
                </a:lnTo>
                <a:lnTo>
                  <a:pt x="1690674" y="7632"/>
                </a:lnTo>
                <a:lnTo>
                  <a:pt x="1667840" y="15240"/>
                </a:lnTo>
                <a:lnTo>
                  <a:pt x="1668094" y="15240"/>
                </a:lnTo>
                <a:lnTo>
                  <a:pt x="1659775" y="17780"/>
                </a:lnTo>
                <a:lnTo>
                  <a:pt x="1660118" y="17780"/>
                </a:lnTo>
                <a:lnTo>
                  <a:pt x="1650911" y="20332"/>
                </a:lnTo>
                <a:lnTo>
                  <a:pt x="1647024" y="20332"/>
                </a:lnTo>
                <a:lnTo>
                  <a:pt x="1642275" y="21590"/>
                </a:lnTo>
                <a:lnTo>
                  <a:pt x="1638338" y="21590"/>
                </a:lnTo>
                <a:lnTo>
                  <a:pt x="1633778" y="22860"/>
                </a:lnTo>
                <a:lnTo>
                  <a:pt x="1616532" y="22860"/>
                </a:lnTo>
                <a:lnTo>
                  <a:pt x="1612074" y="24130"/>
                </a:lnTo>
                <a:lnTo>
                  <a:pt x="1607604" y="24130"/>
                </a:lnTo>
                <a:lnTo>
                  <a:pt x="1594027" y="27940"/>
                </a:lnTo>
                <a:lnTo>
                  <a:pt x="1569161" y="53340"/>
                </a:lnTo>
                <a:lnTo>
                  <a:pt x="1567459" y="57150"/>
                </a:lnTo>
                <a:lnTo>
                  <a:pt x="1566125" y="62230"/>
                </a:lnTo>
                <a:lnTo>
                  <a:pt x="1565046" y="66040"/>
                </a:lnTo>
                <a:lnTo>
                  <a:pt x="1562557" y="80010"/>
                </a:lnTo>
                <a:lnTo>
                  <a:pt x="1562595" y="78740"/>
                </a:lnTo>
                <a:lnTo>
                  <a:pt x="1560804" y="88900"/>
                </a:lnTo>
                <a:lnTo>
                  <a:pt x="1560893" y="87630"/>
                </a:lnTo>
                <a:lnTo>
                  <a:pt x="1559763" y="92710"/>
                </a:lnTo>
                <a:lnTo>
                  <a:pt x="1558493" y="96532"/>
                </a:lnTo>
                <a:lnTo>
                  <a:pt x="1558645" y="96532"/>
                </a:lnTo>
                <a:lnTo>
                  <a:pt x="1556956" y="101600"/>
                </a:lnTo>
                <a:lnTo>
                  <a:pt x="1557172" y="100330"/>
                </a:lnTo>
                <a:lnTo>
                  <a:pt x="1555115" y="105410"/>
                </a:lnTo>
                <a:lnTo>
                  <a:pt x="1555318" y="105410"/>
                </a:lnTo>
                <a:lnTo>
                  <a:pt x="1553019" y="109232"/>
                </a:lnTo>
                <a:lnTo>
                  <a:pt x="1553159" y="109232"/>
                </a:lnTo>
                <a:lnTo>
                  <a:pt x="1550809" y="114300"/>
                </a:lnTo>
                <a:lnTo>
                  <a:pt x="1551000" y="113030"/>
                </a:lnTo>
                <a:lnTo>
                  <a:pt x="1546148" y="121932"/>
                </a:lnTo>
                <a:lnTo>
                  <a:pt x="1546402" y="121932"/>
                </a:lnTo>
                <a:lnTo>
                  <a:pt x="1531493" y="144780"/>
                </a:lnTo>
                <a:lnTo>
                  <a:pt x="1526603" y="152400"/>
                </a:lnTo>
                <a:lnTo>
                  <a:pt x="1524190" y="157480"/>
                </a:lnTo>
                <a:lnTo>
                  <a:pt x="1521866" y="161290"/>
                </a:lnTo>
                <a:lnTo>
                  <a:pt x="1519656" y="166382"/>
                </a:lnTo>
                <a:lnTo>
                  <a:pt x="1507642" y="205740"/>
                </a:lnTo>
                <a:lnTo>
                  <a:pt x="1505165" y="222250"/>
                </a:lnTo>
                <a:lnTo>
                  <a:pt x="1502435" y="240030"/>
                </a:lnTo>
                <a:lnTo>
                  <a:pt x="1500924" y="250190"/>
                </a:lnTo>
                <a:lnTo>
                  <a:pt x="1499679" y="259080"/>
                </a:lnTo>
                <a:lnTo>
                  <a:pt x="1497711" y="275590"/>
                </a:lnTo>
                <a:lnTo>
                  <a:pt x="1495869" y="292100"/>
                </a:lnTo>
                <a:lnTo>
                  <a:pt x="1493520" y="311150"/>
                </a:lnTo>
                <a:lnTo>
                  <a:pt x="1493545" y="309880"/>
                </a:lnTo>
                <a:lnTo>
                  <a:pt x="1492123" y="320040"/>
                </a:lnTo>
                <a:lnTo>
                  <a:pt x="1490738" y="327660"/>
                </a:lnTo>
                <a:lnTo>
                  <a:pt x="1488109" y="342900"/>
                </a:lnTo>
                <a:lnTo>
                  <a:pt x="1486877" y="350532"/>
                </a:lnTo>
                <a:lnTo>
                  <a:pt x="1483118" y="394982"/>
                </a:lnTo>
                <a:lnTo>
                  <a:pt x="1483207" y="410210"/>
                </a:lnTo>
                <a:lnTo>
                  <a:pt x="1483614" y="424180"/>
                </a:lnTo>
                <a:lnTo>
                  <a:pt x="1483817" y="433082"/>
                </a:lnTo>
                <a:lnTo>
                  <a:pt x="1483842" y="434340"/>
                </a:lnTo>
                <a:lnTo>
                  <a:pt x="1483931" y="443230"/>
                </a:lnTo>
                <a:lnTo>
                  <a:pt x="1483779" y="448310"/>
                </a:lnTo>
                <a:lnTo>
                  <a:pt x="1483804" y="447040"/>
                </a:lnTo>
                <a:lnTo>
                  <a:pt x="1483410" y="452132"/>
                </a:lnTo>
                <a:lnTo>
                  <a:pt x="1482864" y="455930"/>
                </a:lnTo>
                <a:lnTo>
                  <a:pt x="1482178" y="461010"/>
                </a:lnTo>
                <a:lnTo>
                  <a:pt x="1480566" y="468630"/>
                </a:lnTo>
                <a:lnTo>
                  <a:pt x="1479029" y="477532"/>
                </a:lnTo>
                <a:lnTo>
                  <a:pt x="1478432" y="482600"/>
                </a:lnTo>
                <a:lnTo>
                  <a:pt x="1478076" y="486410"/>
                </a:lnTo>
                <a:lnTo>
                  <a:pt x="1478178" y="494030"/>
                </a:lnTo>
                <a:lnTo>
                  <a:pt x="1494955" y="532130"/>
                </a:lnTo>
                <a:lnTo>
                  <a:pt x="1498790" y="537210"/>
                </a:lnTo>
                <a:lnTo>
                  <a:pt x="1502816" y="541032"/>
                </a:lnTo>
                <a:lnTo>
                  <a:pt x="1506994" y="544830"/>
                </a:lnTo>
                <a:lnTo>
                  <a:pt x="1511325" y="547382"/>
                </a:lnTo>
                <a:lnTo>
                  <a:pt x="1515770" y="551180"/>
                </a:lnTo>
                <a:lnTo>
                  <a:pt x="1524800" y="557530"/>
                </a:lnTo>
                <a:lnTo>
                  <a:pt x="1534147" y="563880"/>
                </a:lnTo>
                <a:lnTo>
                  <a:pt x="1543621" y="570230"/>
                </a:lnTo>
                <a:lnTo>
                  <a:pt x="1543316" y="570230"/>
                </a:lnTo>
                <a:lnTo>
                  <a:pt x="1553044" y="577850"/>
                </a:lnTo>
                <a:lnTo>
                  <a:pt x="1552740" y="577850"/>
                </a:lnTo>
                <a:lnTo>
                  <a:pt x="1561960" y="585482"/>
                </a:lnTo>
                <a:lnTo>
                  <a:pt x="1561833" y="585482"/>
                </a:lnTo>
                <a:lnTo>
                  <a:pt x="1577975" y="599440"/>
                </a:lnTo>
                <a:lnTo>
                  <a:pt x="1585683" y="605790"/>
                </a:lnTo>
                <a:lnTo>
                  <a:pt x="1593532" y="610882"/>
                </a:lnTo>
                <a:lnTo>
                  <a:pt x="1597723" y="613410"/>
                </a:lnTo>
                <a:lnTo>
                  <a:pt x="1602016" y="617232"/>
                </a:lnTo>
                <a:lnTo>
                  <a:pt x="1606499" y="619760"/>
                </a:lnTo>
                <a:lnTo>
                  <a:pt x="1611210" y="622300"/>
                </a:lnTo>
                <a:lnTo>
                  <a:pt x="1616176" y="623582"/>
                </a:lnTo>
                <a:lnTo>
                  <a:pt x="1621447" y="626110"/>
                </a:lnTo>
                <a:lnTo>
                  <a:pt x="1626781" y="627380"/>
                </a:lnTo>
                <a:lnTo>
                  <a:pt x="1631899" y="629932"/>
                </a:lnTo>
                <a:lnTo>
                  <a:pt x="1636776" y="629932"/>
                </a:lnTo>
                <a:lnTo>
                  <a:pt x="1641449" y="631190"/>
                </a:lnTo>
                <a:lnTo>
                  <a:pt x="1689277" y="631190"/>
                </a:lnTo>
                <a:lnTo>
                  <a:pt x="1698701" y="633730"/>
                </a:lnTo>
                <a:lnTo>
                  <a:pt x="1698345" y="633730"/>
                </a:lnTo>
                <a:lnTo>
                  <a:pt x="1706816" y="635000"/>
                </a:lnTo>
                <a:lnTo>
                  <a:pt x="1706460" y="635000"/>
                </a:lnTo>
                <a:lnTo>
                  <a:pt x="1721777" y="638810"/>
                </a:lnTo>
                <a:lnTo>
                  <a:pt x="1737169" y="642632"/>
                </a:lnTo>
                <a:lnTo>
                  <a:pt x="1745843" y="643890"/>
                </a:lnTo>
                <a:lnTo>
                  <a:pt x="1785124" y="648982"/>
                </a:lnTo>
                <a:lnTo>
                  <a:pt x="1794281" y="648982"/>
                </a:lnTo>
                <a:lnTo>
                  <a:pt x="1810169" y="650240"/>
                </a:lnTo>
                <a:lnTo>
                  <a:pt x="1821827" y="650240"/>
                </a:lnTo>
                <a:lnTo>
                  <a:pt x="1822513" y="631190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68465" y="5436870"/>
            <a:ext cx="104139" cy="20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0" dirty="0">
                <a:latin typeface="SimSun"/>
                <a:cs typeface="SimSun"/>
              </a:rPr>
              <a:t>2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10984" y="5311775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30" dirty="0">
                <a:latin typeface="SimSun"/>
                <a:cs typeface="SimSun"/>
              </a:rPr>
              <a:t>D</a:t>
            </a:r>
            <a:r>
              <a:rPr sz="1800" spc="-285" dirty="0">
                <a:latin typeface="SimSun"/>
                <a:cs typeface="SimSun"/>
              </a:rPr>
              <a:t> </a:t>
            </a:r>
            <a:r>
              <a:rPr sz="1800" spc="295" dirty="0">
                <a:latin typeface="SimSun"/>
                <a:cs typeface="SimSun"/>
              </a:rPr>
              <a:t>=</a:t>
            </a:r>
            <a:r>
              <a:rPr sz="1800" spc="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y</a:t>
            </a:r>
            <a:r>
              <a:rPr sz="1800" spc="185" dirty="0">
                <a:latin typeface="SimSun"/>
                <a:cs typeface="SimSun"/>
              </a:rPr>
              <a:t> </a:t>
            </a:r>
            <a:r>
              <a:rPr sz="1800" spc="-50" dirty="0">
                <a:latin typeface="SimSun"/>
                <a:cs typeface="SimSun"/>
              </a:rPr>
              <a:t>y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32015" y="5436870"/>
            <a:ext cx="352425" cy="20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0350" algn="l"/>
              </a:tabLst>
            </a:pPr>
            <a:r>
              <a:rPr sz="1150" spc="-50" dirty="0">
                <a:latin typeface="SimSun"/>
                <a:cs typeface="SimSun"/>
              </a:rPr>
              <a:t>3</a:t>
            </a:r>
            <a:r>
              <a:rPr sz="1150" dirty="0">
                <a:latin typeface="SimSun"/>
                <a:cs typeface="SimSun"/>
              </a:rPr>
              <a:t>	</a:t>
            </a:r>
            <a:r>
              <a:rPr sz="1150" spc="-50" dirty="0">
                <a:latin typeface="SimSun"/>
                <a:cs typeface="SimSun"/>
              </a:rPr>
              <a:t>2</a:t>
            </a:r>
            <a:endParaRPr sz="1150">
              <a:latin typeface="SimSun"/>
              <a:cs typeface="SimSun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00246" y="2683929"/>
          <a:ext cx="4467858" cy="3144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685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560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输入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14"/>
                        </a:lnSpc>
                        <a:spcBef>
                          <a:spcPts val="715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现态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baseline="-15873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575" spc="142" baseline="-2116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spc="-37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1720"/>
                        </a:lnSpc>
                        <a:spcBef>
                          <a:spcPts val="13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次 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55880">
                        <a:lnSpc>
                          <a:spcPts val="1435"/>
                        </a:lnSpc>
                      </a:pP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0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n+1</a:t>
                      </a: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0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n+1</a:t>
                      </a:r>
                      <a:r>
                        <a:rPr sz="105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7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n+1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7480">
                        <a:lnSpc>
                          <a:spcPts val="975"/>
                        </a:lnSpc>
                        <a:tabLst>
                          <a:tab pos="531495" algn="l"/>
                          <a:tab pos="956310" algn="l"/>
                        </a:tabLst>
                      </a:pPr>
                      <a:r>
                        <a:rPr sz="1575" spc="-75" baseline="529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575" baseline="529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  <a:spcBef>
                          <a:spcPts val="795"/>
                        </a:spcBef>
                      </a:pPr>
                      <a:r>
                        <a:rPr sz="1600" spc="-30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激励函数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56845">
                        <a:lnSpc>
                          <a:spcPts val="1914"/>
                        </a:lnSpc>
                      </a:pP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15873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914"/>
                        </a:lnSpc>
                        <a:spcBef>
                          <a:spcPts val="615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输除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40640"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55880" algn="ctr">
                        <a:lnSpc>
                          <a:spcPts val="1825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89"/>
                        </a:lnSpc>
                        <a:spcBef>
                          <a:spcPts val="21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  <a:spcBef>
                          <a:spcPts val="28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55880" algn="ctr">
                        <a:lnSpc>
                          <a:spcPts val="1910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5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133590" y="5376545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4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4" y="0"/>
                </a:lnTo>
                <a:lnTo>
                  <a:pt x="14414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58380" y="5374640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89191"/>
            <a:ext cx="12192000" cy="269240"/>
            <a:chOff x="0" y="6589191"/>
            <a:chExt cx="12192000" cy="26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1316" y="6595554"/>
              <a:ext cx="246494" cy="2468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7428" y="6589191"/>
              <a:ext cx="11435080" cy="269240"/>
            </a:xfrm>
            <a:custGeom>
              <a:avLst/>
              <a:gdLst/>
              <a:ahLst/>
              <a:cxnLst/>
              <a:rect l="l" t="t" r="r" b="b"/>
              <a:pathLst>
                <a:path w="11435080" h="269240">
                  <a:moveTo>
                    <a:pt x="11434572" y="102692"/>
                  </a:moveTo>
                  <a:lnTo>
                    <a:pt x="10784053" y="102692"/>
                  </a:lnTo>
                  <a:lnTo>
                    <a:pt x="10782656" y="96520"/>
                  </a:lnTo>
                  <a:lnTo>
                    <a:pt x="10780903" y="90170"/>
                  </a:lnTo>
                  <a:lnTo>
                    <a:pt x="10778858" y="85090"/>
                  </a:lnTo>
                  <a:lnTo>
                    <a:pt x="10776534" y="78740"/>
                  </a:lnTo>
                  <a:lnTo>
                    <a:pt x="10773943" y="72390"/>
                  </a:lnTo>
                  <a:lnTo>
                    <a:pt x="10771073" y="67310"/>
                  </a:lnTo>
                  <a:lnTo>
                    <a:pt x="10770946" y="67106"/>
                  </a:lnTo>
                  <a:lnTo>
                    <a:pt x="10770946" y="102692"/>
                  </a:lnTo>
                  <a:lnTo>
                    <a:pt x="10542930" y="102692"/>
                  </a:lnTo>
                  <a:lnTo>
                    <a:pt x="10543578" y="100330"/>
                  </a:lnTo>
                  <a:lnTo>
                    <a:pt x="10545153" y="93980"/>
                  </a:lnTo>
                  <a:lnTo>
                    <a:pt x="10547007" y="88900"/>
                  </a:lnTo>
                  <a:lnTo>
                    <a:pt x="10549103" y="83820"/>
                  </a:lnTo>
                  <a:lnTo>
                    <a:pt x="10551465" y="78740"/>
                  </a:lnTo>
                  <a:lnTo>
                    <a:pt x="10551325" y="78740"/>
                  </a:lnTo>
                  <a:lnTo>
                    <a:pt x="10554056" y="73660"/>
                  </a:lnTo>
                  <a:lnTo>
                    <a:pt x="10553903" y="73660"/>
                  </a:lnTo>
                  <a:lnTo>
                    <a:pt x="10556875" y="68580"/>
                  </a:lnTo>
                  <a:lnTo>
                    <a:pt x="10556723" y="68580"/>
                  </a:lnTo>
                  <a:lnTo>
                    <a:pt x="10559923" y="63500"/>
                  </a:lnTo>
                  <a:lnTo>
                    <a:pt x="10559758" y="63500"/>
                  </a:lnTo>
                  <a:lnTo>
                    <a:pt x="10563200" y="58420"/>
                  </a:lnTo>
                  <a:lnTo>
                    <a:pt x="10563022" y="59690"/>
                  </a:lnTo>
                  <a:lnTo>
                    <a:pt x="10563936" y="58420"/>
                  </a:lnTo>
                  <a:lnTo>
                    <a:pt x="10566679" y="54610"/>
                  </a:lnTo>
                  <a:lnTo>
                    <a:pt x="10566489" y="54610"/>
                  </a:lnTo>
                  <a:lnTo>
                    <a:pt x="10570362" y="50800"/>
                  </a:lnTo>
                  <a:lnTo>
                    <a:pt x="10570159" y="50800"/>
                  </a:lnTo>
                  <a:lnTo>
                    <a:pt x="10574249" y="45720"/>
                  </a:lnTo>
                  <a:lnTo>
                    <a:pt x="10574033" y="46990"/>
                  </a:lnTo>
                  <a:lnTo>
                    <a:pt x="10575100" y="45720"/>
                  </a:lnTo>
                  <a:lnTo>
                    <a:pt x="10578325" y="41910"/>
                  </a:lnTo>
                  <a:lnTo>
                    <a:pt x="10578097" y="43180"/>
                  </a:lnTo>
                  <a:lnTo>
                    <a:pt x="10579214" y="41910"/>
                  </a:lnTo>
                  <a:lnTo>
                    <a:pt x="10582580" y="38100"/>
                  </a:lnTo>
                  <a:lnTo>
                    <a:pt x="10582351" y="39370"/>
                  </a:lnTo>
                  <a:lnTo>
                    <a:pt x="10583901" y="38100"/>
                  </a:lnTo>
                  <a:lnTo>
                    <a:pt x="10587012" y="35560"/>
                  </a:lnTo>
                  <a:lnTo>
                    <a:pt x="10586771" y="35560"/>
                  </a:lnTo>
                  <a:lnTo>
                    <a:pt x="10591610" y="31750"/>
                  </a:lnTo>
                  <a:lnTo>
                    <a:pt x="10591356" y="31750"/>
                  </a:lnTo>
                  <a:lnTo>
                    <a:pt x="10596359" y="29210"/>
                  </a:lnTo>
                  <a:lnTo>
                    <a:pt x="10596105" y="29210"/>
                  </a:lnTo>
                  <a:lnTo>
                    <a:pt x="10601274" y="26670"/>
                  </a:lnTo>
                  <a:lnTo>
                    <a:pt x="10600995" y="26670"/>
                  </a:lnTo>
                  <a:lnTo>
                    <a:pt x="10606316" y="24130"/>
                  </a:lnTo>
                  <a:lnTo>
                    <a:pt x="10606037" y="24130"/>
                  </a:lnTo>
                  <a:lnTo>
                    <a:pt x="10611510" y="21590"/>
                  </a:lnTo>
                  <a:lnTo>
                    <a:pt x="10611218" y="21590"/>
                  </a:lnTo>
                  <a:lnTo>
                    <a:pt x="10616832" y="19050"/>
                  </a:lnTo>
                  <a:lnTo>
                    <a:pt x="10616540" y="19050"/>
                  </a:lnTo>
                  <a:lnTo>
                    <a:pt x="10622267" y="17780"/>
                  </a:lnTo>
                  <a:lnTo>
                    <a:pt x="10621975" y="17780"/>
                  </a:lnTo>
                  <a:lnTo>
                    <a:pt x="10627830" y="15240"/>
                  </a:lnTo>
                  <a:lnTo>
                    <a:pt x="10627525" y="15240"/>
                  </a:lnTo>
                  <a:lnTo>
                    <a:pt x="10633494" y="13970"/>
                  </a:lnTo>
                  <a:lnTo>
                    <a:pt x="10638942" y="13970"/>
                  </a:lnTo>
                  <a:lnTo>
                    <a:pt x="10645127" y="12700"/>
                  </a:lnTo>
                  <a:lnTo>
                    <a:pt x="10668762" y="12700"/>
                  </a:lnTo>
                  <a:lnTo>
                    <a:pt x="10674947" y="13970"/>
                  </a:lnTo>
                  <a:lnTo>
                    <a:pt x="10680395" y="13970"/>
                  </a:lnTo>
                  <a:lnTo>
                    <a:pt x="10686364" y="15240"/>
                  </a:lnTo>
                  <a:lnTo>
                    <a:pt x="10686059" y="15240"/>
                  </a:lnTo>
                  <a:lnTo>
                    <a:pt x="10691914" y="17780"/>
                  </a:lnTo>
                  <a:lnTo>
                    <a:pt x="10691622" y="17780"/>
                  </a:lnTo>
                  <a:lnTo>
                    <a:pt x="10697350" y="19050"/>
                  </a:lnTo>
                  <a:lnTo>
                    <a:pt x="10697058" y="19050"/>
                  </a:lnTo>
                  <a:lnTo>
                    <a:pt x="10702671" y="21590"/>
                  </a:lnTo>
                  <a:lnTo>
                    <a:pt x="10702379" y="21590"/>
                  </a:lnTo>
                  <a:lnTo>
                    <a:pt x="10707840" y="24130"/>
                  </a:lnTo>
                  <a:lnTo>
                    <a:pt x="10707573" y="24130"/>
                  </a:lnTo>
                  <a:lnTo>
                    <a:pt x="10712895" y="26670"/>
                  </a:lnTo>
                  <a:lnTo>
                    <a:pt x="10712615" y="26670"/>
                  </a:lnTo>
                  <a:lnTo>
                    <a:pt x="10717784" y="29210"/>
                  </a:lnTo>
                  <a:lnTo>
                    <a:pt x="10717530" y="29210"/>
                  </a:lnTo>
                  <a:lnTo>
                    <a:pt x="10722534" y="31750"/>
                  </a:lnTo>
                  <a:lnTo>
                    <a:pt x="10722280" y="31750"/>
                  </a:lnTo>
                  <a:lnTo>
                    <a:pt x="10727119" y="35560"/>
                  </a:lnTo>
                  <a:lnTo>
                    <a:pt x="10726877" y="35560"/>
                  </a:lnTo>
                  <a:lnTo>
                    <a:pt x="10731538" y="39370"/>
                  </a:lnTo>
                  <a:lnTo>
                    <a:pt x="10731310" y="38100"/>
                  </a:lnTo>
                  <a:lnTo>
                    <a:pt x="10735793" y="43180"/>
                  </a:lnTo>
                  <a:lnTo>
                    <a:pt x="10735564" y="41910"/>
                  </a:lnTo>
                  <a:lnTo>
                    <a:pt x="10739844" y="46990"/>
                  </a:lnTo>
                  <a:lnTo>
                    <a:pt x="10739641" y="45720"/>
                  </a:lnTo>
                  <a:lnTo>
                    <a:pt x="10743717" y="50800"/>
                  </a:lnTo>
                  <a:lnTo>
                    <a:pt x="10743514" y="50800"/>
                  </a:lnTo>
                  <a:lnTo>
                    <a:pt x="10747400" y="54610"/>
                  </a:lnTo>
                  <a:lnTo>
                    <a:pt x="10747210" y="54610"/>
                  </a:lnTo>
                  <a:lnTo>
                    <a:pt x="10750868" y="59690"/>
                  </a:lnTo>
                  <a:lnTo>
                    <a:pt x="10750690" y="58420"/>
                  </a:lnTo>
                  <a:lnTo>
                    <a:pt x="10754131" y="63500"/>
                  </a:lnTo>
                  <a:lnTo>
                    <a:pt x="10753966" y="63500"/>
                  </a:lnTo>
                  <a:lnTo>
                    <a:pt x="10757167" y="68580"/>
                  </a:lnTo>
                  <a:lnTo>
                    <a:pt x="10757014" y="68580"/>
                  </a:lnTo>
                  <a:lnTo>
                    <a:pt x="10759986" y="73660"/>
                  </a:lnTo>
                  <a:lnTo>
                    <a:pt x="10759834" y="73660"/>
                  </a:lnTo>
                  <a:lnTo>
                    <a:pt x="10762564" y="78740"/>
                  </a:lnTo>
                  <a:lnTo>
                    <a:pt x="10762425" y="78740"/>
                  </a:lnTo>
                  <a:lnTo>
                    <a:pt x="10764901" y="83820"/>
                  </a:lnTo>
                  <a:lnTo>
                    <a:pt x="10764774" y="83820"/>
                  </a:lnTo>
                  <a:lnTo>
                    <a:pt x="10766997" y="88900"/>
                  </a:lnTo>
                  <a:lnTo>
                    <a:pt x="10768825" y="93980"/>
                  </a:lnTo>
                  <a:lnTo>
                    <a:pt x="10770387" y="100330"/>
                  </a:lnTo>
                  <a:lnTo>
                    <a:pt x="10770946" y="102692"/>
                  </a:lnTo>
                  <a:lnTo>
                    <a:pt x="10770946" y="67106"/>
                  </a:lnTo>
                  <a:lnTo>
                    <a:pt x="10767949" y="62230"/>
                  </a:lnTo>
                  <a:lnTo>
                    <a:pt x="10765409" y="58420"/>
                  </a:lnTo>
                  <a:lnTo>
                    <a:pt x="10764571" y="57150"/>
                  </a:lnTo>
                  <a:lnTo>
                    <a:pt x="10760951" y="52070"/>
                  </a:lnTo>
                  <a:lnTo>
                    <a:pt x="10757103" y="46990"/>
                  </a:lnTo>
                  <a:lnTo>
                    <a:pt x="10756075" y="45720"/>
                  </a:lnTo>
                  <a:lnTo>
                    <a:pt x="10753014" y="41910"/>
                  </a:lnTo>
                  <a:lnTo>
                    <a:pt x="10749788" y="38100"/>
                  </a:lnTo>
                  <a:lnTo>
                    <a:pt x="10748721" y="36830"/>
                  </a:lnTo>
                  <a:lnTo>
                    <a:pt x="10744213" y="33020"/>
                  </a:lnTo>
                  <a:lnTo>
                    <a:pt x="10707472" y="10160"/>
                  </a:lnTo>
                  <a:lnTo>
                    <a:pt x="10670210" y="0"/>
                  </a:lnTo>
                  <a:lnTo>
                    <a:pt x="10643680" y="0"/>
                  </a:lnTo>
                  <a:lnTo>
                    <a:pt x="10606418" y="10160"/>
                  </a:lnTo>
                  <a:lnTo>
                    <a:pt x="10569677" y="33020"/>
                  </a:lnTo>
                  <a:lnTo>
                    <a:pt x="10542816" y="67310"/>
                  </a:lnTo>
                  <a:lnTo>
                    <a:pt x="10535031" y="85090"/>
                  </a:lnTo>
                  <a:lnTo>
                    <a:pt x="10532986" y="90170"/>
                  </a:lnTo>
                  <a:lnTo>
                    <a:pt x="10531234" y="96520"/>
                  </a:lnTo>
                  <a:lnTo>
                    <a:pt x="10529824" y="102692"/>
                  </a:lnTo>
                  <a:lnTo>
                    <a:pt x="0" y="102692"/>
                  </a:lnTo>
                  <a:lnTo>
                    <a:pt x="0" y="268808"/>
                  </a:lnTo>
                  <a:lnTo>
                    <a:pt x="11434572" y="268808"/>
                  </a:lnTo>
                  <a:lnTo>
                    <a:pt x="11434572" y="102692"/>
                  </a:lnTo>
                  <a:close/>
                </a:path>
              </a:pathLst>
            </a:custGeom>
            <a:solidFill>
              <a:srgbClr val="138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691883"/>
              <a:ext cx="757555" cy="166370"/>
            </a:xfrm>
            <a:custGeom>
              <a:avLst/>
              <a:gdLst/>
              <a:ahLst/>
              <a:cxnLst/>
              <a:rect l="l" t="t" r="r" b="b"/>
              <a:pathLst>
                <a:path w="757555" h="166370">
                  <a:moveTo>
                    <a:pt x="0" y="166116"/>
                  </a:moveTo>
                  <a:lnTo>
                    <a:pt x="0" y="0"/>
                  </a:lnTo>
                  <a:lnTo>
                    <a:pt x="757428" y="0"/>
                  </a:lnTo>
                  <a:lnTo>
                    <a:pt x="757428" y="166116"/>
                  </a:lnTo>
                  <a:lnTo>
                    <a:pt x="0" y="166116"/>
                  </a:lnTo>
                  <a:close/>
                </a:path>
              </a:pathLst>
            </a:custGeom>
            <a:solidFill>
              <a:srgbClr val="2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" y="6665975"/>
              <a:ext cx="1380744" cy="1920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26567" y="359409"/>
            <a:ext cx="1386840" cy="433070"/>
          </a:xfrm>
          <a:custGeom>
            <a:avLst/>
            <a:gdLst/>
            <a:ahLst/>
            <a:cxnLst/>
            <a:rect l="l" t="t" r="r" b="b"/>
            <a:pathLst>
              <a:path w="1386839" h="433070">
                <a:moveTo>
                  <a:pt x="1386789" y="420370"/>
                </a:moveTo>
                <a:lnTo>
                  <a:pt x="168846" y="420370"/>
                </a:lnTo>
                <a:lnTo>
                  <a:pt x="168846" y="412750"/>
                </a:lnTo>
                <a:lnTo>
                  <a:pt x="168846" y="15240"/>
                </a:lnTo>
                <a:lnTo>
                  <a:pt x="168846" y="0"/>
                </a:lnTo>
                <a:lnTo>
                  <a:pt x="79552" y="0"/>
                </a:lnTo>
                <a:lnTo>
                  <a:pt x="79552" y="15240"/>
                </a:lnTo>
                <a:lnTo>
                  <a:pt x="79552" y="412750"/>
                </a:lnTo>
                <a:lnTo>
                  <a:pt x="33832" y="412750"/>
                </a:ln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lnTo>
                  <a:pt x="0" y="412750"/>
                </a:lnTo>
                <a:lnTo>
                  <a:pt x="0" y="420370"/>
                </a:lnTo>
                <a:lnTo>
                  <a:pt x="0" y="433070"/>
                </a:lnTo>
                <a:lnTo>
                  <a:pt x="107276" y="433070"/>
                </a:lnTo>
                <a:lnTo>
                  <a:pt x="107276" y="420370"/>
                </a:lnTo>
                <a:lnTo>
                  <a:pt x="107276" y="412750"/>
                </a:lnTo>
                <a:lnTo>
                  <a:pt x="107276" y="15240"/>
                </a:lnTo>
                <a:lnTo>
                  <a:pt x="152996" y="15240"/>
                </a:lnTo>
                <a:lnTo>
                  <a:pt x="152996" y="412750"/>
                </a:lnTo>
                <a:lnTo>
                  <a:pt x="152996" y="420370"/>
                </a:lnTo>
                <a:lnTo>
                  <a:pt x="152996" y="433070"/>
                </a:lnTo>
                <a:lnTo>
                  <a:pt x="1386789" y="433070"/>
                </a:lnTo>
                <a:lnTo>
                  <a:pt x="1386789" y="42037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6594" y="865377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</a:t>
            </a:r>
            <a:r>
              <a:rPr sz="2200" spc="-25">
                <a:latin typeface="SimSun"/>
                <a:cs typeface="SimSun"/>
              </a:rPr>
              <a:t>，输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60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>
                <a:latin typeface="SimSun"/>
                <a:cs typeface="SimSun"/>
              </a:rPr>
              <a:t>1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err="1">
                <a:latin typeface="SimSun"/>
                <a:cs typeface="SimSun"/>
              </a:rPr>
              <a:t>Z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7092" y="2349919"/>
            <a:ext cx="2340610" cy="1913255"/>
            <a:chOff x="6097092" y="2349919"/>
            <a:chExt cx="2340610" cy="1913255"/>
          </a:xfrm>
        </p:grpSpPr>
        <p:sp>
          <p:nvSpPr>
            <p:cNvPr id="13" name="object 13"/>
            <p:cNvSpPr/>
            <p:nvPr/>
          </p:nvSpPr>
          <p:spPr>
            <a:xfrm>
              <a:off x="6473951" y="2735580"/>
              <a:ext cx="1958339" cy="1522730"/>
            </a:xfrm>
            <a:custGeom>
              <a:avLst/>
              <a:gdLst/>
              <a:ahLst/>
              <a:cxnLst/>
              <a:rect l="l" t="t" r="r" b="b"/>
              <a:pathLst>
                <a:path w="1958340" h="1522729">
                  <a:moveTo>
                    <a:pt x="1958340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8340" y="0"/>
                  </a:lnTo>
                  <a:lnTo>
                    <a:pt x="1958340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7092" y="2349918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10984" y="2409189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2944" y="2414269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425" y="2410460"/>
            <a:ext cx="7092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330" algn="l"/>
              </a:tabLst>
            </a:pPr>
            <a:r>
              <a:rPr sz="1600" spc="-25" dirty="0">
                <a:latin typeface="SimSun"/>
                <a:cs typeface="SimSun"/>
              </a:rPr>
              <a:t>11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10</a:t>
            </a:r>
            <a:endParaRPr sz="2400" baseline="1736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1515" y="2089785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2585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4845" y="311022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333CC"/>
                </a:solidFill>
                <a:latin typeface="SimSun"/>
                <a:cs typeface="SimSun"/>
              </a:rPr>
              <a:t>D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9145" y="3235325"/>
            <a:ext cx="100330" cy="20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0" dirty="0">
                <a:solidFill>
                  <a:srgbClr val="3333CC"/>
                </a:solidFill>
                <a:latin typeface="SimSun"/>
                <a:cs typeface="SimSun"/>
              </a:rPr>
              <a:t>1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19495" y="3152775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17590" y="3444748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685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482079" y="2745104"/>
          <a:ext cx="1950718" cy="152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9164777" y="4387634"/>
            <a:ext cx="2340610" cy="1913255"/>
            <a:chOff x="9164777" y="4387634"/>
            <a:chExt cx="2340610" cy="1913255"/>
          </a:xfrm>
        </p:grpSpPr>
        <p:sp>
          <p:nvSpPr>
            <p:cNvPr id="25" name="object 25"/>
            <p:cNvSpPr/>
            <p:nvPr/>
          </p:nvSpPr>
          <p:spPr>
            <a:xfrm>
              <a:off x="9540239" y="4774692"/>
              <a:ext cx="1960245" cy="1521460"/>
            </a:xfrm>
            <a:custGeom>
              <a:avLst/>
              <a:gdLst/>
              <a:ahLst/>
              <a:cxnLst/>
              <a:rect l="l" t="t" r="r" b="b"/>
              <a:pathLst>
                <a:path w="1960245" h="1521460">
                  <a:moveTo>
                    <a:pt x="1959863" y="1520952"/>
                  </a:moveTo>
                  <a:lnTo>
                    <a:pt x="0" y="1520952"/>
                  </a:lnTo>
                  <a:lnTo>
                    <a:pt x="0" y="0"/>
                  </a:lnTo>
                  <a:lnTo>
                    <a:pt x="1959863" y="0"/>
                  </a:lnTo>
                  <a:lnTo>
                    <a:pt x="1959863" y="152095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64777" y="4387634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678669" y="4451984"/>
            <a:ext cx="12204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025" algn="l"/>
                <a:tab pos="992505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endParaRPr sz="2400" baseline="1736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28375" y="4441189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39200" y="4127500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1950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12530" y="514794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333CC"/>
                </a:solidFill>
                <a:latin typeface="SimSun"/>
                <a:cs typeface="SimSun"/>
              </a:rPr>
              <a:t>z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87180" y="5190490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85275" y="5482463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050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549765" y="4782820"/>
          <a:ext cx="1950718" cy="1511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7047865" y="3537584"/>
            <a:ext cx="316865" cy="724535"/>
          </a:xfrm>
          <a:custGeom>
            <a:avLst/>
            <a:gdLst/>
            <a:ahLst/>
            <a:cxnLst/>
            <a:rect l="l" t="t" r="r" b="b"/>
            <a:pathLst>
              <a:path w="316865" h="724535">
                <a:moveTo>
                  <a:pt x="316864" y="724535"/>
                </a:moveTo>
                <a:lnTo>
                  <a:pt x="0" y="724535"/>
                </a:lnTo>
                <a:lnTo>
                  <a:pt x="0" y="0"/>
                </a:lnTo>
                <a:lnTo>
                  <a:pt x="316864" y="0"/>
                </a:lnTo>
                <a:lnTo>
                  <a:pt x="31686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711835"/>
                </a:lnTo>
                <a:lnTo>
                  <a:pt x="6350" y="711835"/>
                </a:lnTo>
                <a:lnTo>
                  <a:pt x="12700" y="718185"/>
                </a:lnTo>
                <a:lnTo>
                  <a:pt x="316864" y="718185"/>
                </a:lnTo>
                <a:lnTo>
                  <a:pt x="316864" y="724535"/>
                </a:lnTo>
                <a:close/>
              </a:path>
              <a:path w="316865" h="7245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16865" h="724535">
                <a:moveTo>
                  <a:pt x="30416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4164" y="6350"/>
                </a:lnTo>
                <a:lnTo>
                  <a:pt x="304164" y="12700"/>
                </a:lnTo>
                <a:close/>
              </a:path>
              <a:path w="316865" h="724535">
                <a:moveTo>
                  <a:pt x="304164" y="718185"/>
                </a:moveTo>
                <a:lnTo>
                  <a:pt x="304164" y="6350"/>
                </a:lnTo>
                <a:lnTo>
                  <a:pt x="310514" y="12700"/>
                </a:lnTo>
                <a:lnTo>
                  <a:pt x="316864" y="12700"/>
                </a:lnTo>
                <a:lnTo>
                  <a:pt x="316864" y="711835"/>
                </a:lnTo>
                <a:lnTo>
                  <a:pt x="310514" y="711835"/>
                </a:lnTo>
                <a:lnTo>
                  <a:pt x="304164" y="718185"/>
                </a:lnTo>
                <a:close/>
              </a:path>
              <a:path w="316865" h="724535">
                <a:moveTo>
                  <a:pt x="316864" y="12700"/>
                </a:moveTo>
                <a:lnTo>
                  <a:pt x="310514" y="12700"/>
                </a:lnTo>
                <a:lnTo>
                  <a:pt x="304164" y="6350"/>
                </a:lnTo>
                <a:lnTo>
                  <a:pt x="316864" y="6350"/>
                </a:lnTo>
                <a:lnTo>
                  <a:pt x="316864" y="12700"/>
                </a:lnTo>
                <a:close/>
              </a:path>
              <a:path w="316865" h="724535">
                <a:moveTo>
                  <a:pt x="12700" y="718185"/>
                </a:moveTo>
                <a:lnTo>
                  <a:pt x="6350" y="711835"/>
                </a:lnTo>
                <a:lnTo>
                  <a:pt x="12700" y="711835"/>
                </a:lnTo>
                <a:lnTo>
                  <a:pt x="12700" y="718185"/>
                </a:lnTo>
                <a:close/>
              </a:path>
              <a:path w="316865" h="724535">
                <a:moveTo>
                  <a:pt x="304164" y="718185"/>
                </a:moveTo>
                <a:lnTo>
                  <a:pt x="12700" y="718185"/>
                </a:lnTo>
                <a:lnTo>
                  <a:pt x="12700" y="711835"/>
                </a:lnTo>
                <a:lnTo>
                  <a:pt x="304164" y="711835"/>
                </a:lnTo>
                <a:lnTo>
                  <a:pt x="304164" y="718185"/>
                </a:lnTo>
                <a:close/>
              </a:path>
              <a:path w="316865" h="724535">
                <a:moveTo>
                  <a:pt x="316864" y="718185"/>
                </a:moveTo>
                <a:lnTo>
                  <a:pt x="304164" y="718185"/>
                </a:lnTo>
                <a:lnTo>
                  <a:pt x="310514" y="711835"/>
                </a:lnTo>
                <a:lnTo>
                  <a:pt x="316864" y="711835"/>
                </a:lnTo>
                <a:lnTo>
                  <a:pt x="316864" y="7181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97900" y="3521075"/>
            <a:ext cx="360680" cy="712470"/>
          </a:xfrm>
          <a:custGeom>
            <a:avLst/>
            <a:gdLst/>
            <a:ahLst/>
            <a:cxnLst/>
            <a:rect l="l" t="t" r="r" b="b"/>
            <a:pathLst>
              <a:path w="360679" h="712470">
                <a:moveTo>
                  <a:pt x="306044" y="711200"/>
                </a:moveTo>
                <a:lnTo>
                  <a:pt x="54483" y="711200"/>
                </a:lnTo>
                <a:lnTo>
                  <a:pt x="51231" y="709929"/>
                </a:lnTo>
                <a:lnTo>
                  <a:pt x="39217" y="707389"/>
                </a:lnTo>
                <a:lnTo>
                  <a:pt x="33591" y="703579"/>
                </a:lnTo>
                <a:lnTo>
                  <a:pt x="28282" y="701039"/>
                </a:lnTo>
                <a:lnTo>
                  <a:pt x="23329" y="697229"/>
                </a:lnTo>
                <a:lnTo>
                  <a:pt x="1244" y="660400"/>
                </a:lnTo>
                <a:lnTo>
                  <a:pt x="0" y="650239"/>
                </a:lnTo>
                <a:lnTo>
                  <a:pt x="0" y="60960"/>
                </a:lnTo>
                <a:lnTo>
                  <a:pt x="14617" y="22860"/>
                </a:lnTo>
                <a:lnTo>
                  <a:pt x="33591" y="7620"/>
                </a:lnTo>
                <a:lnTo>
                  <a:pt x="39217" y="3810"/>
                </a:lnTo>
                <a:lnTo>
                  <a:pt x="51231" y="1270"/>
                </a:lnTo>
                <a:lnTo>
                  <a:pt x="54483" y="0"/>
                </a:lnTo>
                <a:lnTo>
                  <a:pt x="306044" y="0"/>
                </a:lnTo>
                <a:lnTo>
                  <a:pt x="309295" y="1270"/>
                </a:lnTo>
                <a:lnTo>
                  <a:pt x="321310" y="3810"/>
                </a:lnTo>
                <a:lnTo>
                  <a:pt x="326936" y="7620"/>
                </a:lnTo>
                <a:lnTo>
                  <a:pt x="332244" y="10160"/>
                </a:lnTo>
                <a:lnTo>
                  <a:pt x="335546" y="12700"/>
                </a:lnTo>
                <a:lnTo>
                  <a:pt x="54165" y="12700"/>
                </a:lnTo>
                <a:lnTo>
                  <a:pt x="48602" y="13970"/>
                </a:lnTo>
                <a:lnTo>
                  <a:pt x="49212" y="13970"/>
                </a:lnTo>
                <a:lnTo>
                  <a:pt x="43878" y="16510"/>
                </a:lnTo>
                <a:lnTo>
                  <a:pt x="44450" y="16510"/>
                </a:lnTo>
                <a:lnTo>
                  <a:pt x="41916" y="17779"/>
                </a:lnTo>
                <a:lnTo>
                  <a:pt x="39928" y="17779"/>
                </a:lnTo>
                <a:lnTo>
                  <a:pt x="36736" y="20320"/>
                </a:lnTo>
                <a:lnTo>
                  <a:pt x="35648" y="20320"/>
                </a:lnTo>
                <a:lnTo>
                  <a:pt x="31178" y="24129"/>
                </a:lnTo>
                <a:lnTo>
                  <a:pt x="31648" y="24129"/>
                </a:lnTo>
                <a:lnTo>
                  <a:pt x="28905" y="26670"/>
                </a:lnTo>
                <a:lnTo>
                  <a:pt x="27965" y="26670"/>
                </a:lnTo>
                <a:lnTo>
                  <a:pt x="24218" y="30479"/>
                </a:lnTo>
                <a:lnTo>
                  <a:pt x="24599" y="30479"/>
                </a:lnTo>
                <a:lnTo>
                  <a:pt x="22094" y="34289"/>
                </a:lnTo>
                <a:lnTo>
                  <a:pt x="21602" y="34289"/>
                </a:lnTo>
                <a:lnTo>
                  <a:pt x="18707" y="39370"/>
                </a:lnTo>
                <a:lnTo>
                  <a:pt x="18999" y="39370"/>
                </a:lnTo>
                <a:lnTo>
                  <a:pt x="17160" y="43179"/>
                </a:lnTo>
                <a:lnTo>
                  <a:pt x="16789" y="43179"/>
                </a:lnTo>
                <a:lnTo>
                  <a:pt x="14846" y="48260"/>
                </a:lnTo>
                <a:lnTo>
                  <a:pt x="15036" y="48260"/>
                </a:lnTo>
                <a:lnTo>
                  <a:pt x="13601" y="53339"/>
                </a:lnTo>
                <a:lnTo>
                  <a:pt x="13195" y="55879"/>
                </a:lnTo>
                <a:lnTo>
                  <a:pt x="12877" y="58420"/>
                </a:lnTo>
                <a:lnTo>
                  <a:pt x="12687" y="60960"/>
                </a:lnTo>
                <a:lnTo>
                  <a:pt x="12687" y="650239"/>
                </a:lnTo>
                <a:lnTo>
                  <a:pt x="12903" y="652779"/>
                </a:lnTo>
                <a:lnTo>
                  <a:pt x="13246" y="655320"/>
                </a:lnTo>
                <a:lnTo>
                  <a:pt x="13703" y="657860"/>
                </a:lnTo>
                <a:lnTo>
                  <a:pt x="15036" y="662939"/>
                </a:lnTo>
                <a:lnTo>
                  <a:pt x="14846" y="662939"/>
                </a:lnTo>
                <a:lnTo>
                  <a:pt x="16789" y="668020"/>
                </a:lnTo>
                <a:lnTo>
                  <a:pt x="17160" y="668020"/>
                </a:lnTo>
                <a:lnTo>
                  <a:pt x="18999" y="671829"/>
                </a:lnTo>
                <a:lnTo>
                  <a:pt x="18707" y="671829"/>
                </a:lnTo>
                <a:lnTo>
                  <a:pt x="21602" y="676910"/>
                </a:lnTo>
                <a:lnTo>
                  <a:pt x="22094" y="676910"/>
                </a:lnTo>
                <a:lnTo>
                  <a:pt x="24599" y="680720"/>
                </a:lnTo>
                <a:lnTo>
                  <a:pt x="24218" y="680720"/>
                </a:lnTo>
                <a:lnTo>
                  <a:pt x="27965" y="684529"/>
                </a:lnTo>
                <a:lnTo>
                  <a:pt x="28905" y="684529"/>
                </a:lnTo>
                <a:lnTo>
                  <a:pt x="31648" y="687070"/>
                </a:lnTo>
                <a:lnTo>
                  <a:pt x="31178" y="687070"/>
                </a:lnTo>
                <a:lnTo>
                  <a:pt x="35648" y="690879"/>
                </a:lnTo>
                <a:lnTo>
                  <a:pt x="36736" y="690879"/>
                </a:lnTo>
                <a:lnTo>
                  <a:pt x="39928" y="693420"/>
                </a:lnTo>
                <a:lnTo>
                  <a:pt x="41916" y="693420"/>
                </a:lnTo>
                <a:lnTo>
                  <a:pt x="44450" y="694689"/>
                </a:lnTo>
                <a:lnTo>
                  <a:pt x="43878" y="694689"/>
                </a:lnTo>
                <a:lnTo>
                  <a:pt x="49212" y="697229"/>
                </a:lnTo>
                <a:lnTo>
                  <a:pt x="48602" y="697229"/>
                </a:lnTo>
                <a:lnTo>
                  <a:pt x="54165" y="698500"/>
                </a:lnTo>
                <a:lnTo>
                  <a:pt x="61442" y="698500"/>
                </a:lnTo>
                <a:lnTo>
                  <a:pt x="64427" y="699770"/>
                </a:lnTo>
                <a:lnTo>
                  <a:pt x="333895" y="699770"/>
                </a:lnTo>
                <a:lnTo>
                  <a:pt x="332244" y="701039"/>
                </a:lnTo>
                <a:lnTo>
                  <a:pt x="326936" y="703579"/>
                </a:lnTo>
                <a:lnTo>
                  <a:pt x="321310" y="707389"/>
                </a:lnTo>
                <a:lnTo>
                  <a:pt x="309295" y="709929"/>
                </a:lnTo>
                <a:lnTo>
                  <a:pt x="306044" y="711200"/>
                </a:lnTo>
                <a:close/>
              </a:path>
              <a:path w="360679" h="712470">
                <a:moveTo>
                  <a:pt x="321144" y="19050"/>
                </a:moveTo>
                <a:lnTo>
                  <a:pt x="316077" y="16510"/>
                </a:lnTo>
                <a:lnTo>
                  <a:pt x="316649" y="16510"/>
                </a:lnTo>
                <a:lnTo>
                  <a:pt x="311315" y="13970"/>
                </a:lnTo>
                <a:lnTo>
                  <a:pt x="311924" y="13970"/>
                </a:lnTo>
                <a:lnTo>
                  <a:pt x="306362" y="12700"/>
                </a:lnTo>
                <a:lnTo>
                  <a:pt x="335546" y="12700"/>
                </a:lnTo>
                <a:lnTo>
                  <a:pt x="337197" y="13970"/>
                </a:lnTo>
                <a:lnTo>
                  <a:pt x="341757" y="17779"/>
                </a:lnTo>
                <a:lnTo>
                  <a:pt x="320598" y="17779"/>
                </a:lnTo>
                <a:lnTo>
                  <a:pt x="321144" y="19050"/>
                </a:lnTo>
                <a:close/>
              </a:path>
              <a:path w="360679" h="712470">
                <a:moveTo>
                  <a:pt x="39382" y="19050"/>
                </a:moveTo>
                <a:lnTo>
                  <a:pt x="39928" y="17779"/>
                </a:lnTo>
                <a:lnTo>
                  <a:pt x="41916" y="17779"/>
                </a:lnTo>
                <a:lnTo>
                  <a:pt x="39382" y="19050"/>
                </a:lnTo>
                <a:close/>
              </a:path>
              <a:path w="360679" h="712470">
                <a:moveTo>
                  <a:pt x="325386" y="21589"/>
                </a:moveTo>
                <a:lnTo>
                  <a:pt x="320598" y="17779"/>
                </a:lnTo>
                <a:lnTo>
                  <a:pt x="341757" y="17779"/>
                </a:lnTo>
                <a:lnTo>
                  <a:pt x="343833" y="20320"/>
                </a:lnTo>
                <a:lnTo>
                  <a:pt x="324878" y="20320"/>
                </a:lnTo>
                <a:lnTo>
                  <a:pt x="325386" y="21589"/>
                </a:lnTo>
                <a:close/>
              </a:path>
              <a:path w="360679" h="712470">
                <a:moveTo>
                  <a:pt x="35140" y="21589"/>
                </a:moveTo>
                <a:lnTo>
                  <a:pt x="35648" y="20320"/>
                </a:lnTo>
                <a:lnTo>
                  <a:pt x="36736" y="20320"/>
                </a:lnTo>
                <a:lnTo>
                  <a:pt x="35140" y="21589"/>
                </a:lnTo>
                <a:close/>
              </a:path>
              <a:path w="360679" h="712470">
                <a:moveTo>
                  <a:pt x="332994" y="27939"/>
                </a:moveTo>
                <a:lnTo>
                  <a:pt x="328879" y="24129"/>
                </a:lnTo>
                <a:lnTo>
                  <a:pt x="329349" y="24129"/>
                </a:lnTo>
                <a:lnTo>
                  <a:pt x="324878" y="20320"/>
                </a:lnTo>
                <a:lnTo>
                  <a:pt x="343833" y="20320"/>
                </a:lnTo>
                <a:lnTo>
                  <a:pt x="345909" y="22860"/>
                </a:lnTo>
                <a:lnTo>
                  <a:pt x="348691" y="26670"/>
                </a:lnTo>
                <a:lnTo>
                  <a:pt x="332562" y="26670"/>
                </a:lnTo>
                <a:lnTo>
                  <a:pt x="332994" y="27939"/>
                </a:lnTo>
                <a:close/>
              </a:path>
              <a:path w="360679" h="712470">
                <a:moveTo>
                  <a:pt x="27533" y="27939"/>
                </a:moveTo>
                <a:lnTo>
                  <a:pt x="27965" y="26670"/>
                </a:lnTo>
                <a:lnTo>
                  <a:pt x="28905" y="26670"/>
                </a:lnTo>
                <a:lnTo>
                  <a:pt x="27533" y="27939"/>
                </a:lnTo>
                <a:close/>
              </a:path>
              <a:path w="360679" h="712470">
                <a:moveTo>
                  <a:pt x="339267" y="35560"/>
                </a:moveTo>
                <a:lnTo>
                  <a:pt x="335927" y="30479"/>
                </a:lnTo>
                <a:lnTo>
                  <a:pt x="336308" y="30479"/>
                </a:lnTo>
                <a:lnTo>
                  <a:pt x="332562" y="26670"/>
                </a:lnTo>
                <a:lnTo>
                  <a:pt x="348691" y="26670"/>
                </a:lnTo>
                <a:lnTo>
                  <a:pt x="349618" y="27939"/>
                </a:lnTo>
                <a:lnTo>
                  <a:pt x="352844" y="33020"/>
                </a:lnTo>
                <a:lnTo>
                  <a:pt x="353520" y="34289"/>
                </a:lnTo>
                <a:lnTo>
                  <a:pt x="338924" y="34289"/>
                </a:lnTo>
                <a:lnTo>
                  <a:pt x="339267" y="35560"/>
                </a:lnTo>
                <a:close/>
              </a:path>
              <a:path w="360679" h="712470">
                <a:moveTo>
                  <a:pt x="21259" y="35560"/>
                </a:moveTo>
                <a:lnTo>
                  <a:pt x="21602" y="34289"/>
                </a:lnTo>
                <a:lnTo>
                  <a:pt x="22094" y="34289"/>
                </a:lnTo>
                <a:lnTo>
                  <a:pt x="21259" y="35560"/>
                </a:lnTo>
                <a:close/>
              </a:path>
              <a:path w="360679" h="712470">
                <a:moveTo>
                  <a:pt x="343979" y="44450"/>
                </a:moveTo>
                <a:lnTo>
                  <a:pt x="341528" y="39370"/>
                </a:lnTo>
                <a:lnTo>
                  <a:pt x="341833" y="39370"/>
                </a:lnTo>
                <a:lnTo>
                  <a:pt x="338924" y="34289"/>
                </a:lnTo>
                <a:lnTo>
                  <a:pt x="353520" y="34289"/>
                </a:lnTo>
                <a:lnTo>
                  <a:pt x="355549" y="38100"/>
                </a:lnTo>
                <a:lnTo>
                  <a:pt x="357286" y="43179"/>
                </a:lnTo>
                <a:lnTo>
                  <a:pt x="343738" y="43179"/>
                </a:lnTo>
                <a:lnTo>
                  <a:pt x="343979" y="44450"/>
                </a:lnTo>
                <a:close/>
              </a:path>
              <a:path w="360679" h="712470">
                <a:moveTo>
                  <a:pt x="16548" y="44450"/>
                </a:moveTo>
                <a:lnTo>
                  <a:pt x="16789" y="43179"/>
                </a:lnTo>
                <a:lnTo>
                  <a:pt x="17160" y="43179"/>
                </a:lnTo>
                <a:lnTo>
                  <a:pt x="16548" y="44450"/>
                </a:lnTo>
                <a:close/>
              </a:path>
              <a:path w="360679" h="712470">
                <a:moveTo>
                  <a:pt x="357286" y="668020"/>
                </a:moveTo>
                <a:lnTo>
                  <a:pt x="343738" y="668020"/>
                </a:lnTo>
                <a:lnTo>
                  <a:pt x="345681" y="662939"/>
                </a:lnTo>
                <a:lnTo>
                  <a:pt x="345490" y="662939"/>
                </a:lnTo>
                <a:lnTo>
                  <a:pt x="346925" y="657860"/>
                </a:lnTo>
                <a:lnTo>
                  <a:pt x="347332" y="655320"/>
                </a:lnTo>
                <a:lnTo>
                  <a:pt x="347649" y="652779"/>
                </a:lnTo>
                <a:lnTo>
                  <a:pt x="347852" y="650239"/>
                </a:lnTo>
                <a:lnTo>
                  <a:pt x="347827" y="60960"/>
                </a:lnTo>
                <a:lnTo>
                  <a:pt x="347624" y="58420"/>
                </a:lnTo>
                <a:lnTo>
                  <a:pt x="347281" y="55879"/>
                </a:lnTo>
                <a:lnTo>
                  <a:pt x="346824" y="53339"/>
                </a:lnTo>
                <a:lnTo>
                  <a:pt x="345490" y="48260"/>
                </a:lnTo>
                <a:lnTo>
                  <a:pt x="345681" y="48260"/>
                </a:lnTo>
                <a:lnTo>
                  <a:pt x="343738" y="43179"/>
                </a:lnTo>
                <a:lnTo>
                  <a:pt x="357286" y="43179"/>
                </a:lnTo>
                <a:lnTo>
                  <a:pt x="357720" y="44450"/>
                </a:lnTo>
                <a:lnTo>
                  <a:pt x="359283" y="50800"/>
                </a:lnTo>
                <a:lnTo>
                  <a:pt x="359867" y="53339"/>
                </a:lnTo>
                <a:lnTo>
                  <a:pt x="360273" y="57150"/>
                </a:lnTo>
                <a:lnTo>
                  <a:pt x="360527" y="60960"/>
                </a:lnTo>
                <a:lnTo>
                  <a:pt x="360527" y="650239"/>
                </a:lnTo>
                <a:lnTo>
                  <a:pt x="360273" y="654050"/>
                </a:lnTo>
                <a:lnTo>
                  <a:pt x="359867" y="657860"/>
                </a:lnTo>
                <a:lnTo>
                  <a:pt x="359283" y="660400"/>
                </a:lnTo>
                <a:lnTo>
                  <a:pt x="357720" y="666750"/>
                </a:lnTo>
                <a:lnTo>
                  <a:pt x="357286" y="668020"/>
                </a:lnTo>
                <a:close/>
              </a:path>
              <a:path w="360679" h="712470">
                <a:moveTo>
                  <a:pt x="17160" y="668020"/>
                </a:moveTo>
                <a:lnTo>
                  <a:pt x="16789" y="668020"/>
                </a:lnTo>
                <a:lnTo>
                  <a:pt x="16548" y="666750"/>
                </a:lnTo>
                <a:lnTo>
                  <a:pt x="17160" y="668020"/>
                </a:lnTo>
                <a:close/>
              </a:path>
              <a:path w="360679" h="712470">
                <a:moveTo>
                  <a:pt x="353520" y="676910"/>
                </a:moveTo>
                <a:lnTo>
                  <a:pt x="338924" y="676910"/>
                </a:lnTo>
                <a:lnTo>
                  <a:pt x="341833" y="671829"/>
                </a:lnTo>
                <a:lnTo>
                  <a:pt x="341528" y="671829"/>
                </a:lnTo>
                <a:lnTo>
                  <a:pt x="343979" y="666750"/>
                </a:lnTo>
                <a:lnTo>
                  <a:pt x="343738" y="668020"/>
                </a:lnTo>
                <a:lnTo>
                  <a:pt x="357286" y="668020"/>
                </a:lnTo>
                <a:lnTo>
                  <a:pt x="355549" y="673100"/>
                </a:lnTo>
                <a:lnTo>
                  <a:pt x="353520" y="676910"/>
                </a:lnTo>
                <a:close/>
              </a:path>
              <a:path w="360679" h="712470">
                <a:moveTo>
                  <a:pt x="22094" y="676910"/>
                </a:moveTo>
                <a:lnTo>
                  <a:pt x="21602" y="676910"/>
                </a:lnTo>
                <a:lnTo>
                  <a:pt x="21259" y="675639"/>
                </a:lnTo>
                <a:lnTo>
                  <a:pt x="22094" y="676910"/>
                </a:lnTo>
                <a:close/>
              </a:path>
              <a:path w="360679" h="712470">
                <a:moveTo>
                  <a:pt x="348691" y="684529"/>
                </a:moveTo>
                <a:lnTo>
                  <a:pt x="332562" y="684529"/>
                </a:lnTo>
                <a:lnTo>
                  <a:pt x="336308" y="680720"/>
                </a:lnTo>
                <a:lnTo>
                  <a:pt x="335927" y="680720"/>
                </a:lnTo>
                <a:lnTo>
                  <a:pt x="339267" y="675639"/>
                </a:lnTo>
                <a:lnTo>
                  <a:pt x="338924" y="676910"/>
                </a:lnTo>
                <a:lnTo>
                  <a:pt x="353520" y="676910"/>
                </a:lnTo>
                <a:lnTo>
                  <a:pt x="352844" y="678179"/>
                </a:lnTo>
                <a:lnTo>
                  <a:pt x="349618" y="683260"/>
                </a:lnTo>
                <a:lnTo>
                  <a:pt x="348691" y="684529"/>
                </a:lnTo>
                <a:close/>
              </a:path>
              <a:path w="360679" h="712470">
                <a:moveTo>
                  <a:pt x="28905" y="684529"/>
                </a:moveTo>
                <a:lnTo>
                  <a:pt x="27965" y="684529"/>
                </a:lnTo>
                <a:lnTo>
                  <a:pt x="27533" y="683260"/>
                </a:lnTo>
                <a:lnTo>
                  <a:pt x="28905" y="684529"/>
                </a:lnTo>
                <a:close/>
              </a:path>
              <a:path w="360679" h="712470">
                <a:moveTo>
                  <a:pt x="343833" y="690879"/>
                </a:moveTo>
                <a:lnTo>
                  <a:pt x="324878" y="690879"/>
                </a:lnTo>
                <a:lnTo>
                  <a:pt x="329349" y="687070"/>
                </a:lnTo>
                <a:lnTo>
                  <a:pt x="328879" y="687070"/>
                </a:lnTo>
                <a:lnTo>
                  <a:pt x="332994" y="683260"/>
                </a:lnTo>
                <a:lnTo>
                  <a:pt x="332562" y="684529"/>
                </a:lnTo>
                <a:lnTo>
                  <a:pt x="348691" y="684529"/>
                </a:lnTo>
                <a:lnTo>
                  <a:pt x="345909" y="688339"/>
                </a:lnTo>
                <a:lnTo>
                  <a:pt x="343833" y="690879"/>
                </a:lnTo>
                <a:close/>
              </a:path>
              <a:path w="360679" h="712470">
                <a:moveTo>
                  <a:pt x="36736" y="690879"/>
                </a:moveTo>
                <a:lnTo>
                  <a:pt x="35648" y="690879"/>
                </a:lnTo>
                <a:lnTo>
                  <a:pt x="35140" y="689610"/>
                </a:lnTo>
                <a:lnTo>
                  <a:pt x="36736" y="690879"/>
                </a:lnTo>
                <a:close/>
              </a:path>
              <a:path w="360679" h="712470">
                <a:moveTo>
                  <a:pt x="341757" y="693420"/>
                </a:moveTo>
                <a:lnTo>
                  <a:pt x="320598" y="693420"/>
                </a:lnTo>
                <a:lnTo>
                  <a:pt x="325386" y="689610"/>
                </a:lnTo>
                <a:lnTo>
                  <a:pt x="324878" y="690879"/>
                </a:lnTo>
                <a:lnTo>
                  <a:pt x="343833" y="690879"/>
                </a:lnTo>
                <a:lnTo>
                  <a:pt x="341757" y="693420"/>
                </a:lnTo>
                <a:close/>
              </a:path>
              <a:path w="360679" h="712470">
                <a:moveTo>
                  <a:pt x="41916" y="693420"/>
                </a:moveTo>
                <a:lnTo>
                  <a:pt x="39928" y="693420"/>
                </a:lnTo>
                <a:lnTo>
                  <a:pt x="39382" y="692150"/>
                </a:lnTo>
                <a:lnTo>
                  <a:pt x="41916" y="693420"/>
                </a:lnTo>
                <a:close/>
              </a:path>
              <a:path w="360679" h="712470">
                <a:moveTo>
                  <a:pt x="333895" y="699770"/>
                </a:moveTo>
                <a:lnTo>
                  <a:pt x="296100" y="699770"/>
                </a:lnTo>
                <a:lnTo>
                  <a:pt x="299085" y="698500"/>
                </a:lnTo>
                <a:lnTo>
                  <a:pt x="306362" y="698500"/>
                </a:lnTo>
                <a:lnTo>
                  <a:pt x="311924" y="697229"/>
                </a:lnTo>
                <a:lnTo>
                  <a:pt x="311315" y="697229"/>
                </a:lnTo>
                <a:lnTo>
                  <a:pt x="316649" y="694689"/>
                </a:lnTo>
                <a:lnTo>
                  <a:pt x="316077" y="694689"/>
                </a:lnTo>
                <a:lnTo>
                  <a:pt x="321144" y="692150"/>
                </a:lnTo>
                <a:lnTo>
                  <a:pt x="320598" y="693420"/>
                </a:lnTo>
                <a:lnTo>
                  <a:pt x="341757" y="693420"/>
                </a:lnTo>
                <a:lnTo>
                  <a:pt x="337197" y="697229"/>
                </a:lnTo>
                <a:lnTo>
                  <a:pt x="333895" y="699770"/>
                </a:lnTo>
                <a:close/>
              </a:path>
              <a:path w="360679" h="712470">
                <a:moveTo>
                  <a:pt x="296341" y="712470"/>
                </a:moveTo>
                <a:lnTo>
                  <a:pt x="64185" y="712470"/>
                </a:lnTo>
                <a:lnTo>
                  <a:pt x="60960" y="711200"/>
                </a:lnTo>
                <a:lnTo>
                  <a:pt x="299567" y="711200"/>
                </a:lnTo>
                <a:lnTo>
                  <a:pt x="296341" y="712470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32240" y="2385695"/>
            <a:ext cx="1790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SimSun"/>
                <a:cs typeface="SimSun"/>
              </a:rPr>
              <a:t>D</a:t>
            </a:r>
            <a:r>
              <a:rPr sz="1725" spc="330" baseline="-16908" dirty="0">
                <a:latin typeface="SimSun"/>
                <a:cs typeface="SimSun"/>
              </a:rPr>
              <a:t>1</a:t>
            </a:r>
            <a:r>
              <a:rPr sz="1800" spc="220" dirty="0">
                <a:latin typeface="SimSun"/>
                <a:cs typeface="SimSun"/>
              </a:rPr>
              <a:t>=</a:t>
            </a:r>
            <a:r>
              <a:rPr sz="1800" spc="-400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3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2</a:t>
            </a:r>
            <a:r>
              <a:rPr sz="1725" spc="-382" baseline="-16908" dirty="0">
                <a:latin typeface="SimSun"/>
                <a:cs typeface="SimSun"/>
              </a:rPr>
              <a:t> </a:t>
            </a:r>
            <a:r>
              <a:rPr sz="1800" spc="90" dirty="0">
                <a:latin typeface="SimSun"/>
                <a:cs typeface="SimSun"/>
              </a:rPr>
              <a:t>+x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3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2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511030" y="2459354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3680" y="2466339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323069" y="2783840"/>
            <a:ext cx="103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imSun"/>
                <a:cs typeface="SimSun"/>
              </a:rPr>
              <a:t>=(</a:t>
            </a:r>
            <a:r>
              <a:rPr sz="1800" spc="-400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395" dirty="0">
                <a:latin typeface="SimSun"/>
                <a:cs typeface="SimSun"/>
              </a:rPr>
              <a:t> </a:t>
            </a:r>
            <a:r>
              <a:rPr sz="1600" spc="-45" dirty="0">
                <a:latin typeface="SimSun"/>
                <a:cs typeface="SimSun"/>
              </a:rPr>
              <a:t>⊕</a:t>
            </a:r>
            <a:r>
              <a:rPr sz="1800" spc="-45" dirty="0">
                <a:latin typeface="SimSun"/>
                <a:cs typeface="SimSun"/>
              </a:rPr>
              <a:t>y</a:t>
            </a:r>
            <a:r>
              <a:rPr sz="1800" spc="-270" dirty="0">
                <a:latin typeface="SimSun"/>
                <a:cs typeface="SimSun"/>
              </a:rPr>
              <a:t> </a:t>
            </a:r>
            <a:r>
              <a:rPr sz="1800" spc="-180" dirty="0">
                <a:latin typeface="SimSun"/>
                <a:cs typeface="SimSun"/>
              </a:rPr>
              <a:t>)y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79355" y="2908934"/>
            <a:ext cx="356235" cy="20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4160" algn="l"/>
              </a:tabLst>
            </a:pPr>
            <a:r>
              <a:rPr sz="1150" spc="-50" dirty="0">
                <a:latin typeface="SimSun"/>
                <a:cs typeface="SimSun"/>
              </a:rPr>
              <a:t>3</a:t>
            </a:r>
            <a:r>
              <a:rPr sz="1150" dirty="0">
                <a:latin typeface="SimSun"/>
                <a:cs typeface="SimSun"/>
              </a:rPr>
              <a:t>	</a:t>
            </a:r>
            <a:r>
              <a:rPr sz="1150" spc="-50" dirty="0">
                <a:latin typeface="SimSun"/>
                <a:cs typeface="SimSun"/>
              </a:rPr>
              <a:t>2</a:t>
            </a:r>
            <a:endParaRPr sz="1150">
              <a:latin typeface="SimSun"/>
              <a:cs typeface="SimSun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700246" y="2683929"/>
          <a:ext cx="4467858" cy="3144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685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560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输入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14"/>
                        </a:lnSpc>
                        <a:spcBef>
                          <a:spcPts val="715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现态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baseline="-15873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575" spc="142" baseline="-2116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spc="-37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1720"/>
                        </a:lnSpc>
                        <a:spcBef>
                          <a:spcPts val="13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次 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55880">
                        <a:lnSpc>
                          <a:spcPts val="1435"/>
                        </a:lnSpc>
                      </a:pP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0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n+1</a:t>
                      </a: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0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n+1</a:t>
                      </a:r>
                      <a:r>
                        <a:rPr sz="105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7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n+1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7480">
                        <a:lnSpc>
                          <a:spcPts val="975"/>
                        </a:lnSpc>
                        <a:tabLst>
                          <a:tab pos="531495" algn="l"/>
                          <a:tab pos="956310" algn="l"/>
                        </a:tabLst>
                      </a:pPr>
                      <a:r>
                        <a:rPr sz="1575" spc="-75" baseline="529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575" baseline="529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  <a:spcBef>
                          <a:spcPts val="795"/>
                        </a:spcBef>
                      </a:pPr>
                      <a:r>
                        <a:rPr sz="1600" spc="-30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激励函数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56845">
                        <a:lnSpc>
                          <a:spcPts val="1914"/>
                        </a:lnSpc>
                      </a:pP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15873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914"/>
                        </a:lnSpc>
                        <a:spcBef>
                          <a:spcPts val="615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输除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40640"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55880" algn="ctr">
                        <a:lnSpc>
                          <a:spcPts val="1825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89"/>
                        </a:lnSpc>
                        <a:spcBef>
                          <a:spcPts val="21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300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558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55880" algn="ctr">
                        <a:lnSpc>
                          <a:spcPts val="1910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77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50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0128884" y="4840604"/>
            <a:ext cx="316865" cy="293370"/>
          </a:xfrm>
          <a:custGeom>
            <a:avLst/>
            <a:gdLst/>
            <a:ahLst/>
            <a:cxnLst/>
            <a:rect l="l" t="t" r="r" b="b"/>
            <a:pathLst>
              <a:path w="316865" h="293370">
                <a:moveTo>
                  <a:pt x="316865" y="293370"/>
                </a:moveTo>
                <a:lnTo>
                  <a:pt x="0" y="293370"/>
                </a:lnTo>
                <a:lnTo>
                  <a:pt x="0" y="0"/>
                </a:lnTo>
                <a:lnTo>
                  <a:pt x="316865" y="0"/>
                </a:lnTo>
                <a:lnTo>
                  <a:pt x="31686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670"/>
                </a:lnTo>
                <a:lnTo>
                  <a:pt x="6350" y="280670"/>
                </a:lnTo>
                <a:lnTo>
                  <a:pt x="12700" y="287020"/>
                </a:lnTo>
                <a:lnTo>
                  <a:pt x="316865" y="287020"/>
                </a:lnTo>
                <a:lnTo>
                  <a:pt x="316865" y="293370"/>
                </a:lnTo>
                <a:close/>
              </a:path>
              <a:path w="316865" h="29337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16865" h="293370">
                <a:moveTo>
                  <a:pt x="30416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4165" y="6350"/>
                </a:lnTo>
                <a:lnTo>
                  <a:pt x="304165" y="12700"/>
                </a:lnTo>
                <a:close/>
              </a:path>
              <a:path w="316865" h="293370">
                <a:moveTo>
                  <a:pt x="304165" y="287020"/>
                </a:moveTo>
                <a:lnTo>
                  <a:pt x="304165" y="6350"/>
                </a:lnTo>
                <a:lnTo>
                  <a:pt x="310515" y="12700"/>
                </a:lnTo>
                <a:lnTo>
                  <a:pt x="316865" y="12700"/>
                </a:lnTo>
                <a:lnTo>
                  <a:pt x="316865" y="280670"/>
                </a:lnTo>
                <a:lnTo>
                  <a:pt x="310515" y="280670"/>
                </a:lnTo>
                <a:lnTo>
                  <a:pt x="304165" y="287020"/>
                </a:lnTo>
                <a:close/>
              </a:path>
              <a:path w="316865" h="293370">
                <a:moveTo>
                  <a:pt x="316865" y="12700"/>
                </a:moveTo>
                <a:lnTo>
                  <a:pt x="310515" y="12700"/>
                </a:lnTo>
                <a:lnTo>
                  <a:pt x="304165" y="6350"/>
                </a:lnTo>
                <a:lnTo>
                  <a:pt x="316865" y="6350"/>
                </a:lnTo>
                <a:lnTo>
                  <a:pt x="316865" y="12700"/>
                </a:lnTo>
                <a:close/>
              </a:path>
              <a:path w="316865" h="293370">
                <a:moveTo>
                  <a:pt x="12700" y="287020"/>
                </a:moveTo>
                <a:lnTo>
                  <a:pt x="6350" y="280670"/>
                </a:lnTo>
                <a:lnTo>
                  <a:pt x="12700" y="280670"/>
                </a:lnTo>
                <a:lnTo>
                  <a:pt x="12700" y="287020"/>
                </a:lnTo>
                <a:close/>
              </a:path>
              <a:path w="316865" h="293370">
                <a:moveTo>
                  <a:pt x="304165" y="287020"/>
                </a:moveTo>
                <a:lnTo>
                  <a:pt x="12700" y="287020"/>
                </a:lnTo>
                <a:lnTo>
                  <a:pt x="12700" y="280670"/>
                </a:lnTo>
                <a:lnTo>
                  <a:pt x="304165" y="280670"/>
                </a:lnTo>
                <a:lnTo>
                  <a:pt x="304165" y="287020"/>
                </a:lnTo>
                <a:close/>
              </a:path>
              <a:path w="316865" h="293370">
                <a:moveTo>
                  <a:pt x="316865" y="287020"/>
                </a:moveTo>
                <a:lnTo>
                  <a:pt x="304165" y="287020"/>
                </a:lnTo>
                <a:lnTo>
                  <a:pt x="310515" y="280670"/>
                </a:lnTo>
                <a:lnTo>
                  <a:pt x="316865" y="280670"/>
                </a:lnTo>
                <a:lnTo>
                  <a:pt x="316865" y="2870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06405" y="5200650"/>
            <a:ext cx="755015" cy="659130"/>
          </a:xfrm>
          <a:custGeom>
            <a:avLst/>
            <a:gdLst/>
            <a:ahLst/>
            <a:cxnLst/>
            <a:rect l="l" t="t" r="r" b="b"/>
            <a:pathLst>
              <a:path w="755015" h="659129">
                <a:moveTo>
                  <a:pt x="658202" y="1270"/>
                </a:moveTo>
                <a:lnTo>
                  <a:pt x="96812" y="1270"/>
                </a:lnTo>
                <a:lnTo>
                  <a:pt x="102527" y="0"/>
                </a:lnTo>
                <a:lnTo>
                  <a:pt x="652487" y="0"/>
                </a:lnTo>
                <a:lnTo>
                  <a:pt x="658202" y="1270"/>
                </a:lnTo>
                <a:close/>
              </a:path>
              <a:path w="755015" h="659129">
                <a:moveTo>
                  <a:pt x="652487" y="659129"/>
                </a:moveTo>
                <a:lnTo>
                  <a:pt x="102527" y="659129"/>
                </a:lnTo>
                <a:lnTo>
                  <a:pt x="91186" y="656589"/>
                </a:lnTo>
                <a:lnTo>
                  <a:pt x="54978" y="642620"/>
                </a:lnTo>
                <a:lnTo>
                  <a:pt x="41554" y="632460"/>
                </a:lnTo>
                <a:lnTo>
                  <a:pt x="37414" y="629920"/>
                </a:lnTo>
                <a:lnTo>
                  <a:pt x="33451" y="626110"/>
                </a:lnTo>
                <a:lnTo>
                  <a:pt x="29667" y="622300"/>
                </a:lnTo>
                <a:lnTo>
                  <a:pt x="26073" y="617220"/>
                </a:lnTo>
                <a:lnTo>
                  <a:pt x="22682" y="613410"/>
                </a:lnTo>
                <a:lnTo>
                  <a:pt x="19507" y="608329"/>
                </a:lnTo>
                <a:lnTo>
                  <a:pt x="16535" y="604520"/>
                </a:lnTo>
                <a:lnTo>
                  <a:pt x="13779" y="599439"/>
                </a:lnTo>
                <a:lnTo>
                  <a:pt x="1308" y="562610"/>
                </a:lnTo>
                <a:lnTo>
                  <a:pt x="0" y="113029"/>
                </a:lnTo>
                <a:lnTo>
                  <a:pt x="139" y="107950"/>
                </a:lnTo>
                <a:lnTo>
                  <a:pt x="5130" y="80010"/>
                </a:lnTo>
                <a:lnTo>
                  <a:pt x="6934" y="73660"/>
                </a:lnTo>
                <a:lnTo>
                  <a:pt x="8978" y="68579"/>
                </a:lnTo>
                <a:lnTo>
                  <a:pt x="11264" y="63500"/>
                </a:lnTo>
                <a:lnTo>
                  <a:pt x="13779" y="59689"/>
                </a:lnTo>
                <a:lnTo>
                  <a:pt x="16535" y="54610"/>
                </a:lnTo>
                <a:lnTo>
                  <a:pt x="19507" y="49529"/>
                </a:lnTo>
                <a:lnTo>
                  <a:pt x="22682" y="45720"/>
                </a:lnTo>
                <a:lnTo>
                  <a:pt x="26073" y="40639"/>
                </a:lnTo>
                <a:lnTo>
                  <a:pt x="54978" y="16510"/>
                </a:lnTo>
                <a:lnTo>
                  <a:pt x="59753" y="12700"/>
                </a:lnTo>
                <a:lnTo>
                  <a:pt x="64681" y="10160"/>
                </a:lnTo>
                <a:lnTo>
                  <a:pt x="69748" y="8889"/>
                </a:lnTo>
                <a:lnTo>
                  <a:pt x="74929" y="6350"/>
                </a:lnTo>
                <a:lnTo>
                  <a:pt x="80238" y="5079"/>
                </a:lnTo>
                <a:lnTo>
                  <a:pt x="85661" y="2539"/>
                </a:lnTo>
                <a:lnTo>
                  <a:pt x="91186" y="1270"/>
                </a:lnTo>
                <a:lnTo>
                  <a:pt x="663828" y="1270"/>
                </a:lnTo>
                <a:lnTo>
                  <a:pt x="669353" y="2539"/>
                </a:lnTo>
                <a:lnTo>
                  <a:pt x="674776" y="5079"/>
                </a:lnTo>
                <a:lnTo>
                  <a:pt x="680085" y="6350"/>
                </a:lnTo>
                <a:lnTo>
                  <a:pt x="685266" y="8889"/>
                </a:lnTo>
                <a:lnTo>
                  <a:pt x="690333" y="10160"/>
                </a:lnTo>
                <a:lnTo>
                  <a:pt x="695261" y="12700"/>
                </a:lnTo>
                <a:lnTo>
                  <a:pt x="98882" y="12700"/>
                </a:lnTo>
                <a:lnTo>
                  <a:pt x="93573" y="13970"/>
                </a:lnTo>
                <a:lnTo>
                  <a:pt x="93891" y="13970"/>
                </a:lnTo>
                <a:lnTo>
                  <a:pt x="88671" y="15239"/>
                </a:lnTo>
                <a:lnTo>
                  <a:pt x="88976" y="15239"/>
                </a:lnTo>
                <a:lnTo>
                  <a:pt x="83858" y="16510"/>
                </a:lnTo>
                <a:lnTo>
                  <a:pt x="84162" y="16510"/>
                </a:lnTo>
                <a:lnTo>
                  <a:pt x="79146" y="17779"/>
                </a:lnTo>
                <a:lnTo>
                  <a:pt x="79438" y="17779"/>
                </a:lnTo>
                <a:lnTo>
                  <a:pt x="74549" y="20320"/>
                </a:lnTo>
                <a:lnTo>
                  <a:pt x="74828" y="20320"/>
                </a:lnTo>
                <a:lnTo>
                  <a:pt x="70053" y="21589"/>
                </a:lnTo>
                <a:lnTo>
                  <a:pt x="70332" y="21589"/>
                </a:lnTo>
                <a:lnTo>
                  <a:pt x="65684" y="24129"/>
                </a:lnTo>
                <a:lnTo>
                  <a:pt x="65951" y="24129"/>
                </a:lnTo>
                <a:lnTo>
                  <a:pt x="61442" y="26670"/>
                </a:lnTo>
                <a:lnTo>
                  <a:pt x="61696" y="26670"/>
                </a:lnTo>
                <a:lnTo>
                  <a:pt x="57327" y="29210"/>
                </a:lnTo>
                <a:lnTo>
                  <a:pt x="57581" y="29210"/>
                </a:lnTo>
                <a:lnTo>
                  <a:pt x="53352" y="31750"/>
                </a:lnTo>
                <a:lnTo>
                  <a:pt x="53594" y="31750"/>
                </a:lnTo>
                <a:lnTo>
                  <a:pt x="49517" y="35560"/>
                </a:lnTo>
                <a:lnTo>
                  <a:pt x="49758" y="35560"/>
                </a:lnTo>
                <a:lnTo>
                  <a:pt x="45834" y="38100"/>
                </a:lnTo>
                <a:lnTo>
                  <a:pt x="46062" y="38100"/>
                </a:lnTo>
                <a:lnTo>
                  <a:pt x="42316" y="41910"/>
                </a:lnTo>
                <a:lnTo>
                  <a:pt x="42532" y="41910"/>
                </a:lnTo>
                <a:lnTo>
                  <a:pt x="38963" y="45720"/>
                </a:lnTo>
                <a:lnTo>
                  <a:pt x="39166" y="45720"/>
                </a:lnTo>
                <a:lnTo>
                  <a:pt x="36906" y="48260"/>
                </a:lnTo>
                <a:lnTo>
                  <a:pt x="35966" y="48260"/>
                </a:lnTo>
                <a:lnTo>
                  <a:pt x="32766" y="53339"/>
                </a:lnTo>
                <a:lnTo>
                  <a:pt x="32943" y="53339"/>
                </a:lnTo>
                <a:lnTo>
                  <a:pt x="29946" y="57150"/>
                </a:lnTo>
                <a:lnTo>
                  <a:pt x="30111" y="57150"/>
                </a:lnTo>
                <a:lnTo>
                  <a:pt x="27304" y="60960"/>
                </a:lnTo>
                <a:lnTo>
                  <a:pt x="27470" y="60960"/>
                </a:lnTo>
                <a:lnTo>
                  <a:pt x="24866" y="64770"/>
                </a:lnTo>
                <a:lnTo>
                  <a:pt x="25019" y="64770"/>
                </a:lnTo>
                <a:lnTo>
                  <a:pt x="22631" y="69850"/>
                </a:lnTo>
                <a:lnTo>
                  <a:pt x="22771" y="69850"/>
                </a:lnTo>
                <a:lnTo>
                  <a:pt x="20612" y="73660"/>
                </a:lnTo>
                <a:lnTo>
                  <a:pt x="18796" y="78739"/>
                </a:lnTo>
                <a:lnTo>
                  <a:pt x="17208" y="83820"/>
                </a:lnTo>
                <a:lnTo>
                  <a:pt x="16214" y="87629"/>
                </a:lnTo>
                <a:lnTo>
                  <a:pt x="15925" y="87629"/>
                </a:lnTo>
                <a:lnTo>
                  <a:pt x="14731" y="92710"/>
                </a:lnTo>
                <a:lnTo>
                  <a:pt x="13843" y="97789"/>
                </a:lnTo>
                <a:lnTo>
                  <a:pt x="13208" y="102870"/>
                </a:lnTo>
                <a:lnTo>
                  <a:pt x="12826" y="107950"/>
                </a:lnTo>
                <a:lnTo>
                  <a:pt x="12727" y="113029"/>
                </a:lnTo>
                <a:lnTo>
                  <a:pt x="12700" y="544829"/>
                </a:lnTo>
                <a:lnTo>
                  <a:pt x="12826" y="549910"/>
                </a:lnTo>
                <a:lnTo>
                  <a:pt x="13233" y="554989"/>
                </a:lnTo>
                <a:lnTo>
                  <a:pt x="13893" y="560070"/>
                </a:lnTo>
                <a:lnTo>
                  <a:pt x="14795" y="565150"/>
                </a:lnTo>
                <a:lnTo>
                  <a:pt x="15925" y="570229"/>
                </a:lnTo>
                <a:lnTo>
                  <a:pt x="17310" y="575310"/>
                </a:lnTo>
                <a:lnTo>
                  <a:pt x="18910" y="580389"/>
                </a:lnTo>
                <a:lnTo>
                  <a:pt x="19278" y="580389"/>
                </a:lnTo>
                <a:lnTo>
                  <a:pt x="20726" y="584200"/>
                </a:lnTo>
                <a:lnTo>
                  <a:pt x="22771" y="589279"/>
                </a:lnTo>
                <a:lnTo>
                  <a:pt x="22631" y="589279"/>
                </a:lnTo>
                <a:lnTo>
                  <a:pt x="25019" y="593089"/>
                </a:lnTo>
                <a:lnTo>
                  <a:pt x="24866" y="593089"/>
                </a:lnTo>
                <a:lnTo>
                  <a:pt x="27470" y="598170"/>
                </a:lnTo>
                <a:lnTo>
                  <a:pt x="28006" y="598170"/>
                </a:lnTo>
                <a:lnTo>
                  <a:pt x="30111" y="601979"/>
                </a:lnTo>
                <a:lnTo>
                  <a:pt x="29946" y="601979"/>
                </a:lnTo>
                <a:lnTo>
                  <a:pt x="32943" y="605789"/>
                </a:lnTo>
                <a:lnTo>
                  <a:pt x="32766" y="605789"/>
                </a:lnTo>
                <a:lnTo>
                  <a:pt x="35966" y="609600"/>
                </a:lnTo>
                <a:lnTo>
                  <a:pt x="35775" y="609600"/>
                </a:lnTo>
                <a:lnTo>
                  <a:pt x="39166" y="613410"/>
                </a:lnTo>
                <a:lnTo>
                  <a:pt x="38963" y="613410"/>
                </a:lnTo>
                <a:lnTo>
                  <a:pt x="42532" y="617220"/>
                </a:lnTo>
                <a:lnTo>
                  <a:pt x="42316" y="617220"/>
                </a:lnTo>
                <a:lnTo>
                  <a:pt x="46062" y="619760"/>
                </a:lnTo>
                <a:lnTo>
                  <a:pt x="45834" y="619760"/>
                </a:lnTo>
                <a:lnTo>
                  <a:pt x="49758" y="623570"/>
                </a:lnTo>
                <a:lnTo>
                  <a:pt x="49517" y="623570"/>
                </a:lnTo>
                <a:lnTo>
                  <a:pt x="53594" y="626110"/>
                </a:lnTo>
                <a:lnTo>
                  <a:pt x="53352" y="626110"/>
                </a:lnTo>
                <a:lnTo>
                  <a:pt x="57581" y="628650"/>
                </a:lnTo>
                <a:lnTo>
                  <a:pt x="57327" y="628650"/>
                </a:lnTo>
                <a:lnTo>
                  <a:pt x="61696" y="632460"/>
                </a:lnTo>
                <a:lnTo>
                  <a:pt x="63696" y="632460"/>
                </a:lnTo>
                <a:lnTo>
                  <a:pt x="65951" y="633729"/>
                </a:lnTo>
                <a:lnTo>
                  <a:pt x="65684" y="633729"/>
                </a:lnTo>
                <a:lnTo>
                  <a:pt x="70332" y="636270"/>
                </a:lnTo>
                <a:lnTo>
                  <a:pt x="70053" y="636270"/>
                </a:lnTo>
                <a:lnTo>
                  <a:pt x="74828" y="638810"/>
                </a:lnTo>
                <a:lnTo>
                  <a:pt x="74549" y="638810"/>
                </a:lnTo>
                <a:lnTo>
                  <a:pt x="79438" y="640079"/>
                </a:lnTo>
                <a:lnTo>
                  <a:pt x="79146" y="640079"/>
                </a:lnTo>
                <a:lnTo>
                  <a:pt x="84162" y="641350"/>
                </a:lnTo>
                <a:lnTo>
                  <a:pt x="83858" y="641350"/>
                </a:lnTo>
                <a:lnTo>
                  <a:pt x="88976" y="643889"/>
                </a:lnTo>
                <a:lnTo>
                  <a:pt x="93573" y="643889"/>
                </a:lnTo>
                <a:lnTo>
                  <a:pt x="98882" y="645160"/>
                </a:lnTo>
                <a:lnTo>
                  <a:pt x="98577" y="645160"/>
                </a:lnTo>
                <a:lnTo>
                  <a:pt x="103974" y="646429"/>
                </a:lnTo>
                <a:lnTo>
                  <a:pt x="692797" y="646429"/>
                </a:lnTo>
                <a:lnTo>
                  <a:pt x="690333" y="647700"/>
                </a:lnTo>
                <a:lnTo>
                  <a:pt x="685266" y="650239"/>
                </a:lnTo>
                <a:lnTo>
                  <a:pt x="680085" y="652779"/>
                </a:lnTo>
                <a:lnTo>
                  <a:pt x="663828" y="656589"/>
                </a:lnTo>
                <a:lnTo>
                  <a:pt x="652487" y="659129"/>
                </a:lnTo>
                <a:close/>
              </a:path>
              <a:path w="755015" h="659129">
                <a:moveTo>
                  <a:pt x="719239" y="49529"/>
                </a:moveTo>
                <a:lnTo>
                  <a:pt x="715848" y="45720"/>
                </a:lnTo>
                <a:lnTo>
                  <a:pt x="716051" y="45720"/>
                </a:lnTo>
                <a:lnTo>
                  <a:pt x="712482" y="41910"/>
                </a:lnTo>
                <a:lnTo>
                  <a:pt x="712698" y="41910"/>
                </a:lnTo>
                <a:lnTo>
                  <a:pt x="708952" y="38100"/>
                </a:lnTo>
                <a:lnTo>
                  <a:pt x="709168" y="38100"/>
                </a:lnTo>
                <a:lnTo>
                  <a:pt x="705256" y="35560"/>
                </a:lnTo>
                <a:lnTo>
                  <a:pt x="705497" y="35560"/>
                </a:lnTo>
                <a:lnTo>
                  <a:pt x="701421" y="31750"/>
                </a:lnTo>
                <a:lnTo>
                  <a:pt x="701662" y="31750"/>
                </a:lnTo>
                <a:lnTo>
                  <a:pt x="697433" y="29210"/>
                </a:lnTo>
                <a:lnTo>
                  <a:pt x="697687" y="29210"/>
                </a:lnTo>
                <a:lnTo>
                  <a:pt x="693318" y="26670"/>
                </a:lnTo>
                <a:lnTo>
                  <a:pt x="693572" y="26670"/>
                </a:lnTo>
                <a:lnTo>
                  <a:pt x="689063" y="24129"/>
                </a:lnTo>
                <a:lnTo>
                  <a:pt x="689330" y="24129"/>
                </a:lnTo>
                <a:lnTo>
                  <a:pt x="684682" y="21589"/>
                </a:lnTo>
                <a:lnTo>
                  <a:pt x="684961" y="21589"/>
                </a:lnTo>
                <a:lnTo>
                  <a:pt x="680186" y="20320"/>
                </a:lnTo>
                <a:lnTo>
                  <a:pt x="680466" y="20320"/>
                </a:lnTo>
                <a:lnTo>
                  <a:pt x="675563" y="17779"/>
                </a:lnTo>
                <a:lnTo>
                  <a:pt x="675868" y="17779"/>
                </a:lnTo>
                <a:lnTo>
                  <a:pt x="670852" y="16510"/>
                </a:lnTo>
                <a:lnTo>
                  <a:pt x="671156" y="16510"/>
                </a:lnTo>
                <a:lnTo>
                  <a:pt x="666038" y="15239"/>
                </a:lnTo>
                <a:lnTo>
                  <a:pt x="666343" y="15239"/>
                </a:lnTo>
                <a:lnTo>
                  <a:pt x="661123" y="13970"/>
                </a:lnTo>
                <a:lnTo>
                  <a:pt x="661441" y="13970"/>
                </a:lnTo>
                <a:lnTo>
                  <a:pt x="656120" y="12700"/>
                </a:lnTo>
                <a:lnTo>
                  <a:pt x="695261" y="12700"/>
                </a:lnTo>
                <a:lnTo>
                  <a:pt x="700036" y="16510"/>
                </a:lnTo>
                <a:lnTo>
                  <a:pt x="704672" y="19050"/>
                </a:lnTo>
                <a:lnTo>
                  <a:pt x="709142" y="21589"/>
                </a:lnTo>
                <a:lnTo>
                  <a:pt x="732320" y="45720"/>
                </a:lnTo>
                <a:lnTo>
                  <a:pt x="734445" y="48260"/>
                </a:lnTo>
                <a:lnTo>
                  <a:pt x="719048" y="48260"/>
                </a:lnTo>
                <a:lnTo>
                  <a:pt x="719239" y="49529"/>
                </a:lnTo>
                <a:close/>
              </a:path>
              <a:path w="755015" h="659129">
                <a:moveTo>
                  <a:pt x="35775" y="49529"/>
                </a:moveTo>
                <a:lnTo>
                  <a:pt x="35966" y="48260"/>
                </a:lnTo>
                <a:lnTo>
                  <a:pt x="36906" y="48260"/>
                </a:lnTo>
                <a:lnTo>
                  <a:pt x="35775" y="49529"/>
                </a:lnTo>
                <a:close/>
              </a:path>
              <a:path w="755015" h="659129">
                <a:moveTo>
                  <a:pt x="739165" y="88900"/>
                </a:moveTo>
                <a:lnTo>
                  <a:pt x="737704" y="83820"/>
                </a:lnTo>
                <a:lnTo>
                  <a:pt x="736104" y="78739"/>
                </a:lnTo>
                <a:lnTo>
                  <a:pt x="734275" y="73660"/>
                </a:lnTo>
                <a:lnTo>
                  <a:pt x="732243" y="69850"/>
                </a:lnTo>
                <a:lnTo>
                  <a:pt x="732383" y="69850"/>
                </a:lnTo>
                <a:lnTo>
                  <a:pt x="729996" y="64770"/>
                </a:lnTo>
                <a:lnTo>
                  <a:pt x="730148" y="64770"/>
                </a:lnTo>
                <a:lnTo>
                  <a:pt x="727544" y="60960"/>
                </a:lnTo>
                <a:lnTo>
                  <a:pt x="727710" y="60960"/>
                </a:lnTo>
                <a:lnTo>
                  <a:pt x="724903" y="57150"/>
                </a:lnTo>
                <a:lnTo>
                  <a:pt x="725068" y="57150"/>
                </a:lnTo>
                <a:lnTo>
                  <a:pt x="722058" y="53339"/>
                </a:lnTo>
                <a:lnTo>
                  <a:pt x="722249" y="53339"/>
                </a:lnTo>
                <a:lnTo>
                  <a:pt x="719048" y="48260"/>
                </a:lnTo>
                <a:lnTo>
                  <a:pt x="734445" y="48260"/>
                </a:lnTo>
                <a:lnTo>
                  <a:pt x="735507" y="49529"/>
                </a:lnTo>
                <a:lnTo>
                  <a:pt x="738479" y="54610"/>
                </a:lnTo>
                <a:lnTo>
                  <a:pt x="741235" y="59689"/>
                </a:lnTo>
                <a:lnTo>
                  <a:pt x="743750" y="63500"/>
                </a:lnTo>
                <a:lnTo>
                  <a:pt x="746036" y="68579"/>
                </a:lnTo>
                <a:lnTo>
                  <a:pt x="748080" y="73660"/>
                </a:lnTo>
                <a:lnTo>
                  <a:pt x="749884" y="80010"/>
                </a:lnTo>
                <a:lnTo>
                  <a:pt x="751420" y="85089"/>
                </a:lnTo>
                <a:lnTo>
                  <a:pt x="752055" y="87629"/>
                </a:lnTo>
                <a:lnTo>
                  <a:pt x="739076" y="87629"/>
                </a:lnTo>
                <a:lnTo>
                  <a:pt x="739165" y="88900"/>
                </a:lnTo>
                <a:close/>
              </a:path>
              <a:path w="755015" h="659129">
                <a:moveTo>
                  <a:pt x="15849" y="88900"/>
                </a:moveTo>
                <a:lnTo>
                  <a:pt x="15925" y="87629"/>
                </a:lnTo>
                <a:lnTo>
                  <a:pt x="16214" y="87629"/>
                </a:lnTo>
                <a:lnTo>
                  <a:pt x="15849" y="88900"/>
                </a:lnTo>
                <a:close/>
              </a:path>
              <a:path w="755015" h="659129">
                <a:moveTo>
                  <a:pt x="749433" y="580389"/>
                </a:moveTo>
                <a:lnTo>
                  <a:pt x="736104" y="580389"/>
                </a:lnTo>
                <a:lnTo>
                  <a:pt x="737806" y="575310"/>
                </a:lnTo>
                <a:lnTo>
                  <a:pt x="739165" y="570229"/>
                </a:lnTo>
                <a:lnTo>
                  <a:pt x="740283" y="565150"/>
                </a:lnTo>
                <a:lnTo>
                  <a:pt x="741172" y="560070"/>
                </a:lnTo>
                <a:lnTo>
                  <a:pt x="741806" y="554989"/>
                </a:lnTo>
                <a:lnTo>
                  <a:pt x="742188" y="549910"/>
                </a:lnTo>
                <a:lnTo>
                  <a:pt x="742315" y="544829"/>
                </a:lnTo>
                <a:lnTo>
                  <a:pt x="742315" y="113029"/>
                </a:lnTo>
                <a:lnTo>
                  <a:pt x="742175" y="107950"/>
                </a:lnTo>
                <a:lnTo>
                  <a:pt x="741781" y="102870"/>
                </a:lnTo>
                <a:lnTo>
                  <a:pt x="741121" y="97789"/>
                </a:lnTo>
                <a:lnTo>
                  <a:pt x="740219" y="92710"/>
                </a:lnTo>
                <a:lnTo>
                  <a:pt x="739076" y="87629"/>
                </a:lnTo>
                <a:lnTo>
                  <a:pt x="752055" y="87629"/>
                </a:lnTo>
                <a:lnTo>
                  <a:pt x="752690" y="90170"/>
                </a:lnTo>
                <a:lnTo>
                  <a:pt x="753706" y="96520"/>
                </a:lnTo>
                <a:lnTo>
                  <a:pt x="754430" y="101600"/>
                </a:lnTo>
                <a:lnTo>
                  <a:pt x="754862" y="107950"/>
                </a:lnTo>
                <a:lnTo>
                  <a:pt x="755015" y="113029"/>
                </a:lnTo>
                <a:lnTo>
                  <a:pt x="754893" y="549910"/>
                </a:lnTo>
                <a:lnTo>
                  <a:pt x="749884" y="579120"/>
                </a:lnTo>
                <a:lnTo>
                  <a:pt x="749433" y="580389"/>
                </a:lnTo>
                <a:close/>
              </a:path>
              <a:path w="755015" h="659129">
                <a:moveTo>
                  <a:pt x="12700" y="114300"/>
                </a:moveTo>
                <a:lnTo>
                  <a:pt x="12700" y="113029"/>
                </a:lnTo>
                <a:lnTo>
                  <a:pt x="12700" y="114300"/>
                </a:lnTo>
                <a:close/>
              </a:path>
              <a:path w="755015" h="659129">
                <a:moveTo>
                  <a:pt x="742315" y="114300"/>
                </a:moveTo>
                <a:lnTo>
                  <a:pt x="742287" y="113029"/>
                </a:lnTo>
                <a:lnTo>
                  <a:pt x="742315" y="114300"/>
                </a:lnTo>
                <a:close/>
              </a:path>
              <a:path w="755015" h="659129">
                <a:moveTo>
                  <a:pt x="19278" y="580389"/>
                </a:moveTo>
                <a:lnTo>
                  <a:pt x="18910" y="580389"/>
                </a:lnTo>
                <a:lnTo>
                  <a:pt x="18796" y="579120"/>
                </a:lnTo>
                <a:lnTo>
                  <a:pt x="19278" y="580389"/>
                </a:lnTo>
                <a:close/>
              </a:path>
              <a:path w="755015" h="659129">
                <a:moveTo>
                  <a:pt x="741864" y="598170"/>
                </a:moveTo>
                <a:lnTo>
                  <a:pt x="727544" y="598170"/>
                </a:lnTo>
                <a:lnTo>
                  <a:pt x="730148" y="593089"/>
                </a:lnTo>
                <a:lnTo>
                  <a:pt x="729996" y="593089"/>
                </a:lnTo>
                <a:lnTo>
                  <a:pt x="732383" y="589279"/>
                </a:lnTo>
                <a:lnTo>
                  <a:pt x="732243" y="589279"/>
                </a:lnTo>
                <a:lnTo>
                  <a:pt x="734402" y="584200"/>
                </a:lnTo>
                <a:lnTo>
                  <a:pt x="736219" y="579120"/>
                </a:lnTo>
                <a:lnTo>
                  <a:pt x="736104" y="580389"/>
                </a:lnTo>
                <a:lnTo>
                  <a:pt x="749433" y="580389"/>
                </a:lnTo>
                <a:lnTo>
                  <a:pt x="748080" y="584200"/>
                </a:lnTo>
                <a:lnTo>
                  <a:pt x="746036" y="589279"/>
                </a:lnTo>
                <a:lnTo>
                  <a:pt x="743750" y="594360"/>
                </a:lnTo>
                <a:lnTo>
                  <a:pt x="741864" y="598170"/>
                </a:lnTo>
                <a:close/>
              </a:path>
              <a:path w="755015" h="659129">
                <a:moveTo>
                  <a:pt x="28006" y="598170"/>
                </a:moveTo>
                <a:lnTo>
                  <a:pt x="27470" y="598170"/>
                </a:lnTo>
                <a:lnTo>
                  <a:pt x="27304" y="596900"/>
                </a:lnTo>
                <a:lnTo>
                  <a:pt x="28006" y="598170"/>
                </a:lnTo>
                <a:close/>
              </a:path>
              <a:path w="755015" h="659129">
                <a:moveTo>
                  <a:pt x="713460" y="632460"/>
                </a:moveTo>
                <a:lnTo>
                  <a:pt x="693318" y="632460"/>
                </a:lnTo>
                <a:lnTo>
                  <a:pt x="697687" y="628650"/>
                </a:lnTo>
                <a:lnTo>
                  <a:pt x="697433" y="628650"/>
                </a:lnTo>
                <a:lnTo>
                  <a:pt x="701662" y="626110"/>
                </a:lnTo>
                <a:lnTo>
                  <a:pt x="701421" y="626110"/>
                </a:lnTo>
                <a:lnTo>
                  <a:pt x="705497" y="623570"/>
                </a:lnTo>
                <a:lnTo>
                  <a:pt x="705256" y="623570"/>
                </a:lnTo>
                <a:lnTo>
                  <a:pt x="709168" y="619760"/>
                </a:lnTo>
                <a:lnTo>
                  <a:pt x="708952" y="619760"/>
                </a:lnTo>
                <a:lnTo>
                  <a:pt x="712698" y="617220"/>
                </a:lnTo>
                <a:lnTo>
                  <a:pt x="712482" y="617220"/>
                </a:lnTo>
                <a:lnTo>
                  <a:pt x="716051" y="613410"/>
                </a:lnTo>
                <a:lnTo>
                  <a:pt x="715848" y="613410"/>
                </a:lnTo>
                <a:lnTo>
                  <a:pt x="719239" y="609600"/>
                </a:lnTo>
                <a:lnTo>
                  <a:pt x="719048" y="609600"/>
                </a:lnTo>
                <a:lnTo>
                  <a:pt x="722249" y="605789"/>
                </a:lnTo>
                <a:lnTo>
                  <a:pt x="722058" y="605789"/>
                </a:lnTo>
                <a:lnTo>
                  <a:pt x="725068" y="601979"/>
                </a:lnTo>
                <a:lnTo>
                  <a:pt x="724903" y="601979"/>
                </a:lnTo>
                <a:lnTo>
                  <a:pt x="727710" y="596900"/>
                </a:lnTo>
                <a:lnTo>
                  <a:pt x="727544" y="598170"/>
                </a:lnTo>
                <a:lnTo>
                  <a:pt x="741864" y="598170"/>
                </a:lnTo>
                <a:lnTo>
                  <a:pt x="741235" y="599439"/>
                </a:lnTo>
                <a:lnTo>
                  <a:pt x="738479" y="604520"/>
                </a:lnTo>
                <a:lnTo>
                  <a:pt x="735507" y="608329"/>
                </a:lnTo>
                <a:lnTo>
                  <a:pt x="732320" y="613410"/>
                </a:lnTo>
                <a:lnTo>
                  <a:pt x="728941" y="617220"/>
                </a:lnTo>
                <a:lnTo>
                  <a:pt x="725347" y="622300"/>
                </a:lnTo>
                <a:lnTo>
                  <a:pt x="721563" y="626110"/>
                </a:lnTo>
                <a:lnTo>
                  <a:pt x="717600" y="629920"/>
                </a:lnTo>
                <a:lnTo>
                  <a:pt x="713460" y="632460"/>
                </a:lnTo>
                <a:close/>
              </a:path>
              <a:path w="755015" h="659129">
                <a:moveTo>
                  <a:pt x="63696" y="632460"/>
                </a:moveTo>
                <a:lnTo>
                  <a:pt x="61696" y="632460"/>
                </a:lnTo>
                <a:lnTo>
                  <a:pt x="61442" y="631189"/>
                </a:lnTo>
                <a:lnTo>
                  <a:pt x="63696" y="632460"/>
                </a:lnTo>
                <a:close/>
              </a:path>
              <a:path w="755015" h="659129">
                <a:moveTo>
                  <a:pt x="692797" y="646429"/>
                </a:moveTo>
                <a:lnTo>
                  <a:pt x="651040" y="646429"/>
                </a:lnTo>
                <a:lnTo>
                  <a:pt x="656437" y="645160"/>
                </a:lnTo>
                <a:lnTo>
                  <a:pt x="656120" y="645160"/>
                </a:lnTo>
                <a:lnTo>
                  <a:pt x="661441" y="643889"/>
                </a:lnTo>
                <a:lnTo>
                  <a:pt x="666038" y="643889"/>
                </a:lnTo>
                <a:lnTo>
                  <a:pt x="671156" y="641350"/>
                </a:lnTo>
                <a:lnTo>
                  <a:pt x="670852" y="641350"/>
                </a:lnTo>
                <a:lnTo>
                  <a:pt x="675868" y="640079"/>
                </a:lnTo>
                <a:lnTo>
                  <a:pt x="675563" y="640079"/>
                </a:lnTo>
                <a:lnTo>
                  <a:pt x="680466" y="638810"/>
                </a:lnTo>
                <a:lnTo>
                  <a:pt x="680186" y="638810"/>
                </a:lnTo>
                <a:lnTo>
                  <a:pt x="684961" y="636270"/>
                </a:lnTo>
                <a:lnTo>
                  <a:pt x="684682" y="636270"/>
                </a:lnTo>
                <a:lnTo>
                  <a:pt x="689330" y="633729"/>
                </a:lnTo>
                <a:lnTo>
                  <a:pt x="689063" y="633729"/>
                </a:lnTo>
                <a:lnTo>
                  <a:pt x="693572" y="631189"/>
                </a:lnTo>
                <a:lnTo>
                  <a:pt x="693318" y="632460"/>
                </a:lnTo>
                <a:lnTo>
                  <a:pt x="713460" y="632460"/>
                </a:lnTo>
                <a:lnTo>
                  <a:pt x="709142" y="636270"/>
                </a:lnTo>
                <a:lnTo>
                  <a:pt x="704672" y="640079"/>
                </a:lnTo>
                <a:lnTo>
                  <a:pt x="700036" y="642620"/>
                </a:lnTo>
                <a:lnTo>
                  <a:pt x="695261" y="645160"/>
                </a:lnTo>
                <a:lnTo>
                  <a:pt x="692797" y="646429"/>
                </a:lnTo>
                <a:close/>
              </a:path>
              <a:path w="755015" h="659129">
                <a:moveTo>
                  <a:pt x="93891" y="643889"/>
                </a:moveTo>
                <a:lnTo>
                  <a:pt x="88976" y="643889"/>
                </a:lnTo>
                <a:lnTo>
                  <a:pt x="88671" y="642620"/>
                </a:lnTo>
                <a:lnTo>
                  <a:pt x="93891" y="643889"/>
                </a:lnTo>
                <a:close/>
              </a:path>
              <a:path w="755015" h="659129">
                <a:moveTo>
                  <a:pt x="666038" y="643889"/>
                </a:moveTo>
                <a:lnTo>
                  <a:pt x="661123" y="643889"/>
                </a:lnTo>
                <a:lnTo>
                  <a:pt x="666343" y="642620"/>
                </a:lnTo>
                <a:lnTo>
                  <a:pt x="666038" y="643889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85584" y="5312409"/>
            <a:ext cx="168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SimSun"/>
                <a:cs typeface="SimSun"/>
              </a:rPr>
              <a:t>Z=</a:t>
            </a:r>
            <a:r>
              <a:rPr sz="1800" spc="-395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3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2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1</a:t>
            </a:r>
            <a:r>
              <a:rPr sz="1725" spc="-375" baseline="-16908" dirty="0">
                <a:latin typeface="SimSun"/>
                <a:cs typeface="SimSun"/>
              </a:rPr>
              <a:t> </a:t>
            </a:r>
            <a:r>
              <a:rPr sz="1800" spc="295" dirty="0">
                <a:latin typeface="SimSun"/>
                <a:cs typeface="SimSun"/>
              </a:rPr>
              <a:t>+</a:t>
            </a:r>
            <a:r>
              <a:rPr sz="1800" spc="-395" dirty="0">
                <a:latin typeface="SimSun"/>
                <a:cs typeface="SimSun"/>
              </a:rPr>
              <a:t> </a:t>
            </a:r>
            <a:r>
              <a:rPr sz="1800" spc="-25" dirty="0">
                <a:latin typeface="SimSun"/>
                <a:cs typeface="SimSun"/>
              </a:rPr>
              <a:t>xy</a:t>
            </a:r>
            <a:r>
              <a:rPr sz="1725" spc="-37" baseline="-16908" dirty="0">
                <a:latin typeface="SimSun"/>
                <a:cs typeface="SimSun"/>
              </a:rPr>
              <a:t>1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51344" y="5377179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05040" y="5375275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4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4" y="0"/>
                </a:lnTo>
                <a:lnTo>
                  <a:pt x="14414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94269" y="5382259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311521" y="6608352"/>
            <a:ext cx="204470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spc="-25" dirty="0">
                <a:solidFill>
                  <a:srgbClr val="FFFFFF"/>
                </a:solidFill>
                <a:latin typeface="Microsoft YaHei"/>
                <a:cs typeface="Microsoft YaHei"/>
              </a:rPr>
              <a:t>12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60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43167" y="2457234"/>
            <a:ext cx="2340610" cy="1913255"/>
            <a:chOff x="6443167" y="2457234"/>
            <a:chExt cx="2340610" cy="1913255"/>
          </a:xfrm>
        </p:grpSpPr>
        <p:sp>
          <p:nvSpPr>
            <p:cNvPr id="5" name="object 5"/>
            <p:cNvSpPr/>
            <p:nvPr/>
          </p:nvSpPr>
          <p:spPr>
            <a:xfrm>
              <a:off x="6819899" y="2843784"/>
              <a:ext cx="1958339" cy="1522730"/>
            </a:xfrm>
            <a:custGeom>
              <a:avLst/>
              <a:gdLst/>
              <a:ahLst/>
              <a:cxnLst/>
              <a:rect l="l" t="t" r="r" b="b"/>
              <a:pathLst>
                <a:path w="1958340" h="1522729">
                  <a:moveTo>
                    <a:pt x="1958340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8340" y="0"/>
                  </a:lnTo>
                  <a:lnTo>
                    <a:pt x="1958340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3167" y="2457233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1843900" y="1903628"/>
                  </a:lnTo>
                  <a:lnTo>
                    <a:pt x="1843900" y="791743"/>
                  </a:lnTo>
                  <a:lnTo>
                    <a:pt x="2328722" y="791743"/>
                  </a:lnTo>
                  <a:lnTo>
                    <a:pt x="2328722" y="782218"/>
                  </a:lnTo>
                  <a:lnTo>
                    <a:pt x="1843900" y="782218"/>
                  </a:lnTo>
                  <a:lnTo>
                    <a:pt x="1843900" y="395185"/>
                  </a:lnTo>
                  <a:lnTo>
                    <a:pt x="1834375" y="395185"/>
                  </a:lnTo>
                  <a:lnTo>
                    <a:pt x="1834375" y="782218"/>
                  </a:lnTo>
                  <a:lnTo>
                    <a:pt x="1834375" y="791743"/>
                  </a:lnTo>
                  <a:lnTo>
                    <a:pt x="1834375" y="1903628"/>
                  </a:lnTo>
                  <a:lnTo>
                    <a:pt x="1360665" y="1903628"/>
                  </a:lnTo>
                  <a:lnTo>
                    <a:pt x="1360665" y="791743"/>
                  </a:lnTo>
                  <a:lnTo>
                    <a:pt x="1834375" y="791743"/>
                  </a:lnTo>
                  <a:lnTo>
                    <a:pt x="1834375" y="782218"/>
                  </a:lnTo>
                  <a:lnTo>
                    <a:pt x="1360665" y="782218"/>
                  </a:lnTo>
                  <a:lnTo>
                    <a:pt x="1360665" y="395185"/>
                  </a:lnTo>
                  <a:lnTo>
                    <a:pt x="1351140" y="395185"/>
                  </a:lnTo>
                  <a:lnTo>
                    <a:pt x="1351140" y="782218"/>
                  </a:lnTo>
                  <a:lnTo>
                    <a:pt x="1351140" y="791743"/>
                  </a:lnTo>
                  <a:lnTo>
                    <a:pt x="1351140" y="1903628"/>
                  </a:lnTo>
                  <a:lnTo>
                    <a:pt x="864730" y="1903628"/>
                  </a:lnTo>
                  <a:lnTo>
                    <a:pt x="864730" y="791743"/>
                  </a:lnTo>
                  <a:lnTo>
                    <a:pt x="1351140" y="791743"/>
                  </a:lnTo>
                  <a:lnTo>
                    <a:pt x="1351140" y="782218"/>
                  </a:lnTo>
                  <a:lnTo>
                    <a:pt x="864730" y="782218"/>
                  </a:lnTo>
                  <a:lnTo>
                    <a:pt x="864730" y="396455"/>
                  </a:lnTo>
                  <a:lnTo>
                    <a:pt x="855205" y="396455"/>
                  </a:lnTo>
                  <a:lnTo>
                    <a:pt x="855205" y="782218"/>
                  </a:lnTo>
                  <a:lnTo>
                    <a:pt x="384987" y="782218"/>
                  </a:lnTo>
                  <a:lnTo>
                    <a:pt x="384987" y="791743"/>
                  </a:lnTo>
                  <a:lnTo>
                    <a:pt x="855205" y="791743"/>
                  </a:lnTo>
                  <a:lnTo>
                    <a:pt x="85520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17590" y="2197099"/>
            <a:ext cx="769620" cy="5473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5140" y="3602672"/>
            <a:ext cx="1943735" cy="400050"/>
          </a:xfrm>
          <a:custGeom>
            <a:avLst/>
            <a:gdLst/>
            <a:ahLst/>
            <a:cxnLst/>
            <a:rect l="l" t="t" r="r" b="b"/>
            <a:pathLst>
              <a:path w="1943734" h="400050">
                <a:moveTo>
                  <a:pt x="1943735" y="390525"/>
                </a:moveTo>
                <a:lnTo>
                  <a:pt x="0" y="390525"/>
                </a:lnTo>
                <a:lnTo>
                  <a:pt x="0" y="400050"/>
                </a:lnTo>
                <a:lnTo>
                  <a:pt x="1943735" y="400050"/>
                </a:lnTo>
                <a:lnTo>
                  <a:pt x="1943735" y="390525"/>
                </a:lnTo>
                <a:close/>
              </a:path>
              <a:path w="1943734" h="400050">
                <a:moveTo>
                  <a:pt x="1943735" y="0"/>
                </a:moveTo>
                <a:lnTo>
                  <a:pt x="0" y="0"/>
                </a:lnTo>
                <a:lnTo>
                  <a:pt x="0" y="9525"/>
                </a:lnTo>
                <a:lnTo>
                  <a:pt x="1943735" y="9525"/>
                </a:lnTo>
                <a:lnTo>
                  <a:pt x="1943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22769" y="2381927"/>
            <a:ext cx="1750060" cy="84010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195"/>
              </a:spcBef>
              <a:tabLst>
                <a:tab pos="488315" algn="l"/>
                <a:tab pos="1026794" algn="l"/>
                <a:tab pos="1496060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2400" spc="-37" baseline="3472" dirty="0">
                <a:latin typeface="SimSun"/>
                <a:cs typeface="SimSun"/>
              </a:rPr>
              <a:t>10</a:t>
            </a:r>
            <a:endParaRPr sz="2400" baseline="3472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563245" algn="l"/>
                <a:tab pos="1114425" algn="l"/>
                <a:tab pos="1597025" algn="l"/>
              </a:tabLst>
            </a:pP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9755" y="3293745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3134" y="3244214"/>
            <a:ext cx="4959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90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9069" y="3244214"/>
            <a:ext cx="4832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490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40419" y="3293745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7850" y="3669665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7530" algn="l"/>
              </a:tabLst>
            </a:pPr>
            <a:r>
              <a:rPr sz="1800" spc="-50" dirty="0">
                <a:latin typeface="Comic Sans MS"/>
                <a:cs typeface="Comic Sans MS"/>
              </a:rPr>
              <a:t>d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9069" y="3607434"/>
            <a:ext cx="483234" cy="390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59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7084" y="3669665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0390" y="4067809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1077595" algn="l"/>
                <a:tab pos="1560195" algn="l"/>
              </a:tabLst>
            </a:pP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87967" y="2457234"/>
            <a:ext cx="2340610" cy="1913255"/>
            <a:chOff x="9287967" y="2457234"/>
            <a:chExt cx="2340610" cy="1913255"/>
          </a:xfrm>
        </p:grpSpPr>
        <p:sp>
          <p:nvSpPr>
            <p:cNvPr id="19" name="object 19"/>
            <p:cNvSpPr/>
            <p:nvPr/>
          </p:nvSpPr>
          <p:spPr>
            <a:xfrm>
              <a:off x="9663683" y="2843784"/>
              <a:ext cx="1960245" cy="1522730"/>
            </a:xfrm>
            <a:custGeom>
              <a:avLst/>
              <a:gdLst/>
              <a:ahLst/>
              <a:cxnLst/>
              <a:rect l="l" t="t" r="r" b="b"/>
              <a:pathLst>
                <a:path w="1960245" h="1522729">
                  <a:moveTo>
                    <a:pt x="1959864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9864" y="0"/>
                  </a:lnTo>
                  <a:lnTo>
                    <a:pt x="1959864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87967" y="2457233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801859" y="2521585"/>
            <a:ext cx="12204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025" algn="l"/>
                <a:tab pos="992505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endParaRPr sz="2400" baseline="1736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51565" y="2510789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62390" y="2197099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1950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35719" y="321754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333CC"/>
                </a:solidFill>
                <a:latin typeface="SimSun"/>
                <a:cs typeface="SimSun"/>
              </a:rPr>
              <a:t>z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10369" y="3260089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08465" y="3552063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050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9672955" y="2852420"/>
          <a:ext cx="1950718" cy="1511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7393940" y="3623881"/>
            <a:ext cx="1310640" cy="724535"/>
            <a:chOff x="7393940" y="3623881"/>
            <a:chExt cx="1310640" cy="724535"/>
          </a:xfrm>
        </p:grpSpPr>
        <p:sp>
          <p:nvSpPr>
            <p:cNvPr id="29" name="object 29"/>
            <p:cNvSpPr/>
            <p:nvPr/>
          </p:nvSpPr>
          <p:spPr>
            <a:xfrm>
              <a:off x="7393940" y="3623881"/>
              <a:ext cx="316865" cy="724535"/>
            </a:xfrm>
            <a:custGeom>
              <a:avLst/>
              <a:gdLst/>
              <a:ahLst/>
              <a:cxnLst/>
              <a:rect l="l" t="t" r="r" b="b"/>
              <a:pathLst>
                <a:path w="316865" h="724535">
                  <a:moveTo>
                    <a:pt x="316864" y="724534"/>
                  </a:moveTo>
                  <a:lnTo>
                    <a:pt x="0" y="724534"/>
                  </a:lnTo>
                  <a:lnTo>
                    <a:pt x="0" y="0"/>
                  </a:lnTo>
                  <a:lnTo>
                    <a:pt x="316864" y="0"/>
                  </a:lnTo>
                  <a:lnTo>
                    <a:pt x="31686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11834"/>
                  </a:lnTo>
                  <a:lnTo>
                    <a:pt x="6350" y="711834"/>
                  </a:lnTo>
                  <a:lnTo>
                    <a:pt x="12700" y="718184"/>
                  </a:lnTo>
                  <a:lnTo>
                    <a:pt x="316864" y="718184"/>
                  </a:lnTo>
                  <a:lnTo>
                    <a:pt x="316864" y="724534"/>
                  </a:lnTo>
                  <a:close/>
                </a:path>
                <a:path w="316865" h="7245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16865" h="724535">
                  <a:moveTo>
                    <a:pt x="30416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04164" y="6350"/>
                  </a:lnTo>
                  <a:lnTo>
                    <a:pt x="304164" y="12700"/>
                  </a:lnTo>
                  <a:close/>
                </a:path>
                <a:path w="316865" h="724535">
                  <a:moveTo>
                    <a:pt x="304164" y="718184"/>
                  </a:moveTo>
                  <a:lnTo>
                    <a:pt x="304164" y="6350"/>
                  </a:lnTo>
                  <a:lnTo>
                    <a:pt x="310514" y="12700"/>
                  </a:lnTo>
                  <a:lnTo>
                    <a:pt x="316864" y="12700"/>
                  </a:lnTo>
                  <a:lnTo>
                    <a:pt x="316864" y="711834"/>
                  </a:lnTo>
                  <a:lnTo>
                    <a:pt x="310514" y="711834"/>
                  </a:lnTo>
                  <a:lnTo>
                    <a:pt x="304164" y="718184"/>
                  </a:lnTo>
                  <a:close/>
                </a:path>
                <a:path w="316865" h="724535">
                  <a:moveTo>
                    <a:pt x="316864" y="12700"/>
                  </a:moveTo>
                  <a:lnTo>
                    <a:pt x="310514" y="12700"/>
                  </a:lnTo>
                  <a:lnTo>
                    <a:pt x="304164" y="6350"/>
                  </a:lnTo>
                  <a:lnTo>
                    <a:pt x="316864" y="6350"/>
                  </a:lnTo>
                  <a:lnTo>
                    <a:pt x="316864" y="12700"/>
                  </a:lnTo>
                  <a:close/>
                </a:path>
                <a:path w="316865" h="724535">
                  <a:moveTo>
                    <a:pt x="12700" y="718184"/>
                  </a:moveTo>
                  <a:lnTo>
                    <a:pt x="6350" y="711834"/>
                  </a:lnTo>
                  <a:lnTo>
                    <a:pt x="12700" y="711834"/>
                  </a:lnTo>
                  <a:lnTo>
                    <a:pt x="12700" y="718184"/>
                  </a:lnTo>
                  <a:close/>
                </a:path>
                <a:path w="316865" h="724535">
                  <a:moveTo>
                    <a:pt x="304164" y="718184"/>
                  </a:moveTo>
                  <a:lnTo>
                    <a:pt x="12700" y="718184"/>
                  </a:lnTo>
                  <a:lnTo>
                    <a:pt x="12700" y="711834"/>
                  </a:lnTo>
                  <a:lnTo>
                    <a:pt x="304164" y="711834"/>
                  </a:lnTo>
                  <a:lnTo>
                    <a:pt x="304164" y="718184"/>
                  </a:lnTo>
                  <a:close/>
                </a:path>
                <a:path w="316865" h="724535">
                  <a:moveTo>
                    <a:pt x="316864" y="718184"/>
                  </a:moveTo>
                  <a:lnTo>
                    <a:pt x="304164" y="718184"/>
                  </a:lnTo>
                  <a:lnTo>
                    <a:pt x="310514" y="711834"/>
                  </a:lnTo>
                  <a:lnTo>
                    <a:pt x="316864" y="711834"/>
                  </a:lnTo>
                  <a:lnTo>
                    <a:pt x="316864" y="718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43976" y="3628390"/>
              <a:ext cx="360680" cy="712470"/>
            </a:xfrm>
            <a:custGeom>
              <a:avLst/>
              <a:gdLst/>
              <a:ahLst/>
              <a:cxnLst/>
              <a:rect l="l" t="t" r="r" b="b"/>
              <a:pathLst>
                <a:path w="360679" h="712470">
                  <a:moveTo>
                    <a:pt x="306044" y="711200"/>
                  </a:moveTo>
                  <a:lnTo>
                    <a:pt x="54483" y="711200"/>
                  </a:lnTo>
                  <a:lnTo>
                    <a:pt x="51231" y="709929"/>
                  </a:lnTo>
                  <a:lnTo>
                    <a:pt x="39217" y="707389"/>
                  </a:lnTo>
                  <a:lnTo>
                    <a:pt x="33591" y="703579"/>
                  </a:lnTo>
                  <a:lnTo>
                    <a:pt x="28282" y="701039"/>
                  </a:lnTo>
                  <a:lnTo>
                    <a:pt x="23329" y="697229"/>
                  </a:lnTo>
                  <a:lnTo>
                    <a:pt x="1244" y="660400"/>
                  </a:lnTo>
                  <a:lnTo>
                    <a:pt x="0" y="650239"/>
                  </a:lnTo>
                  <a:lnTo>
                    <a:pt x="0" y="60960"/>
                  </a:lnTo>
                  <a:lnTo>
                    <a:pt x="14617" y="22860"/>
                  </a:lnTo>
                  <a:lnTo>
                    <a:pt x="33591" y="7620"/>
                  </a:lnTo>
                  <a:lnTo>
                    <a:pt x="39217" y="3810"/>
                  </a:lnTo>
                  <a:lnTo>
                    <a:pt x="51231" y="1270"/>
                  </a:lnTo>
                  <a:lnTo>
                    <a:pt x="54483" y="0"/>
                  </a:lnTo>
                  <a:lnTo>
                    <a:pt x="306044" y="0"/>
                  </a:lnTo>
                  <a:lnTo>
                    <a:pt x="309295" y="1270"/>
                  </a:lnTo>
                  <a:lnTo>
                    <a:pt x="321310" y="3810"/>
                  </a:lnTo>
                  <a:lnTo>
                    <a:pt x="326936" y="7620"/>
                  </a:lnTo>
                  <a:lnTo>
                    <a:pt x="332244" y="10160"/>
                  </a:lnTo>
                  <a:lnTo>
                    <a:pt x="335546" y="12700"/>
                  </a:lnTo>
                  <a:lnTo>
                    <a:pt x="54165" y="12700"/>
                  </a:lnTo>
                  <a:lnTo>
                    <a:pt x="48602" y="13970"/>
                  </a:lnTo>
                  <a:lnTo>
                    <a:pt x="49212" y="13970"/>
                  </a:lnTo>
                  <a:lnTo>
                    <a:pt x="43878" y="16510"/>
                  </a:lnTo>
                  <a:lnTo>
                    <a:pt x="44450" y="16510"/>
                  </a:lnTo>
                  <a:lnTo>
                    <a:pt x="41916" y="17779"/>
                  </a:lnTo>
                  <a:lnTo>
                    <a:pt x="39928" y="17779"/>
                  </a:lnTo>
                  <a:lnTo>
                    <a:pt x="36736" y="20320"/>
                  </a:lnTo>
                  <a:lnTo>
                    <a:pt x="35648" y="20320"/>
                  </a:lnTo>
                  <a:lnTo>
                    <a:pt x="31178" y="24129"/>
                  </a:lnTo>
                  <a:lnTo>
                    <a:pt x="31648" y="24129"/>
                  </a:lnTo>
                  <a:lnTo>
                    <a:pt x="28905" y="26670"/>
                  </a:lnTo>
                  <a:lnTo>
                    <a:pt x="27965" y="26670"/>
                  </a:lnTo>
                  <a:lnTo>
                    <a:pt x="24218" y="30479"/>
                  </a:lnTo>
                  <a:lnTo>
                    <a:pt x="24599" y="30479"/>
                  </a:lnTo>
                  <a:lnTo>
                    <a:pt x="22094" y="34289"/>
                  </a:lnTo>
                  <a:lnTo>
                    <a:pt x="21602" y="34289"/>
                  </a:lnTo>
                  <a:lnTo>
                    <a:pt x="18694" y="39370"/>
                  </a:lnTo>
                  <a:lnTo>
                    <a:pt x="18999" y="39370"/>
                  </a:lnTo>
                  <a:lnTo>
                    <a:pt x="17160" y="43179"/>
                  </a:lnTo>
                  <a:lnTo>
                    <a:pt x="16789" y="43179"/>
                  </a:lnTo>
                  <a:lnTo>
                    <a:pt x="14846" y="48260"/>
                  </a:lnTo>
                  <a:lnTo>
                    <a:pt x="15036" y="48260"/>
                  </a:lnTo>
                  <a:lnTo>
                    <a:pt x="13601" y="53339"/>
                  </a:lnTo>
                  <a:lnTo>
                    <a:pt x="13195" y="55879"/>
                  </a:lnTo>
                  <a:lnTo>
                    <a:pt x="12877" y="58420"/>
                  </a:lnTo>
                  <a:lnTo>
                    <a:pt x="12674" y="60960"/>
                  </a:lnTo>
                  <a:lnTo>
                    <a:pt x="12674" y="650239"/>
                  </a:lnTo>
                  <a:lnTo>
                    <a:pt x="12903" y="652779"/>
                  </a:lnTo>
                  <a:lnTo>
                    <a:pt x="13246" y="655320"/>
                  </a:lnTo>
                  <a:lnTo>
                    <a:pt x="13703" y="657860"/>
                  </a:lnTo>
                  <a:lnTo>
                    <a:pt x="15036" y="662939"/>
                  </a:lnTo>
                  <a:lnTo>
                    <a:pt x="14846" y="662939"/>
                  </a:lnTo>
                  <a:lnTo>
                    <a:pt x="16789" y="668020"/>
                  </a:lnTo>
                  <a:lnTo>
                    <a:pt x="17160" y="668020"/>
                  </a:lnTo>
                  <a:lnTo>
                    <a:pt x="18999" y="671829"/>
                  </a:lnTo>
                  <a:lnTo>
                    <a:pt x="18694" y="671829"/>
                  </a:lnTo>
                  <a:lnTo>
                    <a:pt x="21602" y="676910"/>
                  </a:lnTo>
                  <a:lnTo>
                    <a:pt x="22094" y="676910"/>
                  </a:lnTo>
                  <a:lnTo>
                    <a:pt x="24599" y="680720"/>
                  </a:lnTo>
                  <a:lnTo>
                    <a:pt x="24218" y="680720"/>
                  </a:lnTo>
                  <a:lnTo>
                    <a:pt x="27965" y="684529"/>
                  </a:lnTo>
                  <a:lnTo>
                    <a:pt x="28905" y="684529"/>
                  </a:lnTo>
                  <a:lnTo>
                    <a:pt x="31648" y="687070"/>
                  </a:lnTo>
                  <a:lnTo>
                    <a:pt x="31178" y="687070"/>
                  </a:lnTo>
                  <a:lnTo>
                    <a:pt x="35648" y="690879"/>
                  </a:lnTo>
                  <a:lnTo>
                    <a:pt x="36736" y="690879"/>
                  </a:lnTo>
                  <a:lnTo>
                    <a:pt x="39928" y="693420"/>
                  </a:lnTo>
                  <a:lnTo>
                    <a:pt x="41916" y="693420"/>
                  </a:lnTo>
                  <a:lnTo>
                    <a:pt x="44450" y="694689"/>
                  </a:lnTo>
                  <a:lnTo>
                    <a:pt x="43878" y="694689"/>
                  </a:lnTo>
                  <a:lnTo>
                    <a:pt x="49212" y="697229"/>
                  </a:lnTo>
                  <a:lnTo>
                    <a:pt x="48602" y="697229"/>
                  </a:lnTo>
                  <a:lnTo>
                    <a:pt x="54165" y="698500"/>
                  </a:lnTo>
                  <a:lnTo>
                    <a:pt x="61442" y="698500"/>
                  </a:lnTo>
                  <a:lnTo>
                    <a:pt x="64427" y="699770"/>
                  </a:lnTo>
                  <a:lnTo>
                    <a:pt x="333895" y="699770"/>
                  </a:lnTo>
                  <a:lnTo>
                    <a:pt x="332244" y="701039"/>
                  </a:lnTo>
                  <a:lnTo>
                    <a:pt x="326936" y="703579"/>
                  </a:lnTo>
                  <a:lnTo>
                    <a:pt x="321310" y="707389"/>
                  </a:lnTo>
                  <a:lnTo>
                    <a:pt x="309295" y="709929"/>
                  </a:lnTo>
                  <a:lnTo>
                    <a:pt x="306044" y="711200"/>
                  </a:lnTo>
                  <a:close/>
                </a:path>
                <a:path w="360679" h="712470">
                  <a:moveTo>
                    <a:pt x="321144" y="19050"/>
                  </a:moveTo>
                  <a:lnTo>
                    <a:pt x="316077" y="16510"/>
                  </a:lnTo>
                  <a:lnTo>
                    <a:pt x="316649" y="16510"/>
                  </a:lnTo>
                  <a:lnTo>
                    <a:pt x="311315" y="13970"/>
                  </a:lnTo>
                  <a:lnTo>
                    <a:pt x="311924" y="13970"/>
                  </a:lnTo>
                  <a:lnTo>
                    <a:pt x="306362" y="12700"/>
                  </a:lnTo>
                  <a:lnTo>
                    <a:pt x="335546" y="12700"/>
                  </a:lnTo>
                  <a:lnTo>
                    <a:pt x="337197" y="13970"/>
                  </a:lnTo>
                  <a:lnTo>
                    <a:pt x="341757" y="17779"/>
                  </a:lnTo>
                  <a:lnTo>
                    <a:pt x="320598" y="17779"/>
                  </a:lnTo>
                  <a:lnTo>
                    <a:pt x="321144" y="19050"/>
                  </a:lnTo>
                  <a:close/>
                </a:path>
                <a:path w="360679" h="712470">
                  <a:moveTo>
                    <a:pt x="39382" y="19050"/>
                  </a:moveTo>
                  <a:lnTo>
                    <a:pt x="39928" y="17779"/>
                  </a:lnTo>
                  <a:lnTo>
                    <a:pt x="41916" y="17779"/>
                  </a:lnTo>
                  <a:lnTo>
                    <a:pt x="39382" y="19050"/>
                  </a:lnTo>
                  <a:close/>
                </a:path>
                <a:path w="360679" h="712470">
                  <a:moveTo>
                    <a:pt x="325386" y="21589"/>
                  </a:moveTo>
                  <a:lnTo>
                    <a:pt x="320598" y="17779"/>
                  </a:lnTo>
                  <a:lnTo>
                    <a:pt x="341757" y="17779"/>
                  </a:lnTo>
                  <a:lnTo>
                    <a:pt x="343833" y="20320"/>
                  </a:lnTo>
                  <a:lnTo>
                    <a:pt x="324878" y="20320"/>
                  </a:lnTo>
                  <a:lnTo>
                    <a:pt x="325386" y="21589"/>
                  </a:lnTo>
                  <a:close/>
                </a:path>
                <a:path w="360679" h="712470">
                  <a:moveTo>
                    <a:pt x="35140" y="21589"/>
                  </a:moveTo>
                  <a:lnTo>
                    <a:pt x="35648" y="20320"/>
                  </a:lnTo>
                  <a:lnTo>
                    <a:pt x="36736" y="20320"/>
                  </a:lnTo>
                  <a:lnTo>
                    <a:pt x="35140" y="21589"/>
                  </a:lnTo>
                  <a:close/>
                </a:path>
                <a:path w="360679" h="712470">
                  <a:moveTo>
                    <a:pt x="332994" y="27939"/>
                  </a:moveTo>
                  <a:lnTo>
                    <a:pt x="328879" y="24129"/>
                  </a:lnTo>
                  <a:lnTo>
                    <a:pt x="329349" y="24129"/>
                  </a:lnTo>
                  <a:lnTo>
                    <a:pt x="324878" y="20320"/>
                  </a:lnTo>
                  <a:lnTo>
                    <a:pt x="343833" y="20320"/>
                  </a:lnTo>
                  <a:lnTo>
                    <a:pt x="345909" y="22860"/>
                  </a:lnTo>
                  <a:lnTo>
                    <a:pt x="348691" y="26670"/>
                  </a:lnTo>
                  <a:lnTo>
                    <a:pt x="332562" y="26670"/>
                  </a:lnTo>
                  <a:lnTo>
                    <a:pt x="332994" y="27939"/>
                  </a:lnTo>
                  <a:close/>
                </a:path>
                <a:path w="360679" h="712470">
                  <a:moveTo>
                    <a:pt x="27533" y="27939"/>
                  </a:moveTo>
                  <a:lnTo>
                    <a:pt x="27965" y="26670"/>
                  </a:lnTo>
                  <a:lnTo>
                    <a:pt x="28905" y="26670"/>
                  </a:lnTo>
                  <a:lnTo>
                    <a:pt x="27533" y="27939"/>
                  </a:lnTo>
                  <a:close/>
                </a:path>
                <a:path w="360679" h="712470">
                  <a:moveTo>
                    <a:pt x="339267" y="35560"/>
                  </a:moveTo>
                  <a:lnTo>
                    <a:pt x="335927" y="30479"/>
                  </a:lnTo>
                  <a:lnTo>
                    <a:pt x="336308" y="30479"/>
                  </a:lnTo>
                  <a:lnTo>
                    <a:pt x="332562" y="26670"/>
                  </a:lnTo>
                  <a:lnTo>
                    <a:pt x="348691" y="26670"/>
                  </a:lnTo>
                  <a:lnTo>
                    <a:pt x="349618" y="27939"/>
                  </a:lnTo>
                  <a:lnTo>
                    <a:pt x="352844" y="33020"/>
                  </a:lnTo>
                  <a:lnTo>
                    <a:pt x="353520" y="34289"/>
                  </a:lnTo>
                  <a:lnTo>
                    <a:pt x="338924" y="34289"/>
                  </a:lnTo>
                  <a:lnTo>
                    <a:pt x="339267" y="35560"/>
                  </a:lnTo>
                  <a:close/>
                </a:path>
                <a:path w="360679" h="712470">
                  <a:moveTo>
                    <a:pt x="21259" y="35560"/>
                  </a:moveTo>
                  <a:lnTo>
                    <a:pt x="21602" y="34289"/>
                  </a:lnTo>
                  <a:lnTo>
                    <a:pt x="22094" y="34289"/>
                  </a:lnTo>
                  <a:lnTo>
                    <a:pt x="21259" y="35560"/>
                  </a:lnTo>
                  <a:close/>
                </a:path>
                <a:path w="360679" h="712470">
                  <a:moveTo>
                    <a:pt x="343979" y="44450"/>
                  </a:moveTo>
                  <a:lnTo>
                    <a:pt x="341528" y="39370"/>
                  </a:lnTo>
                  <a:lnTo>
                    <a:pt x="341820" y="39370"/>
                  </a:lnTo>
                  <a:lnTo>
                    <a:pt x="338924" y="34289"/>
                  </a:lnTo>
                  <a:lnTo>
                    <a:pt x="353520" y="34289"/>
                  </a:lnTo>
                  <a:lnTo>
                    <a:pt x="355549" y="38100"/>
                  </a:lnTo>
                  <a:lnTo>
                    <a:pt x="357286" y="43179"/>
                  </a:lnTo>
                  <a:lnTo>
                    <a:pt x="343738" y="43179"/>
                  </a:lnTo>
                  <a:lnTo>
                    <a:pt x="343979" y="44450"/>
                  </a:lnTo>
                  <a:close/>
                </a:path>
                <a:path w="360679" h="712470">
                  <a:moveTo>
                    <a:pt x="16548" y="44450"/>
                  </a:moveTo>
                  <a:lnTo>
                    <a:pt x="16789" y="43179"/>
                  </a:lnTo>
                  <a:lnTo>
                    <a:pt x="17160" y="43179"/>
                  </a:lnTo>
                  <a:lnTo>
                    <a:pt x="16548" y="44450"/>
                  </a:lnTo>
                  <a:close/>
                </a:path>
                <a:path w="360679" h="712470">
                  <a:moveTo>
                    <a:pt x="357286" y="668020"/>
                  </a:moveTo>
                  <a:lnTo>
                    <a:pt x="343738" y="668020"/>
                  </a:lnTo>
                  <a:lnTo>
                    <a:pt x="345681" y="662939"/>
                  </a:lnTo>
                  <a:lnTo>
                    <a:pt x="345490" y="662939"/>
                  </a:lnTo>
                  <a:lnTo>
                    <a:pt x="346925" y="657860"/>
                  </a:lnTo>
                  <a:lnTo>
                    <a:pt x="347332" y="655320"/>
                  </a:lnTo>
                  <a:lnTo>
                    <a:pt x="347649" y="652779"/>
                  </a:lnTo>
                  <a:lnTo>
                    <a:pt x="347840" y="650239"/>
                  </a:lnTo>
                  <a:lnTo>
                    <a:pt x="347827" y="60960"/>
                  </a:lnTo>
                  <a:lnTo>
                    <a:pt x="347624" y="58420"/>
                  </a:lnTo>
                  <a:lnTo>
                    <a:pt x="347281" y="55879"/>
                  </a:lnTo>
                  <a:lnTo>
                    <a:pt x="346824" y="53339"/>
                  </a:lnTo>
                  <a:lnTo>
                    <a:pt x="345490" y="48260"/>
                  </a:lnTo>
                  <a:lnTo>
                    <a:pt x="345681" y="48260"/>
                  </a:lnTo>
                  <a:lnTo>
                    <a:pt x="343738" y="43179"/>
                  </a:lnTo>
                  <a:lnTo>
                    <a:pt x="357286" y="43179"/>
                  </a:lnTo>
                  <a:lnTo>
                    <a:pt x="357720" y="44450"/>
                  </a:lnTo>
                  <a:lnTo>
                    <a:pt x="359283" y="50800"/>
                  </a:lnTo>
                  <a:lnTo>
                    <a:pt x="359867" y="53339"/>
                  </a:lnTo>
                  <a:lnTo>
                    <a:pt x="360273" y="57150"/>
                  </a:lnTo>
                  <a:lnTo>
                    <a:pt x="360514" y="60960"/>
                  </a:lnTo>
                  <a:lnTo>
                    <a:pt x="360514" y="650239"/>
                  </a:lnTo>
                  <a:lnTo>
                    <a:pt x="360273" y="654050"/>
                  </a:lnTo>
                  <a:lnTo>
                    <a:pt x="359867" y="657860"/>
                  </a:lnTo>
                  <a:lnTo>
                    <a:pt x="359283" y="660400"/>
                  </a:lnTo>
                  <a:lnTo>
                    <a:pt x="357720" y="666750"/>
                  </a:lnTo>
                  <a:lnTo>
                    <a:pt x="357286" y="668020"/>
                  </a:lnTo>
                  <a:close/>
                </a:path>
                <a:path w="360679" h="712470">
                  <a:moveTo>
                    <a:pt x="17160" y="668020"/>
                  </a:moveTo>
                  <a:lnTo>
                    <a:pt x="16789" y="668020"/>
                  </a:lnTo>
                  <a:lnTo>
                    <a:pt x="16548" y="666750"/>
                  </a:lnTo>
                  <a:lnTo>
                    <a:pt x="17160" y="668020"/>
                  </a:lnTo>
                  <a:close/>
                </a:path>
                <a:path w="360679" h="712470">
                  <a:moveTo>
                    <a:pt x="353520" y="676910"/>
                  </a:moveTo>
                  <a:lnTo>
                    <a:pt x="338924" y="676910"/>
                  </a:lnTo>
                  <a:lnTo>
                    <a:pt x="341820" y="671829"/>
                  </a:lnTo>
                  <a:lnTo>
                    <a:pt x="341528" y="671829"/>
                  </a:lnTo>
                  <a:lnTo>
                    <a:pt x="343979" y="666750"/>
                  </a:lnTo>
                  <a:lnTo>
                    <a:pt x="343738" y="668020"/>
                  </a:lnTo>
                  <a:lnTo>
                    <a:pt x="357286" y="668020"/>
                  </a:lnTo>
                  <a:lnTo>
                    <a:pt x="355549" y="673100"/>
                  </a:lnTo>
                  <a:lnTo>
                    <a:pt x="353520" y="676910"/>
                  </a:lnTo>
                  <a:close/>
                </a:path>
                <a:path w="360679" h="712470">
                  <a:moveTo>
                    <a:pt x="22094" y="676910"/>
                  </a:moveTo>
                  <a:lnTo>
                    <a:pt x="21602" y="676910"/>
                  </a:lnTo>
                  <a:lnTo>
                    <a:pt x="21259" y="675639"/>
                  </a:lnTo>
                  <a:lnTo>
                    <a:pt x="22094" y="676910"/>
                  </a:lnTo>
                  <a:close/>
                </a:path>
                <a:path w="360679" h="712470">
                  <a:moveTo>
                    <a:pt x="348691" y="684529"/>
                  </a:moveTo>
                  <a:lnTo>
                    <a:pt x="332562" y="684529"/>
                  </a:lnTo>
                  <a:lnTo>
                    <a:pt x="336308" y="680720"/>
                  </a:lnTo>
                  <a:lnTo>
                    <a:pt x="335927" y="680720"/>
                  </a:lnTo>
                  <a:lnTo>
                    <a:pt x="339267" y="675639"/>
                  </a:lnTo>
                  <a:lnTo>
                    <a:pt x="338924" y="676910"/>
                  </a:lnTo>
                  <a:lnTo>
                    <a:pt x="353520" y="676910"/>
                  </a:lnTo>
                  <a:lnTo>
                    <a:pt x="352844" y="678179"/>
                  </a:lnTo>
                  <a:lnTo>
                    <a:pt x="349618" y="683260"/>
                  </a:lnTo>
                  <a:lnTo>
                    <a:pt x="348691" y="684529"/>
                  </a:lnTo>
                  <a:close/>
                </a:path>
                <a:path w="360679" h="712470">
                  <a:moveTo>
                    <a:pt x="28905" y="684529"/>
                  </a:moveTo>
                  <a:lnTo>
                    <a:pt x="27965" y="684529"/>
                  </a:lnTo>
                  <a:lnTo>
                    <a:pt x="27533" y="683260"/>
                  </a:lnTo>
                  <a:lnTo>
                    <a:pt x="28905" y="684529"/>
                  </a:lnTo>
                  <a:close/>
                </a:path>
                <a:path w="360679" h="712470">
                  <a:moveTo>
                    <a:pt x="343833" y="690879"/>
                  </a:moveTo>
                  <a:lnTo>
                    <a:pt x="324878" y="690879"/>
                  </a:lnTo>
                  <a:lnTo>
                    <a:pt x="329349" y="687070"/>
                  </a:lnTo>
                  <a:lnTo>
                    <a:pt x="328879" y="687070"/>
                  </a:lnTo>
                  <a:lnTo>
                    <a:pt x="332994" y="683260"/>
                  </a:lnTo>
                  <a:lnTo>
                    <a:pt x="332562" y="684529"/>
                  </a:lnTo>
                  <a:lnTo>
                    <a:pt x="348691" y="684529"/>
                  </a:lnTo>
                  <a:lnTo>
                    <a:pt x="345909" y="688339"/>
                  </a:lnTo>
                  <a:lnTo>
                    <a:pt x="343833" y="690879"/>
                  </a:lnTo>
                  <a:close/>
                </a:path>
                <a:path w="360679" h="712470">
                  <a:moveTo>
                    <a:pt x="36736" y="690879"/>
                  </a:moveTo>
                  <a:lnTo>
                    <a:pt x="35648" y="690879"/>
                  </a:lnTo>
                  <a:lnTo>
                    <a:pt x="35140" y="689610"/>
                  </a:lnTo>
                  <a:lnTo>
                    <a:pt x="36736" y="690879"/>
                  </a:lnTo>
                  <a:close/>
                </a:path>
                <a:path w="360679" h="712470">
                  <a:moveTo>
                    <a:pt x="341757" y="693420"/>
                  </a:moveTo>
                  <a:lnTo>
                    <a:pt x="320598" y="693420"/>
                  </a:lnTo>
                  <a:lnTo>
                    <a:pt x="325386" y="689610"/>
                  </a:lnTo>
                  <a:lnTo>
                    <a:pt x="324878" y="690879"/>
                  </a:lnTo>
                  <a:lnTo>
                    <a:pt x="343833" y="690879"/>
                  </a:lnTo>
                  <a:lnTo>
                    <a:pt x="341757" y="693420"/>
                  </a:lnTo>
                  <a:close/>
                </a:path>
                <a:path w="360679" h="712470">
                  <a:moveTo>
                    <a:pt x="41916" y="693420"/>
                  </a:moveTo>
                  <a:lnTo>
                    <a:pt x="39928" y="693420"/>
                  </a:lnTo>
                  <a:lnTo>
                    <a:pt x="39382" y="692150"/>
                  </a:lnTo>
                  <a:lnTo>
                    <a:pt x="41916" y="693420"/>
                  </a:lnTo>
                  <a:close/>
                </a:path>
                <a:path w="360679" h="712470">
                  <a:moveTo>
                    <a:pt x="333895" y="699770"/>
                  </a:moveTo>
                  <a:lnTo>
                    <a:pt x="296100" y="699770"/>
                  </a:lnTo>
                  <a:lnTo>
                    <a:pt x="299085" y="698500"/>
                  </a:lnTo>
                  <a:lnTo>
                    <a:pt x="306362" y="698500"/>
                  </a:lnTo>
                  <a:lnTo>
                    <a:pt x="311924" y="697229"/>
                  </a:lnTo>
                  <a:lnTo>
                    <a:pt x="311315" y="697229"/>
                  </a:lnTo>
                  <a:lnTo>
                    <a:pt x="316649" y="694689"/>
                  </a:lnTo>
                  <a:lnTo>
                    <a:pt x="316077" y="694689"/>
                  </a:lnTo>
                  <a:lnTo>
                    <a:pt x="321144" y="692150"/>
                  </a:lnTo>
                  <a:lnTo>
                    <a:pt x="320598" y="693420"/>
                  </a:lnTo>
                  <a:lnTo>
                    <a:pt x="341757" y="693420"/>
                  </a:lnTo>
                  <a:lnTo>
                    <a:pt x="337197" y="697229"/>
                  </a:lnTo>
                  <a:lnTo>
                    <a:pt x="333895" y="699770"/>
                  </a:lnTo>
                  <a:close/>
                </a:path>
                <a:path w="360679" h="712470">
                  <a:moveTo>
                    <a:pt x="296329" y="712470"/>
                  </a:moveTo>
                  <a:lnTo>
                    <a:pt x="64185" y="712470"/>
                  </a:lnTo>
                  <a:lnTo>
                    <a:pt x="60960" y="711200"/>
                  </a:lnTo>
                  <a:lnTo>
                    <a:pt x="299567" y="711200"/>
                  </a:lnTo>
                  <a:lnTo>
                    <a:pt x="296329" y="712470"/>
                  </a:lnTo>
                  <a:close/>
                </a:path>
              </a:pathLst>
            </a:custGeom>
            <a:solidFill>
              <a:srgbClr val="343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271759" y="2892425"/>
            <a:ext cx="316865" cy="293370"/>
          </a:xfrm>
          <a:custGeom>
            <a:avLst/>
            <a:gdLst/>
            <a:ahLst/>
            <a:cxnLst/>
            <a:rect l="l" t="t" r="r" b="b"/>
            <a:pathLst>
              <a:path w="316865" h="293369">
                <a:moveTo>
                  <a:pt x="316865" y="293369"/>
                </a:moveTo>
                <a:lnTo>
                  <a:pt x="0" y="293369"/>
                </a:lnTo>
                <a:lnTo>
                  <a:pt x="0" y="0"/>
                </a:lnTo>
                <a:lnTo>
                  <a:pt x="316865" y="0"/>
                </a:lnTo>
                <a:lnTo>
                  <a:pt x="31686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669"/>
                </a:lnTo>
                <a:lnTo>
                  <a:pt x="6350" y="280669"/>
                </a:lnTo>
                <a:lnTo>
                  <a:pt x="12700" y="287019"/>
                </a:lnTo>
                <a:lnTo>
                  <a:pt x="316865" y="287019"/>
                </a:lnTo>
                <a:lnTo>
                  <a:pt x="316865" y="293369"/>
                </a:lnTo>
                <a:close/>
              </a:path>
              <a:path w="316865" h="29336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16865" h="293369">
                <a:moveTo>
                  <a:pt x="30416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4165" y="6350"/>
                </a:lnTo>
                <a:lnTo>
                  <a:pt x="304165" y="12700"/>
                </a:lnTo>
                <a:close/>
              </a:path>
              <a:path w="316865" h="293369">
                <a:moveTo>
                  <a:pt x="304165" y="287019"/>
                </a:moveTo>
                <a:lnTo>
                  <a:pt x="304165" y="6350"/>
                </a:lnTo>
                <a:lnTo>
                  <a:pt x="310515" y="12700"/>
                </a:lnTo>
                <a:lnTo>
                  <a:pt x="316865" y="12700"/>
                </a:lnTo>
                <a:lnTo>
                  <a:pt x="316865" y="280669"/>
                </a:lnTo>
                <a:lnTo>
                  <a:pt x="310515" y="280669"/>
                </a:lnTo>
                <a:lnTo>
                  <a:pt x="304165" y="287019"/>
                </a:lnTo>
                <a:close/>
              </a:path>
              <a:path w="316865" h="293369">
                <a:moveTo>
                  <a:pt x="316865" y="12700"/>
                </a:moveTo>
                <a:lnTo>
                  <a:pt x="310515" y="12700"/>
                </a:lnTo>
                <a:lnTo>
                  <a:pt x="304165" y="6350"/>
                </a:lnTo>
                <a:lnTo>
                  <a:pt x="316865" y="6350"/>
                </a:lnTo>
                <a:lnTo>
                  <a:pt x="316865" y="12700"/>
                </a:lnTo>
                <a:close/>
              </a:path>
              <a:path w="316865" h="293369">
                <a:moveTo>
                  <a:pt x="12700" y="287019"/>
                </a:moveTo>
                <a:lnTo>
                  <a:pt x="6350" y="280669"/>
                </a:lnTo>
                <a:lnTo>
                  <a:pt x="12700" y="280669"/>
                </a:lnTo>
                <a:lnTo>
                  <a:pt x="12700" y="287019"/>
                </a:lnTo>
                <a:close/>
              </a:path>
              <a:path w="316865" h="293369">
                <a:moveTo>
                  <a:pt x="304165" y="287019"/>
                </a:moveTo>
                <a:lnTo>
                  <a:pt x="12700" y="287019"/>
                </a:lnTo>
                <a:lnTo>
                  <a:pt x="12700" y="280669"/>
                </a:lnTo>
                <a:lnTo>
                  <a:pt x="304165" y="280669"/>
                </a:lnTo>
                <a:lnTo>
                  <a:pt x="304165" y="287019"/>
                </a:lnTo>
                <a:close/>
              </a:path>
              <a:path w="316865" h="293369">
                <a:moveTo>
                  <a:pt x="316865" y="287019"/>
                </a:moveTo>
                <a:lnTo>
                  <a:pt x="304165" y="287019"/>
                </a:lnTo>
                <a:lnTo>
                  <a:pt x="310515" y="280669"/>
                </a:lnTo>
                <a:lnTo>
                  <a:pt x="316865" y="280669"/>
                </a:lnTo>
                <a:lnTo>
                  <a:pt x="316865" y="2870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49280" y="3274695"/>
            <a:ext cx="755015" cy="659130"/>
          </a:xfrm>
          <a:custGeom>
            <a:avLst/>
            <a:gdLst/>
            <a:ahLst/>
            <a:cxnLst/>
            <a:rect l="l" t="t" r="r" b="b"/>
            <a:pathLst>
              <a:path w="755015" h="659129">
                <a:moveTo>
                  <a:pt x="658202" y="1270"/>
                </a:moveTo>
                <a:lnTo>
                  <a:pt x="96812" y="1270"/>
                </a:lnTo>
                <a:lnTo>
                  <a:pt x="102527" y="0"/>
                </a:lnTo>
                <a:lnTo>
                  <a:pt x="652487" y="0"/>
                </a:lnTo>
                <a:lnTo>
                  <a:pt x="658202" y="1270"/>
                </a:lnTo>
                <a:close/>
              </a:path>
              <a:path w="755015" h="659129">
                <a:moveTo>
                  <a:pt x="652487" y="659129"/>
                </a:moveTo>
                <a:lnTo>
                  <a:pt x="102527" y="659129"/>
                </a:lnTo>
                <a:lnTo>
                  <a:pt x="91186" y="656589"/>
                </a:lnTo>
                <a:lnTo>
                  <a:pt x="54978" y="642620"/>
                </a:lnTo>
                <a:lnTo>
                  <a:pt x="41554" y="632460"/>
                </a:lnTo>
                <a:lnTo>
                  <a:pt x="37414" y="629920"/>
                </a:lnTo>
                <a:lnTo>
                  <a:pt x="33451" y="626110"/>
                </a:lnTo>
                <a:lnTo>
                  <a:pt x="29667" y="622300"/>
                </a:lnTo>
                <a:lnTo>
                  <a:pt x="26073" y="617220"/>
                </a:lnTo>
                <a:lnTo>
                  <a:pt x="22682" y="613410"/>
                </a:lnTo>
                <a:lnTo>
                  <a:pt x="19507" y="608329"/>
                </a:lnTo>
                <a:lnTo>
                  <a:pt x="16535" y="604520"/>
                </a:lnTo>
                <a:lnTo>
                  <a:pt x="13779" y="599439"/>
                </a:lnTo>
                <a:lnTo>
                  <a:pt x="1308" y="562610"/>
                </a:lnTo>
                <a:lnTo>
                  <a:pt x="0" y="113029"/>
                </a:lnTo>
                <a:lnTo>
                  <a:pt x="139" y="107950"/>
                </a:lnTo>
                <a:lnTo>
                  <a:pt x="5130" y="80010"/>
                </a:lnTo>
                <a:lnTo>
                  <a:pt x="6934" y="73660"/>
                </a:lnTo>
                <a:lnTo>
                  <a:pt x="8978" y="68579"/>
                </a:lnTo>
                <a:lnTo>
                  <a:pt x="11264" y="63500"/>
                </a:lnTo>
                <a:lnTo>
                  <a:pt x="13779" y="59689"/>
                </a:lnTo>
                <a:lnTo>
                  <a:pt x="16535" y="54610"/>
                </a:lnTo>
                <a:lnTo>
                  <a:pt x="19507" y="49529"/>
                </a:lnTo>
                <a:lnTo>
                  <a:pt x="22682" y="45720"/>
                </a:lnTo>
                <a:lnTo>
                  <a:pt x="26073" y="40639"/>
                </a:lnTo>
                <a:lnTo>
                  <a:pt x="54978" y="16510"/>
                </a:lnTo>
                <a:lnTo>
                  <a:pt x="59753" y="12700"/>
                </a:lnTo>
                <a:lnTo>
                  <a:pt x="64681" y="10160"/>
                </a:lnTo>
                <a:lnTo>
                  <a:pt x="69748" y="8889"/>
                </a:lnTo>
                <a:lnTo>
                  <a:pt x="74929" y="6350"/>
                </a:lnTo>
                <a:lnTo>
                  <a:pt x="80238" y="5079"/>
                </a:lnTo>
                <a:lnTo>
                  <a:pt x="85661" y="2539"/>
                </a:lnTo>
                <a:lnTo>
                  <a:pt x="91186" y="1270"/>
                </a:lnTo>
                <a:lnTo>
                  <a:pt x="663828" y="1270"/>
                </a:lnTo>
                <a:lnTo>
                  <a:pt x="669353" y="2539"/>
                </a:lnTo>
                <a:lnTo>
                  <a:pt x="674776" y="5079"/>
                </a:lnTo>
                <a:lnTo>
                  <a:pt x="680085" y="6350"/>
                </a:lnTo>
                <a:lnTo>
                  <a:pt x="685266" y="8889"/>
                </a:lnTo>
                <a:lnTo>
                  <a:pt x="690333" y="10160"/>
                </a:lnTo>
                <a:lnTo>
                  <a:pt x="695261" y="12700"/>
                </a:lnTo>
                <a:lnTo>
                  <a:pt x="98882" y="12700"/>
                </a:lnTo>
                <a:lnTo>
                  <a:pt x="93573" y="13970"/>
                </a:lnTo>
                <a:lnTo>
                  <a:pt x="93891" y="13970"/>
                </a:lnTo>
                <a:lnTo>
                  <a:pt x="88671" y="15239"/>
                </a:lnTo>
                <a:lnTo>
                  <a:pt x="88976" y="15239"/>
                </a:lnTo>
                <a:lnTo>
                  <a:pt x="83858" y="16510"/>
                </a:lnTo>
                <a:lnTo>
                  <a:pt x="84162" y="16510"/>
                </a:lnTo>
                <a:lnTo>
                  <a:pt x="79146" y="17779"/>
                </a:lnTo>
                <a:lnTo>
                  <a:pt x="79438" y="17779"/>
                </a:lnTo>
                <a:lnTo>
                  <a:pt x="74549" y="20320"/>
                </a:lnTo>
                <a:lnTo>
                  <a:pt x="74828" y="20320"/>
                </a:lnTo>
                <a:lnTo>
                  <a:pt x="70053" y="21589"/>
                </a:lnTo>
                <a:lnTo>
                  <a:pt x="70332" y="21589"/>
                </a:lnTo>
                <a:lnTo>
                  <a:pt x="65684" y="24129"/>
                </a:lnTo>
                <a:lnTo>
                  <a:pt x="65951" y="24129"/>
                </a:lnTo>
                <a:lnTo>
                  <a:pt x="61442" y="26670"/>
                </a:lnTo>
                <a:lnTo>
                  <a:pt x="61696" y="26670"/>
                </a:lnTo>
                <a:lnTo>
                  <a:pt x="57327" y="29210"/>
                </a:lnTo>
                <a:lnTo>
                  <a:pt x="57581" y="29210"/>
                </a:lnTo>
                <a:lnTo>
                  <a:pt x="53352" y="31750"/>
                </a:lnTo>
                <a:lnTo>
                  <a:pt x="53594" y="31750"/>
                </a:lnTo>
                <a:lnTo>
                  <a:pt x="49517" y="35560"/>
                </a:lnTo>
                <a:lnTo>
                  <a:pt x="49758" y="35560"/>
                </a:lnTo>
                <a:lnTo>
                  <a:pt x="45834" y="38100"/>
                </a:lnTo>
                <a:lnTo>
                  <a:pt x="46062" y="38100"/>
                </a:lnTo>
                <a:lnTo>
                  <a:pt x="42316" y="41910"/>
                </a:lnTo>
                <a:lnTo>
                  <a:pt x="42532" y="41910"/>
                </a:lnTo>
                <a:lnTo>
                  <a:pt x="38963" y="45720"/>
                </a:lnTo>
                <a:lnTo>
                  <a:pt x="39166" y="45720"/>
                </a:lnTo>
                <a:lnTo>
                  <a:pt x="36906" y="48260"/>
                </a:lnTo>
                <a:lnTo>
                  <a:pt x="35966" y="48260"/>
                </a:lnTo>
                <a:lnTo>
                  <a:pt x="32766" y="53339"/>
                </a:lnTo>
                <a:lnTo>
                  <a:pt x="32943" y="53339"/>
                </a:lnTo>
                <a:lnTo>
                  <a:pt x="29946" y="57150"/>
                </a:lnTo>
                <a:lnTo>
                  <a:pt x="30111" y="57150"/>
                </a:lnTo>
                <a:lnTo>
                  <a:pt x="27304" y="60960"/>
                </a:lnTo>
                <a:lnTo>
                  <a:pt x="27470" y="60960"/>
                </a:lnTo>
                <a:lnTo>
                  <a:pt x="24866" y="64770"/>
                </a:lnTo>
                <a:lnTo>
                  <a:pt x="25019" y="64770"/>
                </a:lnTo>
                <a:lnTo>
                  <a:pt x="22631" y="69850"/>
                </a:lnTo>
                <a:lnTo>
                  <a:pt x="22771" y="69850"/>
                </a:lnTo>
                <a:lnTo>
                  <a:pt x="20612" y="73660"/>
                </a:lnTo>
                <a:lnTo>
                  <a:pt x="18796" y="78739"/>
                </a:lnTo>
                <a:lnTo>
                  <a:pt x="17208" y="83820"/>
                </a:lnTo>
                <a:lnTo>
                  <a:pt x="16214" y="87629"/>
                </a:lnTo>
                <a:lnTo>
                  <a:pt x="15925" y="87629"/>
                </a:lnTo>
                <a:lnTo>
                  <a:pt x="14731" y="92710"/>
                </a:lnTo>
                <a:lnTo>
                  <a:pt x="13843" y="97789"/>
                </a:lnTo>
                <a:lnTo>
                  <a:pt x="13208" y="102870"/>
                </a:lnTo>
                <a:lnTo>
                  <a:pt x="12826" y="107950"/>
                </a:lnTo>
                <a:lnTo>
                  <a:pt x="12727" y="113029"/>
                </a:lnTo>
                <a:lnTo>
                  <a:pt x="12700" y="544829"/>
                </a:lnTo>
                <a:lnTo>
                  <a:pt x="12826" y="549910"/>
                </a:lnTo>
                <a:lnTo>
                  <a:pt x="13233" y="554989"/>
                </a:lnTo>
                <a:lnTo>
                  <a:pt x="13893" y="560070"/>
                </a:lnTo>
                <a:lnTo>
                  <a:pt x="14795" y="565150"/>
                </a:lnTo>
                <a:lnTo>
                  <a:pt x="15925" y="570229"/>
                </a:lnTo>
                <a:lnTo>
                  <a:pt x="17310" y="575310"/>
                </a:lnTo>
                <a:lnTo>
                  <a:pt x="18910" y="580389"/>
                </a:lnTo>
                <a:lnTo>
                  <a:pt x="19278" y="580389"/>
                </a:lnTo>
                <a:lnTo>
                  <a:pt x="20726" y="584200"/>
                </a:lnTo>
                <a:lnTo>
                  <a:pt x="22771" y="589279"/>
                </a:lnTo>
                <a:lnTo>
                  <a:pt x="22631" y="589279"/>
                </a:lnTo>
                <a:lnTo>
                  <a:pt x="25019" y="593089"/>
                </a:lnTo>
                <a:lnTo>
                  <a:pt x="24866" y="593089"/>
                </a:lnTo>
                <a:lnTo>
                  <a:pt x="27470" y="598170"/>
                </a:lnTo>
                <a:lnTo>
                  <a:pt x="28006" y="598170"/>
                </a:lnTo>
                <a:lnTo>
                  <a:pt x="30111" y="601979"/>
                </a:lnTo>
                <a:lnTo>
                  <a:pt x="29946" y="601979"/>
                </a:lnTo>
                <a:lnTo>
                  <a:pt x="32943" y="605789"/>
                </a:lnTo>
                <a:lnTo>
                  <a:pt x="32766" y="605789"/>
                </a:lnTo>
                <a:lnTo>
                  <a:pt x="35966" y="609600"/>
                </a:lnTo>
                <a:lnTo>
                  <a:pt x="35775" y="609600"/>
                </a:lnTo>
                <a:lnTo>
                  <a:pt x="39166" y="613410"/>
                </a:lnTo>
                <a:lnTo>
                  <a:pt x="38963" y="613410"/>
                </a:lnTo>
                <a:lnTo>
                  <a:pt x="42532" y="617220"/>
                </a:lnTo>
                <a:lnTo>
                  <a:pt x="42316" y="617220"/>
                </a:lnTo>
                <a:lnTo>
                  <a:pt x="46062" y="619760"/>
                </a:lnTo>
                <a:lnTo>
                  <a:pt x="45834" y="619760"/>
                </a:lnTo>
                <a:lnTo>
                  <a:pt x="49758" y="623570"/>
                </a:lnTo>
                <a:lnTo>
                  <a:pt x="49517" y="623570"/>
                </a:lnTo>
                <a:lnTo>
                  <a:pt x="53594" y="626110"/>
                </a:lnTo>
                <a:lnTo>
                  <a:pt x="53352" y="626110"/>
                </a:lnTo>
                <a:lnTo>
                  <a:pt x="57581" y="628650"/>
                </a:lnTo>
                <a:lnTo>
                  <a:pt x="57327" y="628650"/>
                </a:lnTo>
                <a:lnTo>
                  <a:pt x="61696" y="631189"/>
                </a:lnTo>
                <a:lnTo>
                  <a:pt x="61442" y="631189"/>
                </a:lnTo>
                <a:lnTo>
                  <a:pt x="65951" y="633729"/>
                </a:lnTo>
                <a:lnTo>
                  <a:pt x="65684" y="633729"/>
                </a:lnTo>
                <a:lnTo>
                  <a:pt x="70332" y="636270"/>
                </a:lnTo>
                <a:lnTo>
                  <a:pt x="70053" y="636270"/>
                </a:lnTo>
                <a:lnTo>
                  <a:pt x="74828" y="638810"/>
                </a:lnTo>
                <a:lnTo>
                  <a:pt x="74549" y="638810"/>
                </a:lnTo>
                <a:lnTo>
                  <a:pt x="79438" y="640079"/>
                </a:lnTo>
                <a:lnTo>
                  <a:pt x="79146" y="640079"/>
                </a:lnTo>
                <a:lnTo>
                  <a:pt x="84162" y="641350"/>
                </a:lnTo>
                <a:lnTo>
                  <a:pt x="83858" y="641350"/>
                </a:lnTo>
                <a:lnTo>
                  <a:pt x="88976" y="643889"/>
                </a:lnTo>
                <a:lnTo>
                  <a:pt x="93573" y="643889"/>
                </a:lnTo>
                <a:lnTo>
                  <a:pt x="98882" y="645160"/>
                </a:lnTo>
                <a:lnTo>
                  <a:pt x="98577" y="645160"/>
                </a:lnTo>
                <a:lnTo>
                  <a:pt x="103974" y="646429"/>
                </a:lnTo>
                <a:lnTo>
                  <a:pt x="692797" y="646429"/>
                </a:lnTo>
                <a:lnTo>
                  <a:pt x="690333" y="647700"/>
                </a:lnTo>
                <a:lnTo>
                  <a:pt x="685266" y="650239"/>
                </a:lnTo>
                <a:lnTo>
                  <a:pt x="680085" y="652779"/>
                </a:lnTo>
                <a:lnTo>
                  <a:pt x="663828" y="656589"/>
                </a:lnTo>
                <a:lnTo>
                  <a:pt x="652487" y="659129"/>
                </a:lnTo>
                <a:close/>
              </a:path>
              <a:path w="755015" h="659129">
                <a:moveTo>
                  <a:pt x="719239" y="49529"/>
                </a:moveTo>
                <a:lnTo>
                  <a:pt x="715848" y="45720"/>
                </a:lnTo>
                <a:lnTo>
                  <a:pt x="716051" y="45720"/>
                </a:lnTo>
                <a:lnTo>
                  <a:pt x="712482" y="41910"/>
                </a:lnTo>
                <a:lnTo>
                  <a:pt x="712698" y="41910"/>
                </a:lnTo>
                <a:lnTo>
                  <a:pt x="708952" y="38100"/>
                </a:lnTo>
                <a:lnTo>
                  <a:pt x="709168" y="38100"/>
                </a:lnTo>
                <a:lnTo>
                  <a:pt x="705256" y="35560"/>
                </a:lnTo>
                <a:lnTo>
                  <a:pt x="705497" y="35560"/>
                </a:lnTo>
                <a:lnTo>
                  <a:pt x="701421" y="31750"/>
                </a:lnTo>
                <a:lnTo>
                  <a:pt x="701662" y="31750"/>
                </a:lnTo>
                <a:lnTo>
                  <a:pt x="697433" y="29210"/>
                </a:lnTo>
                <a:lnTo>
                  <a:pt x="697687" y="29210"/>
                </a:lnTo>
                <a:lnTo>
                  <a:pt x="693318" y="26670"/>
                </a:lnTo>
                <a:lnTo>
                  <a:pt x="693572" y="26670"/>
                </a:lnTo>
                <a:lnTo>
                  <a:pt x="689063" y="24129"/>
                </a:lnTo>
                <a:lnTo>
                  <a:pt x="689330" y="24129"/>
                </a:lnTo>
                <a:lnTo>
                  <a:pt x="684682" y="21589"/>
                </a:lnTo>
                <a:lnTo>
                  <a:pt x="684961" y="21589"/>
                </a:lnTo>
                <a:lnTo>
                  <a:pt x="680186" y="20320"/>
                </a:lnTo>
                <a:lnTo>
                  <a:pt x="680466" y="20320"/>
                </a:lnTo>
                <a:lnTo>
                  <a:pt x="675563" y="17779"/>
                </a:lnTo>
                <a:lnTo>
                  <a:pt x="675868" y="17779"/>
                </a:lnTo>
                <a:lnTo>
                  <a:pt x="670852" y="16510"/>
                </a:lnTo>
                <a:lnTo>
                  <a:pt x="671156" y="16510"/>
                </a:lnTo>
                <a:lnTo>
                  <a:pt x="666038" y="15239"/>
                </a:lnTo>
                <a:lnTo>
                  <a:pt x="666343" y="15239"/>
                </a:lnTo>
                <a:lnTo>
                  <a:pt x="661123" y="13970"/>
                </a:lnTo>
                <a:lnTo>
                  <a:pt x="661441" y="13970"/>
                </a:lnTo>
                <a:lnTo>
                  <a:pt x="656120" y="12700"/>
                </a:lnTo>
                <a:lnTo>
                  <a:pt x="695261" y="12700"/>
                </a:lnTo>
                <a:lnTo>
                  <a:pt x="700036" y="16510"/>
                </a:lnTo>
                <a:lnTo>
                  <a:pt x="704672" y="19050"/>
                </a:lnTo>
                <a:lnTo>
                  <a:pt x="709142" y="21589"/>
                </a:lnTo>
                <a:lnTo>
                  <a:pt x="732320" y="45720"/>
                </a:lnTo>
                <a:lnTo>
                  <a:pt x="734445" y="48260"/>
                </a:lnTo>
                <a:lnTo>
                  <a:pt x="719048" y="48260"/>
                </a:lnTo>
                <a:lnTo>
                  <a:pt x="719239" y="49529"/>
                </a:lnTo>
                <a:close/>
              </a:path>
              <a:path w="755015" h="659129">
                <a:moveTo>
                  <a:pt x="35775" y="49529"/>
                </a:moveTo>
                <a:lnTo>
                  <a:pt x="35966" y="48260"/>
                </a:lnTo>
                <a:lnTo>
                  <a:pt x="36906" y="48260"/>
                </a:lnTo>
                <a:lnTo>
                  <a:pt x="35775" y="49529"/>
                </a:lnTo>
                <a:close/>
              </a:path>
              <a:path w="755015" h="659129">
                <a:moveTo>
                  <a:pt x="739165" y="88900"/>
                </a:moveTo>
                <a:lnTo>
                  <a:pt x="737704" y="83820"/>
                </a:lnTo>
                <a:lnTo>
                  <a:pt x="736104" y="78739"/>
                </a:lnTo>
                <a:lnTo>
                  <a:pt x="734275" y="73660"/>
                </a:lnTo>
                <a:lnTo>
                  <a:pt x="732243" y="69850"/>
                </a:lnTo>
                <a:lnTo>
                  <a:pt x="732383" y="69850"/>
                </a:lnTo>
                <a:lnTo>
                  <a:pt x="729996" y="64770"/>
                </a:lnTo>
                <a:lnTo>
                  <a:pt x="730148" y="64770"/>
                </a:lnTo>
                <a:lnTo>
                  <a:pt x="727544" y="60960"/>
                </a:lnTo>
                <a:lnTo>
                  <a:pt x="727710" y="60960"/>
                </a:lnTo>
                <a:lnTo>
                  <a:pt x="724903" y="57150"/>
                </a:lnTo>
                <a:lnTo>
                  <a:pt x="725068" y="57150"/>
                </a:lnTo>
                <a:lnTo>
                  <a:pt x="722058" y="53339"/>
                </a:lnTo>
                <a:lnTo>
                  <a:pt x="722249" y="53339"/>
                </a:lnTo>
                <a:lnTo>
                  <a:pt x="719048" y="48260"/>
                </a:lnTo>
                <a:lnTo>
                  <a:pt x="734445" y="48260"/>
                </a:lnTo>
                <a:lnTo>
                  <a:pt x="735507" y="49529"/>
                </a:lnTo>
                <a:lnTo>
                  <a:pt x="738479" y="54610"/>
                </a:lnTo>
                <a:lnTo>
                  <a:pt x="741235" y="59689"/>
                </a:lnTo>
                <a:lnTo>
                  <a:pt x="743750" y="63500"/>
                </a:lnTo>
                <a:lnTo>
                  <a:pt x="746036" y="68579"/>
                </a:lnTo>
                <a:lnTo>
                  <a:pt x="748080" y="73660"/>
                </a:lnTo>
                <a:lnTo>
                  <a:pt x="749884" y="80010"/>
                </a:lnTo>
                <a:lnTo>
                  <a:pt x="751420" y="85089"/>
                </a:lnTo>
                <a:lnTo>
                  <a:pt x="752055" y="87629"/>
                </a:lnTo>
                <a:lnTo>
                  <a:pt x="739076" y="87629"/>
                </a:lnTo>
                <a:lnTo>
                  <a:pt x="739165" y="88900"/>
                </a:lnTo>
                <a:close/>
              </a:path>
              <a:path w="755015" h="659129">
                <a:moveTo>
                  <a:pt x="15849" y="88900"/>
                </a:moveTo>
                <a:lnTo>
                  <a:pt x="15925" y="87629"/>
                </a:lnTo>
                <a:lnTo>
                  <a:pt x="16214" y="87629"/>
                </a:lnTo>
                <a:lnTo>
                  <a:pt x="15849" y="88900"/>
                </a:lnTo>
                <a:close/>
              </a:path>
              <a:path w="755015" h="659129">
                <a:moveTo>
                  <a:pt x="749433" y="580389"/>
                </a:moveTo>
                <a:lnTo>
                  <a:pt x="736104" y="580389"/>
                </a:lnTo>
                <a:lnTo>
                  <a:pt x="737806" y="575310"/>
                </a:lnTo>
                <a:lnTo>
                  <a:pt x="739165" y="570229"/>
                </a:lnTo>
                <a:lnTo>
                  <a:pt x="740283" y="565150"/>
                </a:lnTo>
                <a:lnTo>
                  <a:pt x="741172" y="560070"/>
                </a:lnTo>
                <a:lnTo>
                  <a:pt x="741806" y="554989"/>
                </a:lnTo>
                <a:lnTo>
                  <a:pt x="742188" y="549910"/>
                </a:lnTo>
                <a:lnTo>
                  <a:pt x="742315" y="544829"/>
                </a:lnTo>
                <a:lnTo>
                  <a:pt x="742315" y="113029"/>
                </a:lnTo>
                <a:lnTo>
                  <a:pt x="742175" y="107950"/>
                </a:lnTo>
                <a:lnTo>
                  <a:pt x="741781" y="102870"/>
                </a:lnTo>
                <a:lnTo>
                  <a:pt x="741121" y="97789"/>
                </a:lnTo>
                <a:lnTo>
                  <a:pt x="740219" y="92710"/>
                </a:lnTo>
                <a:lnTo>
                  <a:pt x="739076" y="87629"/>
                </a:lnTo>
                <a:lnTo>
                  <a:pt x="752055" y="87629"/>
                </a:lnTo>
                <a:lnTo>
                  <a:pt x="752690" y="90170"/>
                </a:lnTo>
                <a:lnTo>
                  <a:pt x="753706" y="96520"/>
                </a:lnTo>
                <a:lnTo>
                  <a:pt x="754430" y="101600"/>
                </a:lnTo>
                <a:lnTo>
                  <a:pt x="754862" y="107950"/>
                </a:lnTo>
                <a:lnTo>
                  <a:pt x="755015" y="113029"/>
                </a:lnTo>
                <a:lnTo>
                  <a:pt x="754893" y="549910"/>
                </a:lnTo>
                <a:lnTo>
                  <a:pt x="749884" y="579120"/>
                </a:lnTo>
                <a:lnTo>
                  <a:pt x="749433" y="580389"/>
                </a:lnTo>
                <a:close/>
              </a:path>
              <a:path w="755015" h="659129">
                <a:moveTo>
                  <a:pt x="12700" y="114300"/>
                </a:moveTo>
                <a:lnTo>
                  <a:pt x="12700" y="113029"/>
                </a:lnTo>
                <a:lnTo>
                  <a:pt x="12700" y="114300"/>
                </a:lnTo>
                <a:close/>
              </a:path>
              <a:path w="755015" h="659129">
                <a:moveTo>
                  <a:pt x="742315" y="114300"/>
                </a:moveTo>
                <a:lnTo>
                  <a:pt x="742287" y="113029"/>
                </a:lnTo>
                <a:lnTo>
                  <a:pt x="742315" y="114300"/>
                </a:lnTo>
                <a:close/>
              </a:path>
              <a:path w="755015" h="659129">
                <a:moveTo>
                  <a:pt x="19278" y="580389"/>
                </a:moveTo>
                <a:lnTo>
                  <a:pt x="18910" y="580389"/>
                </a:lnTo>
                <a:lnTo>
                  <a:pt x="18796" y="579120"/>
                </a:lnTo>
                <a:lnTo>
                  <a:pt x="19278" y="580389"/>
                </a:lnTo>
                <a:close/>
              </a:path>
              <a:path w="755015" h="659129">
                <a:moveTo>
                  <a:pt x="741864" y="598170"/>
                </a:moveTo>
                <a:lnTo>
                  <a:pt x="727544" y="598170"/>
                </a:lnTo>
                <a:lnTo>
                  <a:pt x="730148" y="593089"/>
                </a:lnTo>
                <a:lnTo>
                  <a:pt x="729996" y="593089"/>
                </a:lnTo>
                <a:lnTo>
                  <a:pt x="732383" y="589279"/>
                </a:lnTo>
                <a:lnTo>
                  <a:pt x="732243" y="589279"/>
                </a:lnTo>
                <a:lnTo>
                  <a:pt x="734402" y="584200"/>
                </a:lnTo>
                <a:lnTo>
                  <a:pt x="736219" y="579120"/>
                </a:lnTo>
                <a:lnTo>
                  <a:pt x="736104" y="580389"/>
                </a:lnTo>
                <a:lnTo>
                  <a:pt x="749433" y="580389"/>
                </a:lnTo>
                <a:lnTo>
                  <a:pt x="748080" y="584200"/>
                </a:lnTo>
                <a:lnTo>
                  <a:pt x="746036" y="589279"/>
                </a:lnTo>
                <a:lnTo>
                  <a:pt x="743750" y="594360"/>
                </a:lnTo>
                <a:lnTo>
                  <a:pt x="741864" y="598170"/>
                </a:lnTo>
                <a:close/>
              </a:path>
              <a:path w="755015" h="659129">
                <a:moveTo>
                  <a:pt x="28006" y="598170"/>
                </a:moveTo>
                <a:lnTo>
                  <a:pt x="27470" y="598170"/>
                </a:lnTo>
                <a:lnTo>
                  <a:pt x="27304" y="596900"/>
                </a:lnTo>
                <a:lnTo>
                  <a:pt x="28006" y="598170"/>
                </a:lnTo>
                <a:close/>
              </a:path>
              <a:path w="755015" h="659129">
                <a:moveTo>
                  <a:pt x="692797" y="646429"/>
                </a:moveTo>
                <a:lnTo>
                  <a:pt x="651040" y="646429"/>
                </a:lnTo>
                <a:lnTo>
                  <a:pt x="656437" y="645160"/>
                </a:lnTo>
                <a:lnTo>
                  <a:pt x="656120" y="645160"/>
                </a:lnTo>
                <a:lnTo>
                  <a:pt x="661441" y="643889"/>
                </a:lnTo>
                <a:lnTo>
                  <a:pt x="666038" y="643889"/>
                </a:lnTo>
                <a:lnTo>
                  <a:pt x="671156" y="641350"/>
                </a:lnTo>
                <a:lnTo>
                  <a:pt x="670852" y="641350"/>
                </a:lnTo>
                <a:lnTo>
                  <a:pt x="675868" y="640079"/>
                </a:lnTo>
                <a:lnTo>
                  <a:pt x="675563" y="640079"/>
                </a:lnTo>
                <a:lnTo>
                  <a:pt x="680466" y="638810"/>
                </a:lnTo>
                <a:lnTo>
                  <a:pt x="680186" y="638810"/>
                </a:lnTo>
                <a:lnTo>
                  <a:pt x="684961" y="636270"/>
                </a:lnTo>
                <a:lnTo>
                  <a:pt x="684682" y="636270"/>
                </a:lnTo>
                <a:lnTo>
                  <a:pt x="689330" y="633729"/>
                </a:lnTo>
                <a:lnTo>
                  <a:pt x="689063" y="633729"/>
                </a:lnTo>
                <a:lnTo>
                  <a:pt x="693572" y="631189"/>
                </a:lnTo>
                <a:lnTo>
                  <a:pt x="693318" y="631189"/>
                </a:lnTo>
                <a:lnTo>
                  <a:pt x="697687" y="628650"/>
                </a:lnTo>
                <a:lnTo>
                  <a:pt x="697433" y="628650"/>
                </a:lnTo>
                <a:lnTo>
                  <a:pt x="701662" y="626110"/>
                </a:lnTo>
                <a:lnTo>
                  <a:pt x="701421" y="626110"/>
                </a:lnTo>
                <a:lnTo>
                  <a:pt x="705497" y="623570"/>
                </a:lnTo>
                <a:lnTo>
                  <a:pt x="705256" y="623570"/>
                </a:lnTo>
                <a:lnTo>
                  <a:pt x="709168" y="619760"/>
                </a:lnTo>
                <a:lnTo>
                  <a:pt x="708952" y="619760"/>
                </a:lnTo>
                <a:lnTo>
                  <a:pt x="712698" y="617220"/>
                </a:lnTo>
                <a:lnTo>
                  <a:pt x="712482" y="617220"/>
                </a:lnTo>
                <a:lnTo>
                  <a:pt x="716051" y="613410"/>
                </a:lnTo>
                <a:lnTo>
                  <a:pt x="715848" y="613410"/>
                </a:lnTo>
                <a:lnTo>
                  <a:pt x="719239" y="609600"/>
                </a:lnTo>
                <a:lnTo>
                  <a:pt x="719048" y="609600"/>
                </a:lnTo>
                <a:lnTo>
                  <a:pt x="722249" y="605789"/>
                </a:lnTo>
                <a:lnTo>
                  <a:pt x="722058" y="605789"/>
                </a:lnTo>
                <a:lnTo>
                  <a:pt x="725068" y="601979"/>
                </a:lnTo>
                <a:lnTo>
                  <a:pt x="724903" y="601979"/>
                </a:lnTo>
                <a:lnTo>
                  <a:pt x="727710" y="596900"/>
                </a:lnTo>
                <a:lnTo>
                  <a:pt x="727544" y="598170"/>
                </a:lnTo>
                <a:lnTo>
                  <a:pt x="741864" y="598170"/>
                </a:lnTo>
                <a:lnTo>
                  <a:pt x="741235" y="599439"/>
                </a:lnTo>
                <a:lnTo>
                  <a:pt x="738479" y="604520"/>
                </a:lnTo>
                <a:lnTo>
                  <a:pt x="735507" y="608329"/>
                </a:lnTo>
                <a:lnTo>
                  <a:pt x="732320" y="613410"/>
                </a:lnTo>
                <a:lnTo>
                  <a:pt x="728941" y="617220"/>
                </a:lnTo>
                <a:lnTo>
                  <a:pt x="725347" y="622300"/>
                </a:lnTo>
                <a:lnTo>
                  <a:pt x="721563" y="626110"/>
                </a:lnTo>
                <a:lnTo>
                  <a:pt x="717600" y="629920"/>
                </a:lnTo>
                <a:lnTo>
                  <a:pt x="713460" y="632460"/>
                </a:lnTo>
                <a:lnTo>
                  <a:pt x="709142" y="636270"/>
                </a:lnTo>
                <a:lnTo>
                  <a:pt x="704672" y="640079"/>
                </a:lnTo>
                <a:lnTo>
                  <a:pt x="700036" y="642620"/>
                </a:lnTo>
                <a:lnTo>
                  <a:pt x="695261" y="645160"/>
                </a:lnTo>
                <a:lnTo>
                  <a:pt x="692797" y="646429"/>
                </a:lnTo>
                <a:close/>
              </a:path>
              <a:path w="755015" h="659129">
                <a:moveTo>
                  <a:pt x="93891" y="643889"/>
                </a:moveTo>
                <a:lnTo>
                  <a:pt x="88976" y="643889"/>
                </a:lnTo>
                <a:lnTo>
                  <a:pt x="88671" y="642620"/>
                </a:lnTo>
                <a:lnTo>
                  <a:pt x="93891" y="643889"/>
                </a:lnTo>
                <a:close/>
              </a:path>
              <a:path w="755015" h="659129">
                <a:moveTo>
                  <a:pt x="666038" y="643889"/>
                </a:moveTo>
                <a:lnTo>
                  <a:pt x="661123" y="643889"/>
                </a:lnTo>
                <a:lnTo>
                  <a:pt x="666343" y="642620"/>
                </a:lnTo>
                <a:lnTo>
                  <a:pt x="666038" y="643889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41502" y="2455964"/>
            <a:ext cx="2340610" cy="1913255"/>
            <a:chOff x="741502" y="2455964"/>
            <a:chExt cx="2340610" cy="1913255"/>
          </a:xfrm>
        </p:grpSpPr>
        <p:sp>
          <p:nvSpPr>
            <p:cNvPr id="34" name="object 34"/>
            <p:cNvSpPr/>
            <p:nvPr/>
          </p:nvSpPr>
          <p:spPr>
            <a:xfrm>
              <a:off x="1117092" y="2842259"/>
              <a:ext cx="1960245" cy="1522730"/>
            </a:xfrm>
            <a:custGeom>
              <a:avLst/>
              <a:gdLst/>
              <a:ahLst/>
              <a:cxnLst/>
              <a:rect l="l" t="t" r="r" b="b"/>
              <a:pathLst>
                <a:path w="1960245" h="1522729">
                  <a:moveTo>
                    <a:pt x="1959864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9864" y="0"/>
                  </a:lnTo>
                  <a:lnTo>
                    <a:pt x="1959864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1502" y="2455963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10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1843900" y="1903628"/>
                  </a:lnTo>
                  <a:lnTo>
                    <a:pt x="1843900" y="791743"/>
                  </a:lnTo>
                  <a:lnTo>
                    <a:pt x="2328722" y="791743"/>
                  </a:lnTo>
                  <a:lnTo>
                    <a:pt x="2328722" y="782218"/>
                  </a:lnTo>
                  <a:lnTo>
                    <a:pt x="1843900" y="782218"/>
                  </a:lnTo>
                  <a:lnTo>
                    <a:pt x="1843900" y="395185"/>
                  </a:lnTo>
                  <a:lnTo>
                    <a:pt x="1834375" y="395185"/>
                  </a:lnTo>
                  <a:lnTo>
                    <a:pt x="1834375" y="782218"/>
                  </a:lnTo>
                  <a:lnTo>
                    <a:pt x="1834375" y="791743"/>
                  </a:lnTo>
                  <a:lnTo>
                    <a:pt x="1834375" y="1903628"/>
                  </a:lnTo>
                  <a:lnTo>
                    <a:pt x="1360665" y="1903628"/>
                  </a:lnTo>
                  <a:lnTo>
                    <a:pt x="1360665" y="791743"/>
                  </a:lnTo>
                  <a:lnTo>
                    <a:pt x="1834375" y="791743"/>
                  </a:lnTo>
                  <a:lnTo>
                    <a:pt x="1834375" y="782218"/>
                  </a:lnTo>
                  <a:lnTo>
                    <a:pt x="1360665" y="782218"/>
                  </a:lnTo>
                  <a:lnTo>
                    <a:pt x="1360665" y="395185"/>
                  </a:lnTo>
                  <a:lnTo>
                    <a:pt x="1351140" y="395185"/>
                  </a:lnTo>
                  <a:lnTo>
                    <a:pt x="1351140" y="782218"/>
                  </a:lnTo>
                  <a:lnTo>
                    <a:pt x="1351140" y="791743"/>
                  </a:lnTo>
                  <a:lnTo>
                    <a:pt x="1351140" y="1903628"/>
                  </a:lnTo>
                  <a:lnTo>
                    <a:pt x="864730" y="1903628"/>
                  </a:lnTo>
                  <a:lnTo>
                    <a:pt x="864730" y="791743"/>
                  </a:lnTo>
                  <a:lnTo>
                    <a:pt x="1351140" y="791743"/>
                  </a:lnTo>
                  <a:lnTo>
                    <a:pt x="1351140" y="782218"/>
                  </a:lnTo>
                  <a:lnTo>
                    <a:pt x="864730" y="782218"/>
                  </a:lnTo>
                  <a:lnTo>
                    <a:pt x="864730" y="396455"/>
                  </a:lnTo>
                  <a:lnTo>
                    <a:pt x="855205" y="396455"/>
                  </a:lnTo>
                  <a:lnTo>
                    <a:pt x="855205" y="782218"/>
                  </a:lnTo>
                  <a:lnTo>
                    <a:pt x="384987" y="782218"/>
                  </a:lnTo>
                  <a:lnTo>
                    <a:pt x="384987" y="791743"/>
                  </a:lnTo>
                  <a:lnTo>
                    <a:pt x="855205" y="791743"/>
                  </a:lnTo>
                  <a:lnTo>
                    <a:pt x="85520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55394" y="2515235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7354" y="2520314"/>
            <a:ext cx="7785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0545" algn="l"/>
              </a:tabLst>
            </a:pP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endParaRPr sz="2400" baseline="1736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05100" y="2509519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5925" y="2195830"/>
            <a:ext cx="769620" cy="5473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854" y="3216275"/>
            <a:ext cx="26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D</a:t>
            </a:r>
            <a:r>
              <a:rPr sz="1725" spc="-37" baseline="-16908" dirty="0">
                <a:solidFill>
                  <a:srgbClr val="3333CC"/>
                </a:solidFill>
                <a:latin typeface="SimSun"/>
                <a:cs typeface="SimSun"/>
              </a:rPr>
              <a:t>3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33475" y="3601402"/>
            <a:ext cx="1943735" cy="400050"/>
          </a:xfrm>
          <a:custGeom>
            <a:avLst/>
            <a:gdLst/>
            <a:ahLst/>
            <a:cxnLst/>
            <a:rect l="l" t="t" r="r" b="b"/>
            <a:pathLst>
              <a:path w="1943735" h="400050">
                <a:moveTo>
                  <a:pt x="1943735" y="390525"/>
                </a:moveTo>
                <a:lnTo>
                  <a:pt x="0" y="390525"/>
                </a:lnTo>
                <a:lnTo>
                  <a:pt x="0" y="400050"/>
                </a:lnTo>
                <a:lnTo>
                  <a:pt x="1943735" y="400050"/>
                </a:lnTo>
                <a:lnTo>
                  <a:pt x="1943735" y="390525"/>
                </a:lnTo>
                <a:close/>
              </a:path>
              <a:path w="1943735" h="400050">
                <a:moveTo>
                  <a:pt x="1943735" y="0"/>
                </a:moveTo>
                <a:lnTo>
                  <a:pt x="0" y="0"/>
                </a:lnTo>
                <a:lnTo>
                  <a:pt x="0" y="9525"/>
                </a:lnTo>
                <a:lnTo>
                  <a:pt x="1943735" y="9525"/>
                </a:lnTo>
                <a:lnTo>
                  <a:pt x="1943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3905" y="2756408"/>
            <a:ext cx="241935" cy="77089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1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2000" y="3550792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050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21105" y="2921000"/>
            <a:ext cx="179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1114425" algn="l"/>
                <a:tab pos="1597025" algn="l"/>
              </a:tabLst>
            </a:pP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28089" y="3292475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01469" y="3242945"/>
            <a:ext cx="4959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89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97404" y="3242945"/>
            <a:ext cx="4832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489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84995" y="3292475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165225" y="2877185"/>
            <a:ext cx="1865630" cy="1498600"/>
            <a:chOff x="1165225" y="2877185"/>
            <a:chExt cx="1865630" cy="1498600"/>
          </a:xfrm>
        </p:grpSpPr>
        <p:sp>
          <p:nvSpPr>
            <p:cNvPr id="50" name="object 50"/>
            <p:cNvSpPr/>
            <p:nvPr/>
          </p:nvSpPr>
          <p:spPr>
            <a:xfrm>
              <a:off x="1165225" y="3641661"/>
              <a:ext cx="1828164" cy="680720"/>
            </a:xfrm>
            <a:custGeom>
              <a:avLst/>
              <a:gdLst/>
              <a:ahLst/>
              <a:cxnLst/>
              <a:rect l="l" t="t" r="r" b="b"/>
              <a:pathLst>
                <a:path w="1828164" h="680720">
                  <a:moveTo>
                    <a:pt x="1828164" y="680720"/>
                  </a:moveTo>
                  <a:lnTo>
                    <a:pt x="0" y="680720"/>
                  </a:lnTo>
                  <a:lnTo>
                    <a:pt x="0" y="0"/>
                  </a:lnTo>
                  <a:lnTo>
                    <a:pt x="1828164" y="0"/>
                  </a:lnTo>
                  <a:lnTo>
                    <a:pt x="182816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68020"/>
                  </a:lnTo>
                  <a:lnTo>
                    <a:pt x="6350" y="668020"/>
                  </a:lnTo>
                  <a:lnTo>
                    <a:pt x="12700" y="674370"/>
                  </a:lnTo>
                  <a:lnTo>
                    <a:pt x="1828164" y="674370"/>
                  </a:lnTo>
                  <a:lnTo>
                    <a:pt x="1828164" y="680720"/>
                  </a:lnTo>
                  <a:close/>
                </a:path>
                <a:path w="1828164" h="6807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28164" h="680720">
                  <a:moveTo>
                    <a:pt x="181546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15464" y="6350"/>
                  </a:lnTo>
                  <a:lnTo>
                    <a:pt x="1815464" y="12700"/>
                  </a:lnTo>
                  <a:close/>
                </a:path>
                <a:path w="1828164" h="680720">
                  <a:moveTo>
                    <a:pt x="1815464" y="674370"/>
                  </a:moveTo>
                  <a:lnTo>
                    <a:pt x="1815464" y="6350"/>
                  </a:lnTo>
                  <a:lnTo>
                    <a:pt x="1821814" y="12700"/>
                  </a:lnTo>
                  <a:lnTo>
                    <a:pt x="1828164" y="12700"/>
                  </a:lnTo>
                  <a:lnTo>
                    <a:pt x="1828164" y="668020"/>
                  </a:lnTo>
                  <a:lnTo>
                    <a:pt x="1821814" y="668020"/>
                  </a:lnTo>
                  <a:lnTo>
                    <a:pt x="1815464" y="674370"/>
                  </a:lnTo>
                  <a:close/>
                </a:path>
                <a:path w="1828164" h="680720">
                  <a:moveTo>
                    <a:pt x="1828164" y="12700"/>
                  </a:moveTo>
                  <a:lnTo>
                    <a:pt x="1821814" y="12700"/>
                  </a:lnTo>
                  <a:lnTo>
                    <a:pt x="1815464" y="6350"/>
                  </a:lnTo>
                  <a:lnTo>
                    <a:pt x="1828164" y="6350"/>
                  </a:lnTo>
                  <a:lnTo>
                    <a:pt x="1828164" y="12700"/>
                  </a:lnTo>
                  <a:close/>
                </a:path>
                <a:path w="1828164" h="680720">
                  <a:moveTo>
                    <a:pt x="12700" y="674370"/>
                  </a:moveTo>
                  <a:lnTo>
                    <a:pt x="6350" y="668020"/>
                  </a:lnTo>
                  <a:lnTo>
                    <a:pt x="12700" y="668020"/>
                  </a:lnTo>
                  <a:lnTo>
                    <a:pt x="12700" y="674370"/>
                  </a:lnTo>
                  <a:close/>
                </a:path>
                <a:path w="1828164" h="680720">
                  <a:moveTo>
                    <a:pt x="1815464" y="674370"/>
                  </a:moveTo>
                  <a:lnTo>
                    <a:pt x="12700" y="674370"/>
                  </a:lnTo>
                  <a:lnTo>
                    <a:pt x="12700" y="668020"/>
                  </a:lnTo>
                  <a:lnTo>
                    <a:pt x="1815464" y="668020"/>
                  </a:lnTo>
                  <a:lnTo>
                    <a:pt x="1815464" y="674370"/>
                  </a:lnTo>
                  <a:close/>
                </a:path>
                <a:path w="1828164" h="680720">
                  <a:moveTo>
                    <a:pt x="1828164" y="674370"/>
                  </a:moveTo>
                  <a:lnTo>
                    <a:pt x="1815464" y="674370"/>
                  </a:lnTo>
                  <a:lnTo>
                    <a:pt x="1821814" y="668020"/>
                  </a:lnTo>
                  <a:lnTo>
                    <a:pt x="1828164" y="668020"/>
                  </a:lnTo>
                  <a:lnTo>
                    <a:pt x="1828164" y="6743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70175" y="2877184"/>
              <a:ext cx="360680" cy="1498600"/>
            </a:xfrm>
            <a:custGeom>
              <a:avLst/>
              <a:gdLst/>
              <a:ahLst/>
              <a:cxnLst/>
              <a:rect l="l" t="t" r="r" b="b"/>
              <a:pathLst>
                <a:path w="360680" h="1498600">
                  <a:moveTo>
                    <a:pt x="360680" y="1435100"/>
                  </a:moveTo>
                  <a:lnTo>
                    <a:pt x="360603" y="50800"/>
                  </a:lnTo>
                  <a:lnTo>
                    <a:pt x="359359" y="50800"/>
                  </a:lnTo>
                  <a:lnTo>
                    <a:pt x="357797" y="38100"/>
                  </a:lnTo>
                  <a:lnTo>
                    <a:pt x="355625" y="38100"/>
                  </a:lnTo>
                  <a:lnTo>
                    <a:pt x="352920" y="25400"/>
                  </a:lnTo>
                  <a:lnTo>
                    <a:pt x="349694" y="25400"/>
                  </a:lnTo>
                  <a:lnTo>
                    <a:pt x="347980" y="19532"/>
                  </a:lnTo>
                  <a:lnTo>
                    <a:pt x="347980" y="1435100"/>
                  </a:lnTo>
                  <a:lnTo>
                    <a:pt x="347700" y="1447800"/>
                  </a:lnTo>
                  <a:lnTo>
                    <a:pt x="345757" y="1447800"/>
                  </a:lnTo>
                  <a:lnTo>
                    <a:pt x="343814" y="1460500"/>
                  </a:lnTo>
                  <a:lnTo>
                    <a:pt x="341896" y="1460500"/>
                  </a:lnTo>
                  <a:lnTo>
                    <a:pt x="339001" y="1473200"/>
                  </a:lnTo>
                  <a:lnTo>
                    <a:pt x="339344" y="1460500"/>
                  </a:lnTo>
                  <a:lnTo>
                    <a:pt x="336003" y="1473200"/>
                  </a:lnTo>
                  <a:lnTo>
                    <a:pt x="329425" y="1473200"/>
                  </a:lnTo>
                  <a:lnTo>
                    <a:pt x="324954" y="1485900"/>
                  </a:lnTo>
                  <a:lnTo>
                    <a:pt x="35725" y="1485900"/>
                  </a:lnTo>
                  <a:lnTo>
                    <a:pt x="31254" y="1473200"/>
                  </a:lnTo>
                  <a:lnTo>
                    <a:pt x="24676" y="1473200"/>
                  </a:lnTo>
                  <a:lnTo>
                    <a:pt x="21336" y="1460500"/>
                  </a:lnTo>
                  <a:lnTo>
                    <a:pt x="21678" y="1473200"/>
                  </a:lnTo>
                  <a:lnTo>
                    <a:pt x="18783" y="1460500"/>
                  </a:lnTo>
                  <a:lnTo>
                    <a:pt x="16865" y="1460500"/>
                  </a:lnTo>
                  <a:lnTo>
                    <a:pt x="14922" y="1447800"/>
                  </a:lnTo>
                  <a:lnTo>
                    <a:pt x="12979" y="1447800"/>
                  </a:lnTo>
                  <a:lnTo>
                    <a:pt x="12763" y="1435100"/>
                  </a:lnTo>
                  <a:lnTo>
                    <a:pt x="12776" y="50800"/>
                  </a:lnTo>
                  <a:lnTo>
                    <a:pt x="13677" y="50800"/>
                  </a:lnTo>
                  <a:lnTo>
                    <a:pt x="15113" y="38100"/>
                  </a:lnTo>
                  <a:lnTo>
                    <a:pt x="18783" y="38100"/>
                  </a:lnTo>
                  <a:lnTo>
                    <a:pt x="21678" y="25400"/>
                  </a:lnTo>
                  <a:lnTo>
                    <a:pt x="27609" y="25400"/>
                  </a:lnTo>
                  <a:lnTo>
                    <a:pt x="31724" y="12700"/>
                  </a:lnTo>
                  <a:lnTo>
                    <a:pt x="328955" y="12700"/>
                  </a:lnTo>
                  <a:lnTo>
                    <a:pt x="333070" y="25400"/>
                  </a:lnTo>
                  <a:lnTo>
                    <a:pt x="339001" y="25400"/>
                  </a:lnTo>
                  <a:lnTo>
                    <a:pt x="341896" y="38100"/>
                  </a:lnTo>
                  <a:lnTo>
                    <a:pt x="345567" y="38100"/>
                  </a:lnTo>
                  <a:lnTo>
                    <a:pt x="347002" y="50800"/>
                  </a:lnTo>
                  <a:lnTo>
                    <a:pt x="347903" y="50800"/>
                  </a:lnTo>
                  <a:lnTo>
                    <a:pt x="347980" y="1435100"/>
                  </a:lnTo>
                  <a:lnTo>
                    <a:pt x="347980" y="19532"/>
                  </a:lnTo>
                  <a:lnTo>
                    <a:pt x="345986" y="12700"/>
                  </a:lnTo>
                  <a:lnTo>
                    <a:pt x="337273" y="12700"/>
                  </a:lnTo>
                  <a:lnTo>
                    <a:pt x="332320" y="0"/>
                  </a:lnTo>
                  <a:lnTo>
                    <a:pt x="28359" y="0"/>
                  </a:lnTo>
                  <a:lnTo>
                    <a:pt x="23406" y="12700"/>
                  </a:lnTo>
                  <a:lnTo>
                    <a:pt x="14693" y="12700"/>
                  </a:lnTo>
                  <a:lnTo>
                    <a:pt x="10985" y="25400"/>
                  </a:lnTo>
                  <a:lnTo>
                    <a:pt x="7759" y="25400"/>
                  </a:lnTo>
                  <a:lnTo>
                    <a:pt x="5054" y="38100"/>
                  </a:lnTo>
                  <a:lnTo>
                    <a:pt x="2882" y="38100"/>
                  </a:lnTo>
                  <a:lnTo>
                    <a:pt x="1320" y="50800"/>
                  </a:lnTo>
                  <a:lnTo>
                    <a:pt x="76" y="50800"/>
                  </a:lnTo>
                  <a:lnTo>
                    <a:pt x="0" y="1435100"/>
                  </a:lnTo>
                  <a:lnTo>
                    <a:pt x="330" y="1447800"/>
                  </a:lnTo>
                  <a:lnTo>
                    <a:pt x="1320" y="1447800"/>
                  </a:lnTo>
                  <a:lnTo>
                    <a:pt x="2882" y="1460500"/>
                  </a:lnTo>
                  <a:lnTo>
                    <a:pt x="5054" y="1460500"/>
                  </a:lnTo>
                  <a:lnTo>
                    <a:pt x="7759" y="1473200"/>
                  </a:lnTo>
                  <a:lnTo>
                    <a:pt x="14693" y="1473200"/>
                  </a:lnTo>
                  <a:lnTo>
                    <a:pt x="18846" y="1485900"/>
                  </a:lnTo>
                  <a:lnTo>
                    <a:pt x="28359" y="1485900"/>
                  </a:lnTo>
                  <a:lnTo>
                    <a:pt x="33667" y="1498600"/>
                  </a:lnTo>
                  <a:lnTo>
                    <a:pt x="327012" y="1498600"/>
                  </a:lnTo>
                  <a:lnTo>
                    <a:pt x="332320" y="1485900"/>
                  </a:lnTo>
                  <a:lnTo>
                    <a:pt x="341833" y="1485900"/>
                  </a:lnTo>
                  <a:lnTo>
                    <a:pt x="345986" y="1473200"/>
                  </a:lnTo>
                  <a:lnTo>
                    <a:pt x="352920" y="1473200"/>
                  </a:lnTo>
                  <a:lnTo>
                    <a:pt x="355625" y="1460500"/>
                  </a:lnTo>
                  <a:lnTo>
                    <a:pt x="357797" y="1460500"/>
                  </a:lnTo>
                  <a:lnTo>
                    <a:pt x="359359" y="1447800"/>
                  </a:lnTo>
                  <a:lnTo>
                    <a:pt x="360349" y="1447800"/>
                  </a:lnTo>
                  <a:lnTo>
                    <a:pt x="360603" y="1435100"/>
                  </a:lnTo>
                  <a:close/>
                </a:path>
              </a:pathLst>
            </a:custGeom>
            <a:solidFill>
              <a:srgbClr val="343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561537" y="2448979"/>
            <a:ext cx="2340610" cy="1913255"/>
            <a:chOff x="3561537" y="2448979"/>
            <a:chExt cx="2340610" cy="1913255"/>
          </a:xfrm>
        </p:grpSpPr>
        <p:sp>
          <p:nvSpPr>
            <p:cNvPr id="53" name="object 53"/>
            <p:cNvSpPr/>
            <p:nvPr/>
          </p:nvSpPr>
          <p:spPr>
            <a:xfrm>
              <a:off x="3938016" y="2834639"/>
              <a:ext cx="1960245" cy="1522730"/>
            </a:xfrm>
            <a:custGeom>
              <a:avLst/>
              <a:gdLst/>
              <a:ahLst/>
              <a:cxnLst/>
              <a:rect l="l" t="t" r="r" b="b"/>
              <a:pathLst>
                <a:path w="1960245" h="1522729">
                  <a:moveTo>
                    <a:pt x="1959864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9864" y="0"/>
                  </a:lnTo>
                  <a:lnTo>
                    <a:pt x="1959864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61537" y="2448978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10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075429" y="2513330"/>
            <a:ext cx="12204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025" algn="l"/>
                <a:tab pos="992505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endParaRPr sz="2400" baseline="1736">
              <a:latin typeface="SimSun"/>
              <a:cs typeface="SimSu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25134" y="2502535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35960" y="2188844"/>
            <a:ext cx="769620" cy="5473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3190239" y="2844164"/>
          <a:ext cx="3534408" cy="1512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1795">
                <a:tc gridSpan="3"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906780" algn="l"/>
                        </a:tabLst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</a:t>
                      </a:r>
                      <a:r>
                        <a:rPr sz="1600" dirty="0">
                          <a:latin typeface="SimSun"/>
                          <a:cs typeface="SimSun"/>
                        </a:rPr>
                        <a:t>	</a:t>
                      </a:r>
                      <a:r>
                        <a:rPr sz="2700" spc="-75" baseline="-7716" dirty="0">
                          <a:latin typeface="Comic Sans MS"/>
                          <a:cs typeface="Comic Sans MS"/>
                        </a:rPr>
                        <a:t>1</a:t>
                      </a:r>
                      <a:endParaRPr sz="2700" baseline="-7716">
                        <a:latin typeface="Comic Sans MS"/>
                        <a:cs typeface="Comic Sans MS"/>
                      </a:endParaRPr>
                    </a:p>
                  </a:txBody>
                  <a:tcPr marL="0" marR="0" marT="2159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34"/>
                        </a:spcBef>
                        <a:tabLst>
                          <a:tab pos="1078865" algn="l"/>
                        </a:tabLst>
                      </a:pPr>
                      <a:r>
                        <a:rPr sz="2700" spc="-75" baseline="-6172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700" baseline="-6172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1600" spc="-25" dirty="0">
                          <a:latin typeface="SimSun"/>
                          <a:cs typeface="SimSun"/>
                        </a:rPr>
                        <a:t>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9844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D</a:t>
                      </a:r>
                      <a:r>
                        <a:rPr sz="1725" spc="-37" baseline="-16908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2</a:t>
                      </a:r>
                      <a:endParaRPr sz="1725" baseline="-16908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ts val="2115"/>
                        </a:lnSpc>
                      </a:pPr>
                      <a:r>
                        <a:rPr sz="18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D</a:t>
                      </a:r>
                      <a:r>
                        <a:rPr sz="1725" spc="-37" baseline="-16908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725" baseline="-16908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619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565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3981106" y="2916554"/>
            <a:ext cx="344805" cy="650240"/>
          </a:xfrm>
          <a:custGeom>
            <a:avLst/>
            <a:gdLst/>
            <a:ahLst/>
            <a:cxnLst/>
            <a:rect l="l" t="t" r="r" b="b"/>
            <a:pathLst>
              <a:path w="344804" h="650239">
                <a:moveTo>
                  <a:pt x="171602" y="20320"/>
                </a:moveTo>
                <a:lnTo>
                  <a:pt x="102552" y="20320"/>
                </a:lnTo>
                <a:lnTo>
                  <a:pt x="97662" y="19050"/>
                </a:lnTo>
                <a:lnTo>
                  <a:pt x="38343" y="19050"/>
                </a:lnTo>
                <a:lnTo>
                  <a:pt x="37134" y="1270"/>
                </a:lnTo>
                <a:lnTo>
                  <a:pt x="48894" y="0"/>
                </a:lnTo>
                <a:lnTo>
                  <a:pt x="99961" y="0"/>
                </a:lnTo>
                <a:lnTo>
                  <a:pt x="110172" y="2540"/>
                </a:lnTo>
                <a:lnTo>
                  <a:pt x="114985" y="2540"/>
                </a:lnTo>
                <a:lnTo>
                  <a:pt x="123736" y="5080"/>
                </a:lnTo>
                <a:lnTo>
                  <a:pt x="131838" y="7620"/>
                </a:lnTo>
                <a:lnTo>
                  <a:pt x="154673" y="15240"/>
                </a:lnTo>
                <a:lnTo>
                  <a:pt x="154419" y="15240"/>
                </a:lnTo>
                <a:lnTo>
                  <a:pt x="162737" y="17780"/>
                </a:lnTo>
                <a:lnTo>
                  <a:pt x="162394" y="17780"/>
                </a:lnTo>
                <a:lnTo>
                  <a:pt x="166998" y="19050"/>
                </a:lnTo>
                <a:lnTo>
                  <a:pt x="50177" y="19050"/>
                </a:lnTo>
                <a:lnTo>
                  <a:pt x="38430" y="20320"/>
                </a:lnTo>
                <a:lnTo>
                  <a:pt x="171602" y="20320"/>
                </a:lnTo>
                <a:close/>
              </a:path>
              <a:path w="344804" h="650239">
                <a:moveTo>
                  <a:pt x="180238" y="21590"/>
                </a:moveTo>
                <a:lnTo>
                  <a:pt x="111201" y="21590"/>
                </a:lnTo>
                <a:lnTo>
                  <a:pt x="106718" y="20320"/>
                </a:lnTo>
                <a:lnTo>
                  <a:pt x="175488" y="20320"/>
                </a:lnTo>
                <a:lnTo>
                  <a:pt x="180238" y="21590"/>
                </a:lnTo>
                <a:close/>
              </a:path>
              <a:path w="344804" h="650239">
                <a:moveTo>
                  <a:pt x="119125" y="24130"/>
                </a:moveTo>
                <a:lnTo>
                  <a:pt x="110807" y="21590"/>
                </a:lnTo>
                <a:lnTo>
                  <a:pt x="184175" y="21590"/>
                </a:lnTo>
                <a:lnTo>
                  <a:pt x="188734" y="22860"/>
                </a:lnTo>
                <a:lnTo>
                  <a:pt x="118668" y="22860"/>
                </a:lnTo>
                <a:lnTo>
                  <a:pt x="119125" y="24130"/>
                </a:lnTo>
                <a:close/>
              </a:path>
              <a:path w="344804" h="650239">
                <a:moveTo>
                  <a:pt x="226656" y="49530"/>
                </a:moveTo>
                <a:lnTo>
                  <a:pt x="223164" y="46990"/>
                </a:lnTo>
                <a:lnTo>
                  <a:pt x="224053" y="46990"/>
                </a:lnTo>
                <a:lnTo>
                  <a:pt x="220459" y="45720"/>
                </a:lnTo>
                <a:lnTo>
                  <a:pt x="221335" y="45720"/>
                </a:lnTo>
                <a:lnTo>
                  <a:pt x="217639" y="44450"/>
                </a:lnTo>
                <a:lnTo>
                  <a:pt x="218439" y="44450"/>
                </a:lnTo>
                <a:lnTo>
                  <a:pt x="214642" y="43180"/>
                </a:lnTo>
                <a:lnTo>
                  <a:pt x="208419" y="43180"/>
                </a:lnTo>
                <a:lnTo>
                  <a:pt x="204330" y="41910"/>
                </a:lnTo>
                <a:lnTo>
                  <a:pt x="187274" y="41910"/>
                </a:lnTo>
                <a:lnTo>
                  <a:pt x="182422" y="40640"/>
                </a:lnTo>
                <a:lnTo>
                  <a:pt x="177406" y="40640"/>
                </a:lnTo>
                <a:lnTo>
                  <a:pt x="166916" y="38100"/>
                </a:lnTo>
                <a:lnTo>
                  <a:pt x="157302" y="35560"/>
                </a:lnTo>
                <a:lnTo>
                  <a:pt x="148678" y="33020"/>
                </a:lnTo>
                <a:lnTo>
                  <a:pt x="133400" y="27940"/>
                </a:lnTo>
                <a:lnTo>
                  <a:pt x="126072" y="25400"/>
                </a:lnTo>
                <a:lnTo>
                  <a:pt x="126390" y="25400"/>
                </a:lnTo>
                <a:lnTo>
                  <a:pt x="118668" y="22860"/>
                </a:lnTo>
                <a:lnTo>
                  <a:pt x="205981" y="22860"/>
                </a:lnTo>
                <a:lnTo>
                  <a:pt x="210438" y="24130"/>
                </a:lnTo>
                <a:lnTo>
                  <a:pt x="214909" y="24130"/>
                </a:lnTo>
                <a:lnTo>
                  <a:pt x="228485" y="27940"/>
                </a:lnTo>
                <a:lnTo>
                  <a:pt x="251218" y="48260"/>
                </a:lnTo>
                <a:lnTo>
                  <a:pt x="225805" y="48260"/>
                </a:lnTo>
                <a:lnTo>
                  <a:pt x="226656" y="49530"/>
                </a:lnTo>
                <a:close/>
              </a:path>
              <a:path w="344804" h="650239">
                <a:moveTo>
                  <a:pt x="215328" y="44450"/>
                </a:moveTo>
                <a:lnTo>
                  <a:pt x="211442" y="43180"/>
                </a:lnTo>
                <a:lnTo>
                  <a:pt x="214642" y="43180"/>
                </a:lnTo>
                <a:lnTo>
                  <a:pt x="215328" y="44450"/>
                </a:lnTo>
                <a:close/>
              </a:path>
              <a:path w="344804" h="650239">
                <a:moveTo>
                  <a:pt x="233286" y="55880"/>
                </a:moveTo>
                <a:lnTo>
                  <a:pt x="230733" y="53340"/>
                </a:lnTo>
                <a:lnTo>
                  <a:pt x="231457" y="53340"/>
                </a:lnTo>
                <a:lnTo>
                  <a:pt x="228396" y="50800"/>
                </a:lnTo>
                <a:lnTo>
                  <a:pt x="229184" y="50800"/>
                </a:lnTo>
                <a:lnTo>
                  <a:pt x="225805" y="48260"/>
                </a:lnTo>
                <a:lnTo>
                  <a:pt x="251218" y="48260"/>
                </a:lnTo>
                <a:lnTo>
                  <a:pt x="253352" y="53340"/>
                </a:lnTo>
                <a:lnTo>
                  <a:pt x="253919" y="54610"/>
                </a:lnTo>
                <a:lnTo>
                  <a:pt x="232676" y="54610"/>
                </a:lnTo>
                <a:lnTo>
                  <a:pt x="233286" y="55880"/>
                </a:lnTo>
                <a:close/>
              </a:path>
              <a:path w="344804" h="650239">
                <a:moveTo>
                  <a:pt x="234784" y="58420"/>
                </a:moveTo>
                <a:lnTo>
                  <a:pt x="232676" y="54610"/>
                </a:lnTo>
                <a:lnTo>
                  <a:pt x="253919" y="54610"/>
                </a:lnTo>
                <a:lnTo>
                  <a:pt x="255054" y="57150"/>
                </a:lnTo>
                <a:lnTo>
                  <a:pt x="234314" y="57150"/>
                </a:lnTo>
                <a:lnTo>
                  <a:pt x="234784" y="58420"/>
                </a:lnTo>
                <a:close/>
              </a:path>
              <a:path w="344804" h="650239">
                <a:moveTo>
                  <a:pt x="238925" y="71120"/>
                </a:moveTo>
                <a:lnTo>
                  <a:pt x="237947" y="67310"/>
                </a:lnTo>
                <a:lnTo>
                  <a:pt x="238086" y="67310"/>
                </a:lnTo>
                <a:lnTo>
                  <a:pt x="236918" y="63500"/>
                </a:lnTo>
                <a:lnTo>
                  <a:pt x="237147" y="63500"/>
                </a:lnTo>
                <a:lnTo>
                  <a:pt x="235724" y="60960"/>
                </a:lnTo>
                <a:lnTo>
                  <a:pt x="236054" y="60960"/>
                </a:lnTo>
                <a:lnTo>
                  <a:pt x="234314" y="57150"/>
                </a:lnTo>
                <a:lnTo>
                  <a:pt x="255054" y="57150"/>
                </a:lnTo>
                <a:lnTo>
                  <a:pt x="256387" y="62230"/>
                </a:lnTo>
                <a:lnTo>
                  <a:pt x="257467" y="66040"/>
                </a:lnTo>
                <a:lnTo>
                  <a:pt x="258145" y="69850"/>
                </a:lnTo>
                <a:lnTo>
                  <a:pt x="238848" y="69850"/>
                </a:lnTo>
                <a:lnTo>
                  <a:pt x="238925" y="71120"/>
                </a:lnTo>
                <a:close/>
              </a:path>
              <a:path w="344804" h="650239">
                <a:moveTo>
                  <a:pt x="279450" y="162560"/>
                </a:moveTo>
                <a:lnTo>
                  <a:pt x="274764" y="154940"/>
                </a:lnTo>
                <a:lnTo>
                  <a:pt x="274942" y="154940"/>
                </a:lnTo>
                <a:lnTo>
                  <a:pt x="270065" y="147320"/>
                </a:lnTo>
                <a:lnTo>
                  <a:pt x="260019" y="132080"/>
                </a:lnTo>
                <a:lnTo>
                  <a:pt x="254939" y="123190"/>
                </a:lnTo>
                <a:lnTo>
                  <a:pt x="241223" y="82550"/>
                </a:lnTo>
                <a:lnTo>
                  <a:pt x="239649" y="74930"/>
                </a:lnTo>
                <a:lnTo>
                  <a:pt x="238848" y="69850"/>
                </a:lnTo>
                <a:lnTo>
                  <a:pt x="258145" y="69850"/>
                </a:lnTo>
                <a:lnTo>
                  <a:pt x="259956" y="80010"/>
                </a:lnTo>
                <a:lnTo>
                  <a:pt x="260142" y="80010"/>
                </a:lnTo>
                <a:lnTo>
                  <a:pt x="261708" y="88900"/>
                </a:lnTo>
                <a:lnTo>
                  <a:pt x="261902" y="88900"/>
                </a:lnTo>
                <a:lnTo>
                  <a:pt x="262750" y="92710"/>
                </a:lnTo>
                <a:lnTo>
                  <a:pt x="264020" y="96520"/>
                </a:lnTo>
                <a:lnTo>
                  <a:pt x="263867" y="96520"/>
                </a:lnTo>
                <a:lnTo>
                  <a:pt x="265556" y="101600"/>
                </a:lnTo>
                <a:lnTo>
                  <a:pt x="265855" y="101600"/>
                </a:lnTo>
                <a:lnTo>
                  <a:pt x="267398" y="105410"/>
                </a:lnTo>
                <a:lnTo>
                  <a:pt x="267195" y="105410"/>
                </a:lnTo>
                <a:lnTo>
                  <a:pt x="269493" y="109220"/>
                </a:lnTo>
                <a:lnTo>
                  <a:pt x="269354" y="109220"/>
                </a:lnTo>
                <a:lnTo>
                  <a:pt x="271703" y="114300"/>
                </a:lnTo>
                <a:lnTo>
                  <a:pt x="272206" y="114300"/>
                </a:lnTo>
                <a:lnTo>
                  <a:pt x="276364" y="121920"/>
                </a:lnTo>
                <a:lnTo>
                  <a:pt x="276110" y="121920"/>
                </a:lnTo>
                <a:lnTo>
                  <a:pt x="291020" y="144780"/>
                </a:lnTo>
                <a:lnTo>
                  <a:pt x="295910" y="152400"/>
                </a:lnTo>
                <a:lnTo>
                  <a:pt x="298323" y="157480"/>
                </a:lnTo>
                <a:lnTo>
                  <a:pt x="300647" y="161290"/>
                </a:lnTo>
                <a:lnTo>
                  <a:pt x="279247" y="161290"/>
                </a:lnTo>
                <a:lnTo>
                  <a:pt x="279450" y="162560"/>
                </a:lnTo>
                <a:close/>
              </a:path>
              <a:path w="344804" h="650239">
                <a:moveTo>
                  <a:pt x="260142" y="80010"/>
                </a:moveTo>
                <a:lnTo>
                  <a:pt x="259956" y="80010"/>
                </a:lnTo>
                <a:lnTo>
                  <a:pt x="259918" y="78740"/>
                </a:lnTo>
                <a:lnTo>
                  <a:pt x="260142" y="80010"/>
                </a:lnTo>
                <a:close/>
              </a:path>
              <a:path w="344804" h="650239">
                <a:moveTo>
                  <a:pt x="261902" y="88900"/>
                </a:moveTo>
                <a:lnTo>
                  <a:pt x="261708" y="88900"/>
                </a:lnTo>
                <a:lnTo>
                  <a:pt x="261619" y="87630"/>
                </a:lnTo>
                <a:lnTo>
                  <a:pt x="261902" y="88900"/>
                </a:lnTo>
                <a:close/>
              </a:path>
              <a:path w="344804" h="650239">
                <a:moveTo>
                  <a:pt x="265855" y="101600"/>
                </a:moveTo>
                <a:lnTo>
                  <a:pt x="265556" y="101600"/>
                </a:lnTo>
                <a:lnTo>
                  <a:pt x="265341" y="100330"/>
                </a:lnTo>
                <a:lnTo>
                  <a:pt x="265855" y="101600"/>
                </a:lnTo>
                <a:close/>
              </a:path>
              <a:path w="344804" h="650239">
                <a:moveTo>
                  <a:pt x="272206" y="114300"/>
                </a:moveTo>
                <a:lnTo>
                  <a:pt x="271703" y="114300"/>
                </a:lnTo>
                <a:lnTo>
                  <a:pt x="271513" y="113030"/>
                </a:lnTo>
                <a:lnTo>
                  <a:pt x="272206" y="114300"/>
                </a:lnTo>
                <a:close/>
              </a:path>
              <a:path w="344804" h="650239">
                <a:moveTo>
                  <a:pt x="281495" y="166370"/>
                </a:moveTo>
                <a:lnTo>
                  <a:pt x="279247" y="161290"/>
                </a:lnTo>
                <a:lnTo>
                  <a:pt x="300647" y="161290"/>
                </a:lnTo>
                <a:lnTo>
                  <a:pt x="302304" y="165100"/>
                </a:lnTo>
                <a:lnTo>
                  <a:pt x="281343" y="165100"/>
                </a:lnTo>
                <a:lnTo>
                  <a:pt x="281495" y="166370"/>
                </a:lnTo>
                <a:close/>
              </a:path>
              <a:path w="344804" h="650239">
                <a:moveTo>
                  <a:pt x="287235" y="179070"/>
                </a:moveTo>
                <a:lnTo>
                  <a:pt x="285267" y="173990"/>
                </a:lnTo>
                <a:lnTo>
                  <a:pt x="285419" y="173990"/>
                </a:lnTo>
                <a:lnTo>
                  <a:pt x="283362" y="170180"/>
                </a:lnTo>
                <a:lnTo>
                  <a:pt x="283514" y="170180"/>
                </a:lnTo>
                <a:lnTo>
                  <a:pt x="281343" y="165100"/>
                </a:lnTo>
                <a:lnTo>
                  <a:pt x="302304" y="165100"/>
                </a:lnTo>
                <a:lnTo>
                  <a:pt x="302856" y="166370"/>
                </a:lnTo>
                <a:lnTo>
                  <a:pt x="304965" y="171450"/>
                </a:lnTo>
                <a:lnTo>
                  <a:pt x="307155" y="177800"/>
                </a:lnTo>
                <a:lnTo>
                  <a:pt x="287096" y="177800"/>
                </a:lnTo>
                <a:lnTo>
                  <a:pt x="287235" y="179070"/>
                </a:lnTo>
                <a:close/>
              </a:path>
              <a:path w="344804" h="650239">
                <a:moveTo>
                  <a:pt x="316826" y="354330"/>
                </a:moveTo>
                <a:lnTo>
                  <a:pt x="315620" y="346710"/>
                </a:lnTo>
                <a:lnTo>
                  <a:pt x="312978" y="331470"/>
                </a:lnTo>
                <a:lnTo>
                  <a:pt x="311556" y="322580"/>
                </a:lnTo>
                <a:lnTo>
                  <a:pt x="310108" y="312420"/>
                </a:lnTo>
                <a:lnTo>
                  <a:pt x="307720" y="294640"/>
                </a:lnTo>
                <a:lnTo>
                  <a:pt x="305879" y="278130"/>
                </a:lnTo>
                <a:lnTo>
                  <a:pt x="303923" y="261620"/>
                </a:lnTo>
                <a:lnTo>
                  <a:pt x="302729" y="252730"/>
                </a:lnTo>
                <a:lnTo>
                  <a:pt x="301243" y="242570"/>
                </a:lnTo>
                <a:lnTo>
                  <a:pt x="297345" y="217170"/>
                </a:lnTo>
                <a:lnTo>
                  <a:pt x="296113" y="209550"/>
                </a:lnTo>
                <a:lnTo>
                  <a:pt x="294652" y="203200"/>
                </a:lnTo>
                <a:lnTo>
                  <a:pt x="292773" y="195580"/>
                </a:lnTo>
                <a:lnTo>
                  <a:pt x="290322" y="187960"/>
                </a:lnTo>
                <a:lnTo>
                  <a:pt x="290461" y="187960"/>
                </a:lnTo>
                <a:lnTo>
                  <a:pt x="287096" y="177800"/>
                </a:lnTo>
                <a:lnTo>
                  <a:pt x="307155" y="177800"/>
                </a:lnTo>
                <a:lnTo>
                  <a:pt x="308470" y="181610"/>
                </a:lnTo>
                <a:lnTo>
                  <a:pt x="317360" y="222250"/>
                </a:lnTo>
                <a:lnTo>
                  <a:pt x="320078" y="240030"/>
                </a:lnTo>
                <a:lnTo>
                  <a:pt x="321589" y="250190"/>
                </a:lnTo>
                <a:lnTo>
                  <a:pt x="322833" y="259080"/>
                </a:lnTo>
                <a:lnTo>
                  <a:pt x="324802" y="275590"/>
                </a:lnTo>
                <a:lnTo>
                  <a:pt x="326643" y="292100"/>
                </a:lnTo>
                <a:lnTo>
                  <a:pt x="328993" y="311150"/>
                </a:lnTo>
                <a:lnTo>
                  <a:pt x="329145" y="311150"/>
                </a:lnTo>
                <a:lnTo>
                  <a:pt x="330390" y="320040"/>
                </a:lnTo>
                <a:lnTo>
                  <a:pt x="331774" y="327660"/>
                </a:lnTo>
                <a:lnTo>
                  <a:pt x="334403" y="342900"/>
                </a:lnTo>
                <a:lnTo>
                  <a:pt x="335635" y="350520"/>
                </a:lnTo>
                <a:lnTo>
                  <a:pt x="336008" y="353060"/>
                </a:lnTo>
                <a:lnTo>
                  <a:pt x="316788" y="353060"/>
                </a:lnTo>
                <a:lnTo>
                  <a:pt x="316826" y="354330"/>
                </a:lnTo>
                <a:close/>
              </a:path>
              <a:path w="344804" h="650239">
                <a:moveTo>
                  <a:pt x="329145" y="311150"/>
                </a:moveTo>
                <a:lnTo>
                  <a:pt x="328993" y="311150"/>
                </a:lnTo>
                <a:lnTo>
                  <a:pt x="328968" y="309880"/>
                </a:lnTo>
                <a:lnTo>
                  <a:pt x="329145" y="311150"/>
                </a:lnTo>
                <a:close/>
              </a:path>
              <a:path w="344804" h="650239">
                <a:moveTo>
                  <a:pt x="324688" y="481330"/>
                </a:moveTo>
                <a:lnTo>
                  <a:pt x="323202" y="472440"/>
                </a:lnTo>
                <a:lnTo>
                  <a:pt x="321551" y="463550"/>
                </a:lnTo>
                <a:lnTo>
                  <a:pt x="320776" y="458470"/>
                </a:lnTo>
                <a:lnTo>
                  <a:pt x="320141" y="454660"/>
                </a:lnTo>
                <a:lnTo>
                  <a:pt x="319697" y="448310"/>
                </a:lnTo>
                <a:lnTo>
                  <a:pt x="319620" y="433070"/>
                </a:lnTo>
                <a:lnTo>
                  <a:pt x="319811" y="424180"/>
                </a:lnTo>
                <a:lnTo>
                  <a:pt x="320218" y="410210"/>
                </a:lnTo>
                <a:lnTo>
                  <a:pt x="320344" y="394970"/>
                </a:lnTo>
                <a:lnTo>
                  <a:pt x="320090" y="386080"/>
                </a:lnTo>
                <a:lnTo>
                  <a:pt x="319557" y="377190"/>
                </a:lnTo>
                <a:lnTo>
                  <a:pt x="318769" y="368300"/>
                </a:lnTo>
                <a:lnTo>
                  <a:pt x="317842" y="360680"/>
                </a:lnTo>
                <a:lnTo>
                  <a:pt x="316788" y="353060"/>
                </a:lnTo>
                <a:lnTo>
                  <a:pt x="336008" y="353060"/>
                </a:lnTo>
                <a:lnTo>
                  <a:pt x="336753" y="358140"/>
                </a:lnTo>
                <a:lnTo>
                  <a:pt x="337743" y="367030"/>
                </a:lnTo>
                <a:lnTo>
                  <a:pt x="338569" y="375920"/>
                </a:lnTo>
                <a:lnTo>
                  <a:pt x="339128" y="386080"/>
                </a:lnTo>
                <a:lnTo>
                  <a:pt x="339394" y="394970"/>
                </a:lnTo>
                <a:lnTo>
                  <a:pt x="339305" y="410210"/>
                </a:lnTo>
                <a:lnTo>
                  <a:pt x="338861" y="425450"/>
                </a:lnTo>
                <a:lnTo>
                  <a:pt x="338698" y="433070"/>
                </a:lnTo>
                <a:lnTo>
                  <a:pt x="338581" y="443230"/>
                </a:lnTo>
                <a:lnTo>
                  <a:pt x="338696" y="447040"/>
                </a:lnTo>
                <a:lnTo>
                  <a:pt x="339102" y="452120"/>
                </a:lnTo>
                <a:lnTo>
                  <a:pt x="339648" y="455930"/>
                </a:lnTo>
                <a:lnTo>
                  <a:pt x="340334" y="461010"/>
                </a:lnTo>
                <a:lnTo>
                  <a:pt x="341947" y="468630"/>
                </a:lnTo>
                <a:lnTo>
                  <a:pt x="343484" y="477520"/>
                </a:lnTo>
                <a:lnTo>
                  <a:pt x="343782" y="480060"/>
                </a:lnTo>
                <a:lnTo>
                  <a:pt x="324612" y="480060"/>
                </a:lnTo>
                <a:lnTo>
                  <a:pt x="324688" y="481330"/>
                </a:lnTo>
                <a:close/>
              </a:path>
              <a:path w="344804" h="650239">
                <a:moveTo>
                  <a:pt x="318808" y="369570"/>
                </a:moveTo>
                <a:lnTo>
                  <a:pt x="318670" y="368300"/>
                </a:lnTo>
                <a:lnTo>
                  <a:pt x="318808" y="369570"/>
                </a:lnTo>
                <a:close/>
              </a:path>
              <a:path w="344804" h="650239">
                <a:moveTo>
                  <a:pt x="319570" y="378460"/>
                </a:moveTo>
                <a:lnTo>
                  <a:pt x="319470" y="377190"/>
                </a:lnTo>
                <a:lnTo>
                  <a:pt x="319570" y="378460"/>
                </a:lnTo>
                <a:close/>
              </a:path>
              <a:path w="344804" h="650239">
                <a:moveTo>
                  <a:pt x="320103" y="387350"/>
                </a:moveTo>
                <a:lnTo>
                  <a:pt x="320035" y="386080"/>
                </a:lnTo>
                <a:lnTo>
                  <a:pt x="320103" y="387350"/>
                </a:lnTo>
                <a:close/>
              </a:path>
              <a:path w="344804" h="650239">
                <a:moveTo>
                  <a:pt x="338670" y="434340"/>
                </a:moveTo>
                <a:lnTo>
                  <a:pt x="338670" y="433070"/>
                </a:lnTo>
                <a:lnTo>
                  <a:pt x="338670" y="434340"/>
                </a:lnTo>
                <a:close/>
              </a:path>
              <a:path w="344804" h="650239">
                <a:moveTo>
                  <a:pt x="338807" y="448310"/>
                </a:moveTo>
                <a:lnTo>
                  <a:pt x="338708" y="447040"/>
                </a:lnTo>
                <a:lnTo>
                  <a:pt x="338807" y="448310"/>
                </a:lnTo>
                <a:close/>
              </a:path>
              <a:path w="344804" h="650239">
                <a:moveTo>
                  <a:pt x="344243" y="495300"/>
                </a:moveTo>
                <a:lnTo>
                  <a:pt x="325183" y="495300"/>
                </a:lnTo>
                <a:lnTo>
                  <a:pt x="325276" y="494030"/>
                </a:lnTo>
                <a:lnTo>
                  <a:pt x="325399" y="487680"/>
                </a:lnTo>
                <a:lnTo>
                  <a:pt x="325107" y="483870"/>
                </a:lnTo>
                <a:lnTo>
                  <a:pt x="324612" y="480060"/>
                </a:lnTo>
                <a:lnTo>
                  <a:pt x="343782" y="480060"/>
                </a:lnTo>
                <a:lnTo>
                  <a:pt x="344081" y="482600"/>
                </a:lnTo>
                <a:lnTo>
                  <a:pt x="344436" y="486410"/>
                </a:lnTo>
                <a:lnTo>
                  <a:pt x="344500" y="491490"/>
                </a:lnTo>
                <a:lnTo>
                  <a:pt x="344243" y="495300"/>
                </a:lnTo>
                <a:close/>
              </a:path>
              <a:path w="344804" h="650239">
                <a:moveTo>
                  <a:pt x="325158" y="485140"/>
                </a:moveTo>
                <a:lnTo>
                  <a:pt x="325021" y="483870"/>
                </a:lnTo>
                <a:lnTo>
                  <a:pt x="325158" y="485140"/>
                </a:lnTo>
                <a:close/>
              </a:path>
              <a:path w="344804" h="650239">
                <a:moveTo>
                  <a:pt x="343757" y="499110"/>
                </a:moveTo>
                <a:lnTo>
                  <a:pt x="324599" y="499110"/>
                </a:lnTo>
                <a:lnTo>
                  <a:pt x="324789" y="497840"/>
                </a:lnTo>
                <a:lnTo>
                  <a:pt x="325272" y="494030"/>
                </a:lnTo>
                <a:lnTo>
                  <a:pt x="325183" y="495300"/>
                </a:lnTo>
                <a:lnTo>
                  <a:pt x="344243" y="495300"/>
                </a:lnTo>
                <a:lnTo>
                  <a:pt x="344157" y="496570"/>
                </a:lnTo>
                <a:lnTo>
                  <a:pt x="343757" y="499110"/>
                </a:lnTo>
                <a:close/>
              </a:path>
              <a:path w="344804" h="650239">
                <a:moveTo>
                  <a:pt x="324749" y="497975"/>
                </a:moveTo>
                <a:lnTo>
                  <a:pt x="324767" y="497840"/>
                </a:lnTo>
                <a:lnTo>
                  <a:pt x="324749" y="497975"/>
                </a:lnTo>
                <a:close/>
              </a:path>
              <a:path w="344804" h="650239">
                <a:moveTo>
                  <a:pt x="324599" y="499110"/>
                </a:moveTo>
                <a:lnTo>
                  <a:pt x="324749" y="497975"/>
                </a:lnTo>
                <a:lnTo>
                  <a:pt x="324789" y="497840"/>
                </a:lnTo>
                <a:lnTo>
                  <a:pt x="324599" y="499110"/>
                </a:lnTo>
                <a:close/>
              </a:path>
              <a:path w="344804" h="650239">
                <a:moveTo>
                  <a:pt x="239913" y="603250"/>
                </a:moveTo>
                <a:lnTo>
                  <a:pt x="206730" y="603250"/>
                </a:lnTo>
                <a:lnTo>
                  <a:pt x="210870" y="600710"/>
                </a:lnTo>
                <a:lnTo>
                  <a:pt x="210540" y="600710"/>
                </a:lnTo>
                <a:lnTo>
                  <a:pt x="214515" y="598170"/>
                </a:lnTo>
                <a:lnTo>
                  <a:pt x="214223" y="598170"/>
                </a:lnTo>
                <a:lnTo>
                  <a:pt x="218071" y="595630"/>
                </a:lnTo>
                <a:lnTo>
                  <a:pt x="217716" y="595630"/>
                </a:lnTo>
                <a:lnTo>
                  <a:pt x="225221" y="590550"/>
                </a:lnTo>
                <a:lnTo>
                  <a:pt x="224891" y="590550"/>
                </a:lnTo>
                <a:lnTo>
                  <a:pt x="232359" y="584200"/>
                </a:lnTo>
                <a:lnTo>
                  <a:pt x="232206" y="584200"/>
                </a:lnTo>
                <a:lnTo>
                  <a:pt x="248348" y="570230"/>
                </a:lnTo>
                <a:lnTo>
                  <a:pt x="257784" y="562610"/>
                </a:lnTo>
                <a:lnTo>
                  <a:pt x="267817" y="554990"/>
                </a:lnTo>
                <a:lnTo>
                  <a:pt x="277622" y="548640"/>
                </a:lnTo>
                <a:lnTo>
                  <a:pt x="286956" y="542290"/>
                </a:lnTo>
                <a:lnTo>
                  <a:pt x="295668" y="535940"/>
                </a:lnTo>
                <a:lnTo>
                  <a:pt x="295427" y="535940"/>
                </a:lnTo>
                <a:lnTo>
                  <a:pt x="299631" y="533400"/>
                </a:lnTo>
                <a:lnTo>
                  <a:pt x="299377" y="533400"/>
                </a:lnTo>
                <a:lnTo>
                  <a:pt x="303415" y="529590"/>
                </a:lnTo>
                <a:lnTo>
                  <a:pt x="303110" y="529590"/>
                </a:lnTo>
                <a:lnTo>
                  <a:pt x="306958" y="527050"/>
                </a:lnTo>
                <a:lnTo>
                  <a:pt x="306603" y="527050"/>
                </a:lnTo>
                <a:lnTo>
                  <a:pt x="310248" y="523240"/>
                </a:lnTo>
                <a:lnTo>
                  <a:pt x="309854" y="523240"/>
                </a:lnTo>
                <a:lnTo>
                  <a:pt x="313283" y="520700"/>
                </a:lnTo>
                <a:lnTo>
                  <a:pt x="312864" y="520700"/>
                </a:lnTo>
                <a:lnTo>
                  <a:pt x="316052" y="516890"/>
                </a:lnTo>
                <a:lnTo>
                  <a:pt x="315633" y="516890"/>
                </a:lnTo>
                <a:lnTo>
                  <a:pt x="318554" y="513080"/>
                </a:lnTo>
                <a:lnTo>
                  <a:pt x="318160" y="513080"/>
                </a:lnTo>
                <a:lnTo>
                  <a:pt x="320814" y="509270"/>
                </a:lnTo>
                <a:lnTo>
                  <a:pt x="320446" y="509270"/>
                </a:lnTo>
                <a:lnTo>
                  <a:pt x="322643" y="505460"/>
                </a:lnTo>
                <a:lnTo>
                  <a:pt x="322300" y="505460"/>
                </a:lnTo>
                <a:lnTo>
                  <a:pt x="323926" y="501650"/>
                </a:lnTo>
                <a:lnTo>
                  <a:pt x="323659" y="501650"/>
                </a:lnTo>
                <a:lnTo>
                  <a:pt x="324749" y="497975"/>
                </a:lnTo>
                <a:lnTo>
                  <a:pt x="324599" y="499110"/>
                </a:lnTo>
                <a:lnTo>
                  <a:pt x="343757" y="499110"/>
                </a:lnTo>
                <a:lnTo>
                  <a:pt x="343357" y="501650"/>
                </a:lnTo>
                <a:lnTo>
                  <a:pt x="327558" y="532130"/>
                </a:lnTo>
                <a:lnTo>
                  <a:pt x="323723" y="537210"/>
                </a:lnTo>
                <a:lnTo>
                  <a:pt x="319697" y="541020"/>
                </a:lnTo>
                <a:lnTo>
                  <a:pt x="315518" y="544830"/>
                </a:lnTo>
                <a:lnTo>
                  <a:pt x="311200" y="547370"/>
                </a:lnTo>
                <a:lnTo>
                  <a:pt x="306743" y="551180"/>
                </a:lnTo>
                <a:lnTo>
                  <a:pt x="297713" y="557530"/>
                </a:lnTo>
                <a:lnTo>
                  <a:pt x="288366" y="563880"/>
                </a:lnTo>
                <a:lnTo>
                  <a:pt x="278891" y="570230"/>
                </a:lnTo>
                <a:lnTo>
                  <a:pt x="279196" y="570230"/>
                </a:lnTo>
                <a:lnTo>
                  <a:pt x="269468" y="577850"/>
                </a:lnTo>
                <a:lnTo>
                  <a:pt x="269773" y="577850"/>
                </a:lnTo>
                <a:lnTo>
                  <a:pt x="260553" y="585470"/>
                </a:lnTo>
                <a:lnTo>
                  <a:pt x="260680" y="585470"/>
                </a:lnTo>
                <a:lnTo>
                  <a:pt x="244538" y="599440"/>
                </a:lnTo>
                <a:lnTo>
                  <a:pt x="239913" y="603250"/>
                </a:lnTo>
                <a:close/>
              </a:path>
              <a:path w="344804" h="650239">
                <a:moveTo>
                  <a:pt x="234867" y="607060"/>
                </a:moveTo>
                <a:lnTo>
                  <a:pt x="198564" y="607060"/>
                </a:lnTo>
                <a:lnTo>
                  <a:pt x="203136" y="604520"/>
                </a:lnTo>
                <a:lnTo>
                  <a:pt x="202755" y="604520"/>
                </a:lnTo>
                <a:lnTo>
                  <a:pt x="207098" y="601980"/>
                </a:lnTo>
                <a:lnTo>
                  <a:pt x="206730" y="603250"/>
                </a:lnTo>
                <a:lnTo>
                  <a:pt x="239913" y="603250"/>
                </a:lnTo>
                <a:lnTo>
                  <a:pt x="236829" y="605790"/>
                </a:lnTo>
                <a:lnTo>
                  <a:pt x="234867" y="607060"/>
                </a:lnTo>
                <a:close/>
              </a:path>
              <a:path w="344804" h="650239">
                <a:moveTo>
                  <a:pt x="190614" y="629920"/>
                </a:moveTo>
                <a:lnTo>
                  <a:pt x="36067" y="629920"/>
                </a:lnTo>
                <a:lnTo>
                  <a:pt x="45504" y="628650"/>
                </a:lnTo>
                <a:lnTo>
                  <a:pt x="54711" y="628650"/>
                </a:lnTo>
                <a:lnTo>
                  <a:pt x="64490" y="627380"/>
                </a:lnTo>
                <a:lnTo>
                  <a:pt x="64135" y="627380"/>
                </a:lnTo>
                <a:lnTo>
                  <a:pt x="73355" y="624840"/>
                </a:lnTo>
                <a:lnTo>
                  <a:pt x="72999" y="624840"/>
                </a:lnTo>
                <a:lnTo>
                  <a:pt x="81318" y="623570"/>
                </a:lnTo>
                <a:lnTo>
                  <a:pt x="80975" y="623570"/>
                </a:lnTo>
                <a:lnTo>
                  <a:pt x="111734" y="615950"/>
                </a:lnTo>
                <a:lnTo>
                  <a:pt x="120573" y="614680"/>
                </a:lnTo>
                <a:lnTo>
                  <a:pt x="130378" y="613410"/>
                </a:lnTo>
                <a:lnTo>
                  <a:pt x="135648" y="612140"/>
                </a:lnTo>
                <a:lnTo>
                  <a:pt x="181978" y="612140"/>
                </a:lnTo>
                <a:lnTo>
                  <a:pt x="186283" y="610870"/>
                </a:lnTo>
                <a:lnTo>
                  <a:pt x="185712" y="610870"/>
                </a:lnTo>
                <a:lnTo>
                  <a:pt x="190271" y="609600"/>
                </a:lnTo>
                <a:lnTo>
                  <a:pt x="189725" y="609600"/>
                </a:lnTo>
                <a:lnTo>
                  <a:pt x="194563" y="608330"/>
                </a:lnTo>
                <a:lnTo>
                  <a:pt x="194119" y="608330"/>
                </a:lnTo>
                <a:lnTo>
                  <a:pt x="198958" y="605790"/>
                </a:lnTo>
                <a:lnTo>
                  <a:pt x="198564" y="607060"/>
                </a:lnTo>
                <a:lnTo>
                  <a:pt x="234867" y="607060"/>
                </a:lnTo>
                <a:lnTo>
                  <a:pt x="228980" y="610870"/>
                </a:lnTo>
                <a:lnTo>
                  <a:pt x="224789" y="613410"/>
                </a:lnTo>
                <a:lnTo>
                  <a:pt x="220497" y="617220"/>
                </a:lnTo>
                <a:lnTo>
                  <a:pt x="216014" y="619760"/>
                </a:lnTo>
                <a:lnTo>
                  <a:pt x="211302" y="622300"/>
                </a:lnTo>
                <a:lnTo>
                  <a:pt x="206336" y="623570"/>
                </a:lnTo>
                <a:lnTo>
                  <a:pt x="201066" y="626110"/>
                </a:lnTo>
                <a:lnTo>
                  <a:pt x="195732" y="627380"/>
                </a:lnTo>
                <a:lnTo>
                  <a:pt x="190614" y="629920"/>
                </a:lnTo>
                <a:close/>
              </a:path>
              <a:path w="344804" h="650239">
                <a:moveTo>
                  <a:pt x="181063" y="631190"/>
                </a:moveTo>
                <a:lnTo>
                  <a:pt x="11620" y="631190"/>
                </a:lnTo>
                <a:lnTo>
                  <a:pt x="27419" y="629920"/>
                </a:lnTo>
                <a:lnTo>
                  <a:pt x="185737" y="629920"/>
                </a:lnTo>
                <a:lnTo>
                  <a:pt x="181063" y="631190"/>
                </a:lnTo>
                <a:close/>
              </a:path>
              <a:path w="344804" h="650239">
                <a:moveTo>
                  <a:pt x="12344" y="650240"/>
                </a:moveTo>
                <a:lnTo>
                  <a:pt x="685" y="650240"/>
                </a:lnTo>
                <a:lnTo>
                  <a:pt x="0" y="631190"/>
                </a:lnTo>
                <a:lnTo>
                  <a:pt x="133235" y="631190"/>
                </a:lnTo>
                <a:lnTo>
                  <a:pt x="123812" y="633730"/>
                </a:lnTo>
                <a:lnTo>
                  <a:pt x="124167" y="633730"/>
                </a:lnTo>
                <a:lnTo>
                  <a:pt x="115697" y="635000"/>
                </a:lnTo>
                <a:lnTo>
                  <a:pt x="116052" y="635000"/>
                </a:lnTo>
                <a:lnTo>
                  <a:pt x="100723" y="638810"/>
                </a:lnTo>
                <a:lnTo>
                  <a:pt x="85343" y="642620"/>
                </a:lnTo>
                <a:lnTo>
                  <a:pt x="76669" y="643890"/>
                </a:lnTo>
                <a:lnTo>
                  <a:pt x="37388" y="648970"/>
                </a:lnTo>
                <a:lnTo>
                  <a:pt x="28232" y="648970"/>
                </a:lnTo>
                <a:lnTo>
                  <a:pt x="12344" y="650240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59171" y="2915285"/>
            <a:ext cx="344805" cy="650240"/>
          </a:xfrm>
          <a:custGeom>
            <a:avLst/>
            <a:gdLst/>
            <a:ahLst/>
            <a:cxnLst/>
            <a:rect l="l" t="t" r="r" b="b"/>
            <a:pathLst>
              <a:path w="344804" h="650239">
                <a:moveTo>
                  <a:pt x="241884" y="20319"/>
                </a:moveTo>
                <a:lnTo>
                  <a:pt x="172834" y="20319"/>
                </a:lnTo>
                <a:lnTo>
                  <a:pt x="182041" y="17780"/>
                </a:lnTo>
                <a:lnTo>
                  <a:pt x="181698" y="17780"/>
                </a:lnTo>
                <a:lnTo>
                  <a:pt x="190017" y="15239"/>
                </a:lnTo>
                <a:lnTo>
                  <a:pt x="189763" y="15239"/>
                </a:lnTo>
                <a:lnTo>
                  <a:pt x="212598" y="7619"/>
                </a:lnTo>
                <a:lnTo>
                  <a:pt x="220700" y="5080"/>
                </a:lnTo>
                <a:lnTo>
                  <a:pt x="229450" y="2539"/>
                </a:lnTo>
                <a:lnTo>
                  <a:pt x="234264" y="2539"/>
                </a:lnTo>
                <a:lnTo>
                  <a:pt x="244475" y="0"/>
                </a:lnTo>
                <a:lnTo>
                  <a:pt x="295541" y="0"/>
                </a:lnTo>
                <a:lnTo>
                  <a:pt x="307301" y="1269"/>
                </a:lnTo>
                <a:lnTo>
                  <a:pt x="306092" y="19050"/>
                </a:lnTo>
                <a:lnTo>
                  <a:pt x="246773" y="19050"/>
                </a:lnTo>
                <a:lnTo>
                  <a:pt x="241884" y="20319"/>
                </a:lnTo>
                <a:close/>
              </a:path>
              <a:path w="344804" h="650239">
                <a:moveTo>
                  <a:pt x="306006" y="20319"/>
                </a:moveTo>
                <a:lnTo>
                  <a:pt x="294259" y="19050"/>
                </a:lnTo>
                <a:lnTo>
                  <a:pt x="306092" y="19050"/>
                </a:lnTo>
                <a:lnTo>
                  <a:pt x="306006" y="20319"/>
                </a:lnTo>
                <a:close/>
              </a:path>
              <a:path w="344804" h="650239">
                <a:moveTo>
                  <a:pt x="233235" y="21589"/>
                </a:moveTo>
                <a:lnTo>
                  <a:pt x="164198" y="21589"/>
                </a:lnTo>
                <a:lnTo>
                  <a:pt x="168948" y="20319"/>
                </a:lnTo>
                <a:lnTo>
                  <a:pt x="237718" y="20319"/>
                </a:lnTo>
                <a:lnTo>
                  <a:pt x="233235" y="21589"/>
                </a:lnTo>
                <a:close/>
              </a:path>
              <a:path w="344804" h="650239">
                <a:moveTo>
                  <a:pt x="225310" y="24130"/>
                </a:moveTo>
                <a:lnTo>
                  <a:pt x="225767" y="22860"/>
                </a:lnTo>
                <a:lnTo>
                  <a:pt x="155701" y="22860"/>
                </a:lnTo>
                <a:lnTo>
                  <a:pt x="160261" y="21589"/>
                </a:lnTo>
                <a:lnTo>
                  <a:pt x="233629" y="21589"/>
                </a:lnTo>
                <a:lnTo>
                  <a:pt x="225310" y="24130"/>
                </a:lnTo>
                <a:close/>
              </a:path>
              <a:path w="344804" h="650239">
                <a:moveTo>
                  <a:pt x="103737" y="80010"/>
                </a:moveTo>
                <a:lnTo>
                  <a:pt x="84480" y="80010"/>
                </a:lnTo>
                <a:lnTo>
                  <a:pt x="86969" y="66039"/>
                </a:lnTo>
                <a:lnTo>
                  <a:pt x="88049" y="62230"/>
                </a:lnTo>
                <a:lnTo>
                  <a:pt x="89382" y="57150"/>
                </a:lnTo>
                <a:lnTo>
                  <a:pt x="91084" y="53339"/>
                </a:lnTo>
                <a:lnTo>
                  <a:pt x="93218" y="48260"/>
                </a:lnTo>
                <a:lnTo>
                  <a:pt x="95872" y="44450"/>
                </a:lnTo>
                <a:lnTo>
                  <a:pt x="129527" y="24130"/>
                </a:lnTo>
                <a:lnTo>
                  <a:pt x="133997" y="24130"/>
                </a:lnTo>
                <a:lnTo>
                  <a:pt x="138455" y="22860"/>
                </a:lnTo>
                <a:lnTo>
                  <a:pt x="225767" y="22860"/>
                </a:lnTo>
                <a:lnTo>
                  <a:pt x="218046" y="25400"/>
                </a:lnTo>
                <a:lnTo>
                  <a:pt x="218363" y="25400"/>
                </a:lnTo>
                <a:lnTo>
                  <a:pt x="210934" y="27939"/>
                </a:lnTo>
                <a:lnTo>
                  <a:pt x="195757" y="33019"/>
                </a:lnTo>
                <a:lnTo>
                  <a:pt x="187134" y="35560"/>
                </a:lnTo>
                <a:lnTo>
                  <a:pt x="177520" y="38100"/>
                </a:lnTo>
                <a:lnTo>
                  <a:pt x="167030" y="40639"/>
                </a:lnTo>
                <a:lnTo>
                  <a:pt x="162013" y="40639"/>
                </a:lnTo>
                <a:lnTo>
                  <a:pt x="157162" y="41910"/>
                </a:lnTo>
                <a:lnTo>
                  <a:pt x="140106" y="41910"/>
                </a:lnTo>
                <a:lnTo>
                  <a:pt x="136016" y="43180"/>
                </a:lnTo>
                <a:lnTo>
                  <a:pt x="129794" y="43180"/>
                </a:lnTo>
                <a:lnTo>
                  <a:pt x="125996" y="44450"/>
                </a:lnTo>
                <a:lnTo>
                  <a:pt x="126796" y="44450"/>
                </a:lnTo>
                <a:lnTo>
                  <a:pt x="123101" y="45719"/>
                </a:lnTo>
                <a:lnTo>
                  <a:pt x="123977" y="45719"/>
                </a:lnTo>
                <a:lnTo>
                  <a:pt x="120383" y="46989"/>
                </a:lnTo>
                <a:lnTo>
                  <a:pt x="121272" y="46989"/>
                </a:lnTo>
                <a:lnTo>
                  <a:pt x="119526" y="48260"/>
                </a:lnTo>
                <a:lnTo>
                  <a:pt x="118630" y="48260"/>
                </a:lnTo>
                <a:lnTo>
                  <a:pt x="115252" y="50800"/>
                </a:lnTo>
                <a:lnTo>
                  <a:pt x="116039" y="50800"/>
                </a:lnTo>
                <a:lnTo>
                  <a:pt x="112979" y="53339"/>
                </a:lnTo>
                <a:lnTo>
                  <a:pt x="113703" y="53339"/>
                </a:lnTo>
                <a:lnTo>
                  <a:pt x="112426" y="54610"/>
                </a:lnTo>
                <a:lnTo>
                  <a:pt x="111760" y="54610"/>
                </a:lnTo>
                <a:lnTo>
                  <a:pt x="110354" y="57150"/>
                </a:lnTo>
                <a:lnTo>
                  <a:pt x="110121" y="57150"/>
                </a:lnTo>
                <a:lnTo>
                  <a:pt x="108381" y="60960"/>
                </a:lnTo>
                <a:lnTo>
                  <a:pt x="108712" y="60960"/>
                </a:lnTo>
                <a:lnTo>
                  <a:pt x="107289" y="63500"/>
                </a:lnTo>
                <a:lnTo>
                  <a:pt x="107518" y="63500"/>
                </a:lnTo>
                <a:lnTo>
                  <a:pt x="106349" y="67310"/>
                </a:lnTo>
                <a:lnTo>
                  <a:pt x="106489" y="67310"/>
                </a:lnTo>
                <a:lnTo>
                  <a:pt x="105837" y="69850"/>
                </a:lnTo>
                <a:lnTo>
                  <a:pt x="105587" y="69850"/>
                </a:lnTo>
                <a:lnTo>
                  <a:pt x="104736" y="74930"/>
                </a:lnTo>
                <a:lnTo>
                  <a:pt x="103737" y="80010"/>
                </a:lnTo>
                <a:close/>
              </a:path>
              <a:path w="344804" h="650239">
                <a:moveTo>
                  <a:pt x="129108" y="44450"/>
                </a:moveTo>
                <a:lnTo>
                  <a:pt x="129794" y="43180"/>
                </a:lnTo>
                <a:lnTo>
                  <a:pt x="132994" y="43180"/>
                </a:lnTo>
                <a:lnTo>
                  <a:pt x="129108" y="44450"/>
                </a:lnTo>
                <a:close/>
              </a:path>
              <a:path w="344804" h="650239">
                <a:moveTo>
                  <a:pt x="117779" y="49530"/>
                </a:moveTo>
                <a:lnTo>
                  <a:pt x="118630" y="48260"/>
                </a:lnTo>
                <a:lnTo>
                  <a:pt x="119526" y="48260"/>
                </a:lnTo>
                <a:lnTo>
                  <a:pt x="117779" y="49530"/>
                </a:lnTo>
                <a:close/>
              </a:path>
              <a:path w="344804" h="650239">
                <a:moveTo>
                  <a:pt x="111150" y="55880"/>
                </a:moveTo>
                <a:lnTo>
                  <a:pt x="111760" y="54610"/>
                </a:lnTo>
                <a:lnTo>
                  <a:pt x="112426" y="54610"/>
                </a:lnTo>
                <a:lnTo>
                  <a:pt x="111150" y="55880"/>
                </a:lnTo>
                <a:close/>
              </a:path>
              <a:path w="344804" h="650239">
                <a:moveTo>
                  <a:pt x="109651" y="58419"/>
                </a:moveTo>
                <a:lnTo>
                  <a:pt x="110121" y="57150"/>
                </a:lnTo>
                <a:lnTo>
                  <a:pt x="110354" y="57150"/>
                </a:lnTo>
                <a:lnTo>
                  <a:pt x="109651" y="58419"/>
                </a:lnTo>
                <a:close/>
              </a:path>
              <a:path w="344804" h="650239">
                <a:moveTo>
                  <a:pt x="105511" y="71119"/>
                </a:moveTo>
                <a:lnTo>
                  <a:pt x="105587" y="69850"/>
                </a:lnTo>
                <a:lnTo>
                  <a:pt x="105837" y="69850"/>
                </a:lnTo>
                <a:lnTo>
                  <a:pt x="105511" y="71119"/>
                </a:lnTo>
                <a:close/>
              </a:path>
              <a:path w="344804" h="650239">
                <a:moveTo>
                  <a:pt x="102061" y="88900"/>
                </a:moveTo>
                <a:lnTo>
                  <a:pt x="82727" y="88900"/>
                </a:lnTo>
                <a:lnTo>
                  <a:pt x="84518" y="78739"/>
                </a:lnTo>
                <a:lnTo>
                  <a:pt x="84480" y="80010"/>
                </a:lnTo>
                <a:lnTo>
                  <a:pt x="103737" y="80010"/>
                </a:lnTo>
                <a:lnTo>
                  <a:pt x="103212" y="82550"/>
                </a:lnTo>
                <a:lnTo>
                  <a:pt x="102061" y="88900"/>
                </a:lnTo>
                <a:close/>
              </a:path>
              <a:path w="344804" h="650239">
                <a:moveTo>
                  <a:pt x="99006" y="101600"/>
                </a:moveTo>
                <a:lnTo>
                  <a:pt x="78879" y="101600"/>
                </a:lnTo>
                <a:lnTo>
                  <a:pt x="80568" y="96519"/>
                </a:lnTo>
                <a:lnTo>
                  <a:pt x="80416" y="96519"/>
                </a:lnTo>
                <a:lnTo>
                  <a:pt x="81787" y="92710"/>
                </a:lnTo>
                <a:lnTo>
                  <a:pt x="82816" y="87630"/>
                </a:lnTo>
                <a:lnTo>
                  <a:pt x="82727" y="88900"/>
                </a:lnTo>
                <a:lnTo>
                  <a:pt x="102061" y="88900"/>
                </a:lnTo>
                <a:lnTo>
                  <a:pt x="101371" y="92710"/>
                </a:lnTo>
                <a:lnTo>
                  <a:pt x="100139" y="97789"/>
                </a:lnTo>
                <a:lnTo>
                  <a:pt x="99006" y="101600"/>
                </a:lnTo>
                <a:close/>
              </a:path>
              <a:path w="344804" h="650239">
                <a:moveTo>
                  <a:pt x="93872" y="114300"/>
                </a:moveTo>
                <a:lnTo>
                  <a:pt x="72732" y="114300"/>
                </a:lnTo>
                <a:lnTo>
                  <a:pt x="75082" y="109219"/>
                </a:lnTo>
                <a:lnTo>
                  <a:pt x="74942" y="109219"/>
                </a:lnTo>
                <a:lnTo>
                  <a:pt x="77241" y="105410"/>
                </a:lnTo>
                <a:lnTo>
                  <a:pt x="77038" y="105410"/>
                </a:lnTo>
                <a:lnTo>
                  <a:pt x="79095" y="100330"/>
                </a:lnTo>
                <a:lnTo>
                  <a:pt x="78879" y="101600"/>
                </a:lnTo>
                <a:lnTo>
                  <a:pt x="99006" y="101600"/>
                </a:lnTo>
                <a:lnTo>
                  <a:pt x="98628" y="102869"/>
                </a:lnTo>
                <a:lnTo>
                  <a:pt x="96748" y="107950"/>
                </a:lnTo>
                <a:lnTo>
                  <a:pt x="94487" y="113030"/>
                </a:lnTo>
                <a:lnTo>
                  <a:pt x="93872" y="114300"/>
                </a:lnTo>
                <a:close/>
              </a:path>
              <a:path w="344804" h="650239">
                <a:moveTo>
                  <a:pt x="34498" y="311150"/>
                </a:moveTo>
                <a:lnTo>
                  <a:pt x="15443" y="311150"/>
                </a:lnTo>
                <a:lnTo>
                  <a:pt x="17805" y="292100"/>
                </a:lnTo>
                <a:lnTo>
                  <a:pt x="22847" y="250189"/>
                </a:lnTo>
                <a:lnTo>
                  <a:pt x="27089" y="222250"/>
                </a:lnTo>
                <a:lnTo>
                  <a:pt x="35979" y="181610"/>
                </a:lnTo>
                <a:lnTo>
                  <a:pt x="46113" y="157480"/>
                </a:lnTo>
                <a:lnTo>
                  <a:pt x="48526" y="152400"/>
                </a:lnTo>
                <a:lnTo>
                  <a:pt x="53416" y="144780"/>
                </a:lnTo>
                <a:lnTo>
                  <a:pt x="68325" y="121919"/>
                </a:lnTo>
                <a:lnTo>
                  <a:pt x="68072" y="121919"/>
                </a:lnTo>
                <a:lnTo>
                  <a:pt x="72923" y="113030"/>
                </a:lnTo>
                <a:lnTo>
                  <a:pt x="72732" y="114300"/>
                </a:lnTo>
                <a:lnTo>
                  <a:pt x="93872" y="114300"/>
                </a:lnTo>
                <a:lnTo>
                  <a:pt x="92024" y="118110"/>
                </a:lnTo>
                <a:lnTo>
                  <a:pt x="89496" y="123189"/>
                </a:lnTo>
                <a:lnTo>
                  <a:pt x="84416" y="132080"/>
                </a:lnTo>
                <a:lnTo>
                  <a:pt x="74358" y="147319"/>
                </a:lnTo>
                <a:lnTo>
                  <a:pt x="69494" y="154939"/>
                </a:lnTo>
                <a:lnTo>
                  <a:pt x="69672" y="154939"/>
                </a:lnTo>
                <a:lnTo>
                  <a:pt x="65766" y="161289"/>
                </a:lnTo>
                <a:lnTo>
                  <a:pt x="65189" y="161289"/>
                </a:lnTo>
                <a:lnTo>
                  <a:pt x="63503" y="165100"/>
                </a:lnTo>
                <a:lnTo>
                  <a:pt x="63093" y="165100"/>
                </a:lnTo>
                <a:lnTo>
                  <a:pt x="60921" y="170180"/>
                </a:lnTo>
                <a:lnTo>
                  <a:pt x="61074" y="170180"/>
                </a:lnTo>
                <a:lnTo>
                  <a:pt x="59016" y="173989"/>
                </a:lnTo>
                <a:lnTo>
                  <a:pt x="59169" y="173989"/>
                </a:lnTo>
                <a:lnTo>
                  <a:pt x="57692" y="177800"/>
                </a:lnTo>
                <a:lnTo>
                  <a:pt x="57340" y="177800"/>
                </a:lnTo>
                <a:lnTo>
                  <a:pt x="53975" y="187960"/>
                </a:lnTo>
                <a:lnTo>
                  <a:pt x="54114" y="187960"/>
                </a:lnTo>
                <a:lnTo>
                  <a:pt x="51536" y="195580"/>
                </a:lnTo>
                <a:lnTo>
                  <a:pt x="49695" y="203200"/>
                </a:lnTo>
                <a:lnTo>
                  <a:pt x="48260" y="209550"/>
                </a:lnTo>
                <a:lnTo>
                  <a:pt x="47053" y="217169"/>
                </a:lnTo>
                <a:lnTo>
                  <a:pt x="43192" y="242569"/>
                </a:lnTo>
                <a:lnTo>
                  <a:pt x="41694" y="252730"/>
                </a:lnTo>
                <a:lnTo>
                  <a:pt x="40487" y="261619"/>
                </a:lnTo>
                <a:lnTo>
                  <a:pt x="38557" y="278130"/>
                </a:lnTo>
                <a:lnTo>
                  <a:pt x="36715" y="294639"/>
                </a:lnTo>
                <a:lnTo>
                  <a:pt x="34498" y="311150"/>
                </a:lnTo>
                <a:close/>
              </a:path>
              <a:path w="344804" h="650239">
                <a:moveTo>
                  <a:pt x="64985" y="162560"/>
                </a:moveTo>
                <a:lnTo>
                  <a:pt x="65189" y="161289"/>
                </a:lnTo>
                <a:lnTo>
                  <a:pt x="65766" y="161289"/>
                </a:lnTo>
                <a:lnTo>
                  <a:pt x="64985" y="162560"/>
                </a:lnTo>
                <a:close/>
              </a:path>
              <a:path w="344804" h="650239">
                <a:moveTo>
                  <a:pt x="62941" y="166369"/>
                </a:moveTo>
                <a:lnTo>
                  <a:pt x="63093" y="165100"/>
                </a:lnTo>
                <a:lnTo>
                  <a:pt x="63503" y="165100"/>
                </a:lnTo>
                <a:lnTo>
                  <a:pt x="62941" y="166369"/>
                </a:lnTo>
                <a:close/>
              </a:path>
              <a:path w="344804" h="650239">
                <a:moveTo>
                  <a:pt x="57200" y="179069"/>
                </a:moveTo>
                <a:lnTo>
                  <a:pt x="57340" y="177800"/>
                </a:lnTo>
                <a:lnTo>
                  <a:pt x="57692" y="177800"/>
                </a:lnTo>
                <a:lnTo>
                  <a:pt x="57200" y="179069"/>
                </a:lnTo>
                <a:close/>
              </a:path>
              <a:path w="344804" h="650239">
                <a:moveTo>
                  <a:pt x="24739" y="448310"/>
                </a:moveTo>
                <a:lnTo>
                  <a:pt x="5702" y="448310"/>
                </a:lnTo>
                <a:lnTo>
                  <a:pt x="5854" y="443229"/>
                </a:lnTo>
                <a:lnTo>
                  <a:pt x="5765" y="433070"/>
                </a:lnTo>
                <a:lnTo>
                  <a:pt x="5549" y="424179"/>
                </a:lnTo>
                <a:lnTo>
                  <a:pt x="5130" y="410210"/>
                </a:lnTo>
                <a:lnTo>
                  <a:pt x="6692" y="367029"/>
                </a:lnTo>
                <a:lnTo>
                  <a:pt x="12687" y="327660"/>
                </a:lnTo>
                <a:lnTo>
                  <a:pt x="14071" y="320039"/>
                </a:lnTo>
                <a:lnTo>
                  <a:pt x="15468" y="309880"/>
                </a:lnTo>
                <a:lnTo>
                  <a:pt x="15443" y="311150"/>
                </a:lnTo>
                <a:lnTo>
                  <a:pt x="34498" y="311150"/>
                </a:lnTo>
                <a:lnTo>
                  <a:pt x="32880" y="322580"/>
                </a:lnTo>
                <a:lnTo>
                  <a:pt x="31457" y="331469"/>
                </a:lnTo>
                <a:lnTo>
                  <a:pt x="28803" y="346710"/>
                </a:lnTo>
                <a:lnTo>
                  <a:pt x="27810" y="353060"/>
                </a:lnTo>
                <a:lnTo>
                  <a:pt x="27647" y="353060"/>
                </a:lnTo>
                <a:lnTo>
                  <a:pt x="26555" y="360679"/>
                </a:lnTo>
                <a:lnTo>
                  <a:pt x="25766" y="368300"/>
                </a:lnTo>
                <a:lnTo>
                  <a:pt x="24966" y="377189"/>
                </a:lnTo>
                <a:lnTo>
                  <a:pt x="24401" y="386079"/>
                </a:lnTo>
                <a:lnTo>
                  <a:pt x="24091" y="394970"/>
                </a:lnTo>
                <a:lnTo>
                  <a:pt x="24217" y="410210"/>
                </a:lnTo>
                <a:lnTo>
                  <a:pt x="24652" y="425450"/>
                </a:lnTo>
                <a:lnTo>
                  <a:pt x="24815" y="433070"/>
                </a:lnTo>
                <a:lnTo>
                  <a:pt x="24739" y="448310"/>
                </a:lnTo>
                <a:close/>
              </a:path>
              <a:path w="344804" h="650239">
                <a:moveTo>
                  <a:pt x="27609" y="354329"/>
                </a:moveTo>
                <a:lnTo>
                  <a:pt x="27647" y="353060"/>
                </a:lnTo>
                <a:lnTo>
                  <a:pt x="27810" y="353060"/>
                </a:lnTo>
                <a:lnTo>
                  <a:pt x="27609" y="354329"/>
                </a:lnTo>
                <a:close/>
              </a:path>
              <a:path w="344804" h="650239">
                <a:moveTo>
                  <a:pt x="25628" y="369570"/>
                </a:moveTo>
                <a:lnTo>
                  <a:pt x="25666" y="368300"/>
                </a:lnTo>
                <a:lnTo>
                  <a:pt x="25628" y="369570"/>
                </a:lnTo>
                <a:close/>
              </a:path>
              <a:path w="344804" h="650239">
                <a:moveTo>
                  <a:pt x="24866" y="378460"/>
                </a:moveTo>
                <a:lnTo>
                  <a:pt x="24879" y="377189"/>
                </a:lnTo>
                <a:lnTo>
                  <a:pt x="24866" y="378460"/>
                </a:lnTo>
                <a:close/>
              </a:path>
              <a:path w="344804" h="650239">
                <a:moveTo>
                  <a:pt x="24333" y="387350"/>
                </a:moveTo>
                <a:lnTo>
                  <a:pt x="24345" y="386079"/>
                </a:lnTo>
                <a:lnTo>
                  <a:pt x="24333" y="387350"/>
                </a:lnTo>
                <a:close/>
              </a:path>
              <a:path w="344804" h="650239">
                <a:moveTo>
                  <a:pt x="5765" y="434339"/>
                </a:moveTo>
                <a:lnTo>
                  <a:pt x="5740" y="433070"/>
                </a:lnTo>
                <a:lnTo>
                  <a:pt x="5765" y="434339"/>
                </a:lnTo>
                <a:close/>
              </a:path>
              <a:path w="344804" h="650239">
                <a:moveTo>
                  <a:pt x="308368" y="629920"/>
                </a:moveTo>
                <a:lnTo>
                  <a:pt x="153822" y="629920"/>
                </a:lnTo>
                <a:lnTo>
                  <a:pt x="148704" y="627379"/>
                </a:lnTo>
                <a:lnTo>
                  <a:pt x="143370" y="626110"/>
                </a:lnTo>
                <a:lnTo>
                  <a:pt x="138099" y="623570"/>
                </a:lnTo>
                <a:lnTo>
                  <a:pt x="133134" y="622300"/>
                </a:lnTo>
                <a:lnTo>
                  <a:pt x="128422" y="619760"/>
                </a:lnTo>
                <a:lnTo>
                  <a:pt x="123939" y="617220"/>
                </a:lnTo>
                <a:lnTo>
                  <a:pt x="119646" y="613410"/>
                </a:lnTo>
                <a:lnTo>
                  <a:pt x="115455" y="610870"/>
                </a:lnTo>
                <a:lnTo>
                  <a:pt x="107607" y="605789"/>
                </a:lnTo>
                <a:lnTo>
                  <a:pt x="99898" y="599439"/>
                </a:lnTo>
                <a:lnTo>
                  <a:pt x="83756" y="585470"/>
                </a:lnTo>
                <a:lnTo>
                  <a:pt x="74663" y="577850"/>
                </a:lnTo>
                <a:lnTo>
                  <a:pt x="74968" y="577850"/>
                </a:lnTo>
                <a:lnTo>
                  <a:pt x="65239" y="570229"/>
                </a:lnTo>
                <a:lnTo>
                  <a:pt x="65544" y="570229"/>
                </a:lnTo>
                <a:lnTo>
                  <a:pt x="55968" y="563879"/>
                </a:lnTo>
                <a:lnTo>
                  <a:pt x="46723" y="557529"/>
                </a:lnTo>
                <a:lnTo>
                  <a:pt x="37693" y="551179"/>
                </a:lnTo>
                <a:lnTo>
                  <a:pt x="33248" y="547370"/>
                </a:lnTo>
                <a:lnTo>
                  <a:pt x="28917" y="544829"/>
                </a:lnTo>
                <a:lnTo>
                  <a:pt x="24739" y="541020"/>
                </a:lnTo>
                <a:lnTo>
                  <a:pt x="20713" y="537210"/>
                </a:lnTo>
                <a:lnTo>
                  <a:pt x="16878" y="532129"/>
                </a:lnTo>
                <a:lnTo>
                  <a:pt x="13271" y="528320"/>
                </a:lnTo>
                <a:lnTo>
                  <a:pt x="0" y="486410"/>
                </a:lnTo>
                <a:lnTo>
                  <a:pt x="355" y="482600"/>
                </a:lnTo>
                <a:lnTo>
                  <a:pt x="952" y="477520"/>
                </a:lnTo>
                <a:lnTo>
                  <a:pt x="2489" y="468629"/>
                </a:lnTo>
                <a:lnTo>
                  <a:pt x="4140" y="461010"/>
                </a:lnTo>
                <a:lnTo>
                  <a:pt x="4825" y="455929"/>
                </a:lnTo>
                <a:lnTo>
                  <a:pt x="5372" y="452120"/>
                </a:lnTo>
                <a:lnTo>
                  <a:pt x="5727" y="447039"/>
                </a:lnTo>
                <a:lnTo>
                  <a:pt x="5702" y="448310"/>
                </a:lnTo>
                <a:lnTo>
                  <a:pt x="24739" y="448310"/>
                </a:lnTo>
                <a:lnTo>
                  <a:pt x="24295" y="454660"/>
                </a:lnTo>
                <a:lnTo>
                  <a:pt x="23660" y="458470"/>
                </a:lnTo>
                <a:lnTo>
                  <a:pt x="22885" y="463550"/>
                </a:lnTo>
                <a:lnTo>
                  <a:pt x="21221" y="472439"/>
                </a:lnTo>
                <a:lnTo>
                  <a:pt x="19960" y="480060"/>
                </a:lnTo>
                <a:lnTo>
                  <a:pt x="19824" y="480060"/>
                </a:lnTo>
                <a:lnTo>
                  <a:pt x="19415" y="483870"/>
                </a:lnTo>
                <a:lnTo>
                  <a:pt x="19117" y="486410"/>
                </a:lnTo>
                <a:lnTo>
                  <a:pt x="19037" y="487679"/>
                </a:lnTo>
                <a:lnTo>
                  <a:pt x="18973" y="491489"/>
                </a:lnTo>
                <a:lnTo>
                  <a:pt x="19253" y="495300"/>
                </a:lnTo>
                <a:lnTo>
                  <a:pt x="19669" y="497839"/>
                </a:lnTo>
                <a:lnTo>
                  <a:pt x="19837" y="499110"/>
                </a:lnTo>
                <a:lnTo>
                  <a:pt x="20023" y="499110"/>
                </a:lnTo>
                <a:lnTo>
                  <a:pt x="20777" y="501650"/>
                </a:lnTo>
                <a:lnTo>
                  <a:pt x="20510" y="501650"/>
                </a:lnTo>
                <a:lnTo>
                  <a:pt x="22136" y="505460"/>
                </a:lnTo>
                <a:lnTo>
                  <a:pt x="21793" y="505460"/>
                </a:lnTo>
                <a:lnTo>
                  <a:pt x="23990" y="509270"/>
                </a:lnTo>
                <a:lnTo>
                  <a:pt x="23622" y="509270"/>
                </a:lnTo>
                <a:lnTo>
                  <a:pt x="26276" y="513079"/>
                </a:lnTo>
                <a:lnTo>
                  <a:pt x="25882" y="513079"/>
                </a:lnTo>
                <a:lnTo>
                  <a:pt x="28803" y="516889"/>
                </a:lnTo>
                <a:lnTo>
                  <a:pt x="28384" y="516889"/>
                </a:lnTo>
                <a:lnTo>
                  <a:pt x="31572" y="520700"/>
                </a:lnTo>
                <a:lnTo>
                  <a:pt x="31153" y="520700"/>
                </a:lnTo>
                <a:lnTo>
                  <a:pt x="34582" y="524510"/>
                </a:lnTo>
                <a:lnTo>
                  <a:pt x="35403" y="524510"/>
                </a:lnTo>
                <a:lnTo>
                  <a:pt x="37833" y="527050"/>
                </a:lnTo>
                <a:lnTo>
                  <a:pt x="37477" y="527050"/>
                </a:lnTo>
                <a:lnTo>
                  <a:pt x="41325" y="529589"/>
                </a:lnTo>
                <a:lnTo>
                  <a:pt x="41021" y="529589"/>
                </a:lnTo>
                <a:lnTo>
                  <a:pt x="45059" y="533400"/>
                </a:lnTo>
                <a:lnTo>
                  <a:pt x="44805" y="533400"/>
                </a:lnTo>
                <a:lnTo>
                  <a:pt x="49009" y="535939"/>
                </a:lnTo>
                <a:lnTo>
                  <a:pt x="48768" y="535939"/>
                </a:lnTo>
                <a:lnTo>
                  <a:pt x="57607" y="542289"/>
                </a:lnTo>
                <a:lnTo>
                  <a:pt x="66814" y="548639"/>
                </a:lnTo>
                <a:lnTo>
                  <a:pt x="76619" y="554989"/>
                </a:lnTo>
                <a:lnTo>
                  <a:pt x="86652" y="562610"/>
                </a:lnTo>
                <a:lnTo>
                  <a:pt x="96088" y="570229"/>
                </a:lnTo>
                <a:lnTo>
                  <a:pt x="112229" y="584200"/>
                </a:lnTo>
                <a:lnTo>
                  <a:pt x="112077" y="584200"/>
                </a:lnTo>
                <a:lnTo>
                  <a:pt x="119545" y="590550"/>
                </a:lnTo>
                <a:lnTo>
                  <a:pt x="119214" y="590550"/>
                </a:lnTo>
                <a:lnTo>
                  <a:pt x="126720" y="595629"/>
                </a:lnTo>
                <a:lnTo>
                  <a:pt x="126364" y="595629"/>
                </a:lnTo>
                <a:lnTo>
                  <a:pt x="130213" y="598170"/>
                </a:lnTo>
                <a:lnTo>
                  <a:pt x="129921" y="598170"/>
                </a:lnTo>
                <a:lnTo>
                  <a:pt x="133896" y="600710"/>
                </a:lnTo>
                <a:lnTo>
                  <a:pt x="133565" y="600710"/>
                </a:lnTo>
                <a:lnTo>
                  <a:pt x="137706" y="603250"/>
                </a:lnTo>
                <a:lnTo>
                  <a:pt x="139509" y="603250"/>
                </a:lnTo>
                <a:lnTo>
                  <a:pt x="141681" y="604520"/>
                </a:lnTo>
                <a:lnTo>
                  <a:pt x="141300" y="604520"/>
                </a:lnTo>
                <a:lnTo>
                  <a:pt x="145872" y="607060"/>
                </a:lnTo>
                <a:lnTo>
                  <a:pt x="145478" y="607060"/>
                </a:lnTo>
                <a:lnTo>
                  <a:pt x="150317" y="608329"/>
                </a:lnTo>
                <a:lnTo>
                  <a:pt x="149872" y="608329"/>
                </a:lnTo>
                <a:lnTo>
                  <a:pt x="154711" y="609600"/>
                </a:lnTo>
                <a:lnTo>
                  <a:pt x="154165" y="609600"/>
                </a:lnTo>
                <a:lnTo>
                  <a:pt x="158724" y="610870"/>
                </a:lnTo>
                <a:lnTo>
                  <a:pt x="158153" y="610870"/>
                </a:lnTo>
                <a:lnTo>
                  <a:pt x="162458" y="612139"/>
                </a:lnTo>
                <a:lnTo>
                  <a:pt x="208787" y="612139"/>
                </a:lnTo>
                <a:lnTo>
                  <a:pt x="214058" y="613410"/>
                </a:lnTo>
                <a:lnTo>
                  <a:pt x="223862" y="614679"/>
                </a:lnTo>
                <a:lnTo>
                  <a:pt x="232702" y="615950"/>
                </a:lnTo>
                <a:lnTo>
                  <a:pt x="263461" y="623570"/>
                </a:lnTo>
                <a:lnTo>
                  <a:pt x="263118" y="623570"/>
                </a:lnTo>
                <a:lnTo>
                  <a:pt x="271437" y="624839"/>
                </a:lnTo>
                <a:lnTo>
                  <a:pt x="271081" y="624839"/>
                </a:lnTo>
                <a:lnTo>
                  <a:pt x="280301" y="627379"/>
                </a:lnTo>
                <a:lnTo>
                  <a:pt x="279946" y="627379"/>
                </a:lnTo>
                <a:lnTo>
                  <a:pt x="289725" y="628650"/>
                </a:lnTo>
                <a:lnTo>
                  <a:pt x="298932" y="628650"/>
                </a:lnTo>
                <a:lnTo>
                  <a:pt x="308368" y="629920"/>
                </a:lnTo>
                <a:close/>
              </a:path>
              <a:path w="344804" h="650239">
                <a:moveTo>
                  <a:pt x="19748" y="481329"/>
                </a:moveTo>
                <a:lnTo>
                  <a:pt x="19824" y="480060"/>
                </a:lnTo>
                <a:lnTo>
                  <a:pt x="19960" y="480060"/>
                </a:lnTo>
                <a:lnTo>
                  <a:pt x="19748" y="481329"/>
                </a:lnTo>
                <a:close/>
              </a:path>
              <a:path w="344804" h="650239">
                <a:moveTo>
                  <a:pt x="19278" y="485139"/>
                </a:moveTo>
                <a:lnTo>
                  <a:pt x="19329" y="483870"/>
                </a:lnTo>
                <a:lnTo>
                  <a:pt x="19278" y="485139"/>
                </a:lnTo>
                <a:close/>
              </a:path>
              <a:path w="344804" h="650239">
                <a:moveTo>
                  <a:pt x="19332" y="495300"/>
                </a:moveTo>
                <a:lnTo>
                  <a:pt x="19164" y="494029"/>
                </a:lnTo>
                <a:lnTo>
                  <a:pt x="19332" y="495300"/>
                </a:lnTo>
                <a:close/>
              </a:path>
              <a:path w="344804" h="650239">
                <a:moveTo>
                  <a:pt x="19837" y="499110"/>
                </a:moveTo>
                <a:lnTo>
                  <a:pt x="19646" y="497839"/>
                </a:lnTo>
                <a:lnTo>
                  <a:pt x="19687" y="497975"/>
                </a:lnTo>
                <a:lnTo>
                  <a:pt x="19837" y="499110"/>
                </a:lnTo>
                <a:close/>
              </a:path>
              <a:path w="344804" h="650239">
                <a:moveTo>
                  <a:pt x="19687" y="497975"/>
                </a:moveTo>
                <a:lnTo>
                  <a:pt x="19646" y="497839"/>
                </a:lnTo>
                <a:lnTo>
                  <a:pt x="19687" y="497975"/>
                </a:lnTo>
                <a:close/>
              </a:path>
              <a:path w="344804" h="650239">
                <a:moveTo>
                  <a:pt x="20023" y="499110"/>
                </a:moveTo>
                <a:lnTo>
                  <a:pt x="19837" y="499110"/>
                </a:lnTo>
                <a:lnTo>
                  <a:pt x="19687" y="497975"/>
                </a:lnTo>
                <a:lnTo>
                  <a:pt x="20023" y="499110"/>
                </a:lnTo>
                <a:close/>
              </a:path>
              <a:path w="344804" h="650239">
                <a:moveTo>
                  <a:pt x="35403" y="524510"/>
                </a:moveTo>
                <a:lnTo>
                  <a:pt x="34582" y="524510"/>
                </a:lnTo>
                <a:lnTo>
                  <a:pt x="34188" y="523239"/>
                </a:lnTo>
                <a:lnTo>
                  <a:pt x="35403" y="524510"/>
                </a:lnTo>
                <a:close/>
              </a:path>
              <a:path w="344804" h="650239">
                <a:moveTo>
                  <a:pt x="139509" y="603250"/>
                </a:moveTo>
                <a:lnTo>
                  <a:pt x="137706" y="603250"/>
                </a:lnTo>
                <a:lnTo>
                  <a:pt x="137337" y="601979"/>
                </a:lnTo>
                <a:lnTo>
                  <a:pt x="139509" y="603250"/>
                </a:lnTo>
                <a:close/>
              </a:path>
              <a:path w="344804" h="650239">
                <a:moveTo>
                  <a:pt x="332816" y="631189"/>
                </a:moveTo>
                <a:lnTo>
                  <a:pt x="163372" y="631189"/>
                </a:lnTo>
                <a:lnTo>
                  <a:pt x="158699" y="629920"/>
                </a:lnTo>
                <a:lnTo>
                  <a:pt x="317017" y="629920"/>
                </a:lnTo>
                <a:lnTo>
                  <a:pt x="332816" y="631189"/>
                </a:lnTo>
                <a:close/>
              </a:path>
              <a:path w="344804" h="650239">
                <a:moveTo>
                  <a:pt x="343750" y="650239"/>
                </a:moveTo>
                <a:lnTo>
                  <a:pt x="332092" y="650239"/>
                </a:lnTo>
                <a:lnTo>
                  <a:pt x="316204" y="648970"/>
                </a:lnTo>
                <a:lnTo>
                  <a:pt x="307047" y="648970"/>
                </a:lnTo>
                <a:lnTo>
                  <a:pt x="267766" y="643889"/>
                </a:lnTo>
                <a:lnTo>
                  <a:pt x="259092" y="642620"/>
                </a:lnTo>
                <a:lnTo>
                  <a:pt x="243700" y="638810"/>
                </a:lnTo>
                <a:lnTo>
                  <a:pt x="228384" y="635000"/>
                </a:lnTo>
                <a:lnTo>
                  <a:pt x="228739" y="635000"/>
                </a:lnTo>
                <a:lnTo>
                  <a:pt x="220268" y="633729"/>
                </a:lnTo>
                <a:lnTo>
                  <a:pt x="220624" y="633729"/>
                </a:lnTo>
                <a:lnTo>
                  <a:pt x="211200" y="631189"/>
                </a:lnTo>
                <a:lnTo>
                  <a:pt x="344436" y="631189"/>
                </a:lnTo>
                <a:lnTo>
                  <a:pt x="343750" y="650239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947920" y="4977003"/>
            <a:ext cx="55511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00" spc="-20" dirty="0">
                <a:latin typeface="SimSun"/>
                <a:cs typeface="SimSun"/>
              </a:rPr>
              <a:t>本例存在</a:t>
            </a:r>
            <a:r>
              <a:rPr sz="2200" dirty="0">
                <a:latin typeface="SimSun"/>
                <a:cs typeface="SimSun"/>
              </a:rPr>
              <a:t>001</a:t>
            </a:r>
            <a:r>
              <a:rPr sz="2200" spc="-20" dirty="0">
                <a:latin typeface="SimSun"/>
                <a:cs typeface="SimSun"/>
              </a:rPr>
              <a:t>、</a:t>
            </a:r>
            <a:r>
              <a:rPr sz="2200" dirty="0">
                <a:latin typeface="SimSun"/>
                <a:cs typeface="SimSun"/>
              </a:rPr>
              <a:t>011</a:t>
            </a:r>
            <a:r>
              <a:rPr sz="2200" spc="-20" dirty="0">
                <a:latin typeface="SimSun"/>
                <a:cs typeface="SimSun"/>
              </a:rPr>
              <a:t>和</a:t>
            </a:r>
            <a:r>
              <a:rPr sz="2200" dirty="0">
                <a:latin typeface="SimSun"/>
                <a:cs typeface="SimSun"/>
              </a:rPr>
              <a:t>111</a:t>
            </a:r>
            <a:r>
              <a:rPr sz="2200" spc="-20" dirty="0">
                <a:latin typeface="SimSun"/>
                <a:cs typeface="SimSun"/>
              </a:rPr>
              <a:t>共</a:t>
            </a:r>
            <a:r>
              <a:rPr sz="2200" dirty="0">
                <a:latin typeface="SimSun"/>
                <a:cs typeface="SimSun"/>
              </a:rPr>
              <a:t>3</a:t>
            </a:r>
            <a:r>
              <a:rPr sz="2200" spc="-130" dirty="0">
                <a:latin typeface="SimSun"/>
                <a:cs typeface="SimSun"/>
              </a:rPr>
              <a:t>个无效(未使用)</a:t>
            </a:r>
            <a:r>
              <a:rPr sz="2200" spc="-130" dirty="0" err="1">
                <a:latin typeface="SimSun"/>
                <a:cs typeface="SimSun"/>
              </a:rPr>
              <a:t>状</a:t>
            </a:r>
            <a:r>
              <a:rPr sz="2200" spc="-20" dirty="0" err="1">
                <a:latin typeface="SimSun"/>
                <a:cs typeface="SimSun"/>
              </a:rPr>
              <a:t>态</a:t>
            </a:r>
            <a:r>
              <a:rPr sz="2200" spc="-20" err="1">
                <a:latin typeface="SimSun"/>
                <a:cs typeface="SimSun"/>
              </a:rPr>
              <a:t>，</a:t>
            </a:r>
            <a:r>
              <a:rPr sz="2200" spc="-20">
                <a:latin typeface="SimSun"/>
                <a:cs typeface="SimSun"/>
              </a:rPr>
              <a:t>要检查是否存在</a:t>
            </a:r>
            <a:r>
              <a:rPr sz="2200" spc="-20">
                <a:solidFill>
                  <a:srgbClr val="FF0000"/>
                </a:solidFill>
                <a:latin typeface="SimSun"/>
                <a:cs typeface="SimSun"/>
              </a:rPr>
              <a:t>挂起</a:t>
            </a:r>
            <a:r>
              <a:rPr sz="2200" spc="-20">
                <a:latin typeface="SimSun"/>
                <a:cs typeface="SimSun"/>
              </a:rPr>
              <a:t>状态或</a:t>
            </a:r>
            <a:r>
              <a:rPr sz="2200" spc="-20">
                <a:solidFill>
                  <a:srgbClr val="FF0000"/>
                </a:solidFill>
                <a:latin typeface="SimSun"/>
                <a:cs typeface="SimSun"/>
              </a:rPr>
              <a:t>错误输出</a:t>
            </a:r>
            <a:r>
              <a:rPr sz="2200" spc="-5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74877" y="4831498"/>
            <a:ext cx="2286635" cy="1517015"/>
          </a:xfrm>
          <a:custGeom>
            <a:avLst/>
            <a:gdLst/>
            <a:ahLst/>
            <a:cxnLst/>
            <a:rect l="l" t="t" r="r" b="b"/>
            <a:pathLst>
              <a:path w="2286635" h="1517014">
                <a:moveTo>
                  <a:pt x="2286495" y="380263"/>
                </a:moveTo>
                <a:lnTo>
                  <a:pt x="2276970" y="380263"/>
                </a:lnTo>
                <a:lnTo>
                  <a:pt x="2276970" y="389788"/>
                </a:lnTo>
                <a:lnTo>
                  <a:pt x="2276970" y="1495958"/>
                </a:lnTo>
                <a:lnTo>
                  <a:pt x="822185" y="1495958"/>
                </a:lnTo>
                <a:lnTo>
                  <a:pt x="822185" y="968273"/>
                </a:lnTo>
                <a:lnTo>
                  <a:pt x="2256967" y="968273"/>
                </a:lnTo>
                <a:lnTo>
                  <a:pt x="2256967" y="958748"/>
                </a:lnTo>
                <a:lnTo>
                  <a:pt x="822185" y="958748"/>
                </a:lnTo>
                <a:lnTo>
                  <a:pt x="822185" y="392010"/>
                </a:lnTo>
                <a:lnTo>
                  <a:pt x="812660" y="392010"/>
                </a:lnTo>
                <a:lnTo>
                  <a:pt x="812660" y="958748"/>
                </a:lnTo>
                <a:lnTo>
                  <a:pt x="384987" y="958748"/>
                </a:lnTo>
                <a:lnTo>
                  <a:pt x="384987" y="968273"/>
                </a:lnTo>
                <a:lnTo>
                  <a:pt x="812660" y="968273"/>
                </a:lnTo>
                <a:lnTo>
                  <a:pt x="812660" y="1495958"/>
                </a:lnTo>
                <a:lnTo>
                  <a:pt x="378320" y="1495958"/>
                </a:lnTo>
                <a:lnTo>
                  <a:pt x="378320" y="389788"/>
                </a:lnTo>
                <a:lnTo>
                  <a:pt x="2276970" y="389788"/>
                </a:lnTo>
                <a:lnTo>
                  <a:pt x="2276970" y="380263"/>
                </a:lnTo>
                <a:lnTo>
                  <a:pt x="389089" y="380263"/>
                </a:lnTo>
                <a:lnTo>
                  <a:pt x="390245" y="379095"/>
                </a:lnTo>
                <a:lnTo>
                  <a:pt x="6705" y="0"/>
                </a:lnTo>
                <a:lnTo>
                  <a:pt x="0" y="6781"/>
                </a:lnTo>
                <a:lnTo>
                  <a:pt x="377850" y="380263"/>
                </a:lnTo>
                <a:lnTo>
                  <a:pt x="368795" y="380263"/>
                </a:lnTo>
                <a:lnTo>
                  <a:pt x="368795" y="1505483"/>
                </a:lnTo>
                <a:lnTo>
                  <a:pt x="812660" y="1505483"/>
                </a:lnTo>
                <a:lnTo>
                  <a:pt x="812660" y="1516595"/>
                </a:lnTo>
                <a:lnTo>
                  <a:pt x="822185" y="1516595"/>
                </a:lnTo>
                <a:lnTo>
                  <a:pt x="822185" y="1505483"/>
                </a:lnTo>
                <a:lnTo>
                  <a:pt x="2286495" y="1505483"/>
                </a:lnTo>
                <a:lnTo>
                  <a:pt x="2286495" y="1500720"/>
                </a:lnTo>
                <a:lnTo>
                  <a:pt x="2286495" y="1495958"/>
                </a:lnTo>
                <a:lnTo>
                  <a:pt x="2286495" y="389788"/>
                </a:lnTo>
                <a:lnTo>
                  <a:pt x="2286495" y="385025"/>
                </a:lnTo>
                <a:lnTo>
                  <a:pt x="2286495" y="380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567180" y="4912359"/>
            <a:ext cx="2374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latin typeface="Microsoft JhengHei"/>
                <a:cs typeface="Microsoft JhengHei"/>
              </a:rPr>
              <a:t>00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10310" y="590930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Microsoft JhengHei"/>
                <a:cs typeface="Microsoft JhengHei"/>
              </a:rPr>
              <a:t>1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70280" y="3544570"/>
            <a:ext cx="1940560" cy="206565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075"/>
              </a:spcBef>
              <a:tabLst>
                <a:tab pos="813435" algn="l"/>
                <a:tab pos="1358900" algn="l"/>
                <a:tab pos="1767205" algn="l"/>
              </a:tabLst>
            </a:pPr>
            <a:r>
              <a:rPr sz="1800" spc="-50" dirty="0">
                <a:latin typeface="Comic Sans MS"/>
                <a:cs typeface="Comic Sans MS"/>
              </a:rPr>
              <a:t>d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d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d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  <a:p>
            <a:pPr marL="270510">
              <a:lnSpc>
                <a:spcPct val="100000"/>
              </a:lnSpc>
              <a:spcBef>
                <a:spcPts val="975"/>
              </a:spcBef>
              <a:tabLst>
                <a:tab pos="784860" algn="l"/>
                <a:tab pos="1299210" algn="l"/>
                <a:tab pos="1744980" algn="l"/>
              </a:tabLst>
            </a:pP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50800" marR="1332230" indent="130175">
              <a:lnSpc>
                <a:spcPct val="136300"/>
              </a:lnSpc>
              <a:spcBef>
                <a:spcPts val="585"/>
              </a:spcBef>
            </a:pP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3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 </a:t>
            </a:r>
            <a:r>
              <a:rPr sz="2000" spc="-25" dirty="0">
                <a:latin typeface="SimSun"/>
                <a:cs typeface="SimSun"/>
              </a:rPr>
              <a:t>y</a:t>
            </a:r>
            <a:r>
              <a:rPr sz="1950" spc="-37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273685">
              <a:lnSpc>
                <a:spcPct val="100000"/>
              </a:lnSpc>
              <a:spcBef>
                <a:spcPts val="865"/>
              </a:spcBef>
            </a:pPr>
            <a:r>
              <a:rPr sz="1500" b="1" spc="-50" dirty="0">
                <a:latin typeface="Microsoft JhengHei"/>
                <a:cs typeface="Microsoft JhengHei"/>
              </a:rPr>
              <a:t>0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87500" y="5323204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SimSun"/>
                <a:cs typeface="SimSun"/>
              </a:rPr>
              <a:t>A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97835" y="5300979"/>
            <a:ext cx="18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80" dirty="0">
                <a:latin typeface="SimSun"/>
                <a:cs typeface="SimSun"/>
              </a:rPr>
              <a:t>D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27554" y="5316854"/>
            <a:ext cx="66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350" algn="l"/>
              </a:tabLst>
            </a:pPr>
            <a:r>
              <a:rPr sz="1800" spc="45" dirty="0">
                <a:latin typeface="SimSun"/>
                <a:cs typeface="SimSun"/>
              </a:rPr>
              <a:t>B</a:t>
            </a:r>
            <a:r>
              <a:rPr sz="1800" dirty="0">
                <a:latin typeface="SimSun"/>
                <a:cs typeface="SimSun"/>
              </a:rPr>
              <a:t>	</a:t>
            </a:r>
            <a:r>
              <a:rPr sz="2700" spc="247" baseline="1543" dirty="0">
                <a:latin typeface="SimSun"/>
                <a:cs typeface="SimSun"/>
              </a:rPr>
              <a:t>C</a:t>
            </a:r>
            <a:endParaRPr sz="2700" baseline="1543">
              <a:latin typeface="SimSun"/>
              <a:cs typeface="SimSu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72677" y="5213984"/>
            <a:ext cx="480695" cy="1130300"/>
          </a:xfrm>
          <a:custGeom>
            <a:avLst/>
            <a:gdLst/>
            <a:ahLst/>
            <a:cxnLst/>
            <a:rect l="l" t="t" r="r" b="b"/>
            <a:pathLst>
              <a:path w="480694" h="1130300">
                <a:moveTo>
                  <a:pt x="9525" y="5715"/>
                </a:moveTo>
                <a:lnTo>
                  <a:pt x="0" y="5715"/>
                </a:lnTo>
                <a:lnTo>
                  <a:pt x="0" y="1130300"/>
                </a:lnTo>
                <a:lnTo>
                  <a:pt x="9525" y="1130300"/>
                </a:lnTo>
                <a:lnTo>
                  <a:pt x="9525" y="5715"/>
                </a:lnTo>
                <a:close/>
              </a:path>
              <a:path w="480694" h="1130300">
                <a:moveTo>
                  <a:pt x="480695" y="0"/>
                </a:moveTo>
                <a:lnTo>
                  <a:pt x="471170" y="0"/>
                </a:lnTo>
                <a:lnTo>
                  <a:pt x="471170" y="1124585"/>
                </a:lnTo>
                <a:lnTo>
                  <a:pt x="480695" y="1124585"/>
                </a:lnTo>
                <a:lnTo>
                  <a:pt x="480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09264" y="5885815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imSun"/>
                <a:cs typeface="SimSun"/>
              </a:rPr>
              <a:t>E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71" name="object 71"/>
          <p:cNvSpPr txBox="1"/>
          <p:nvPr/>
        </p:nvSpPr>
        <p:spPr>
          <a:xfrm>
            <a:off x="1974214" y="4926329"/>
            <a:ext cx="1171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555" algn="l"/>
                <a:tab pos="946150" algn="l"/>
              </a:tabLst>
            </a:pPr>
            <a:r>
              <a:rPr sz="2250" b="1" spc="-37" baseline="1851" dirty="0">
                <a:latin typeface="Microsoft JhengHei"/>
                <a:cs typeface="Microsoft JhengHei"/>
              </a:rPr>
              <a:t>01</a:t>
            </a:r>
            <a:r>
              <a:rPr sz="2250" b="1" baseline="1851" dirty="0">
                <a:latin typeface="Microsoft JhengHei"/>
                <a:cs typeface="Microsoft JhengHei"/>
              </a:rPr>
              <a:t>	</a:t>
            </a:r>
            <a:r>
              <a:rPr sz="1500" b="1" spc="-25" dirty="0">
                <a:latin typeface="Microsoft JhengHei"/>
                <a:cs typeface="Microsoft JhengHei"/>
              </a:rPr>
              <a:t>11</a:t>
            </a:r>
            <a:r>
              <a:rPr sz="1500" b="1" dirty="0">
                <a:latin typeface="Microsoft JhengHei"/>
                <a:cs typeface="Microsoft JhengHei"/>
              </a:rPr>
              <a:t>	</a:t>
            </a:r>
            <a:r>
              <a:rPr sz="1500" b="1" spc="-25" dirty="0">
                <a:latin typeface="Microsoft JhengHei"/>
                <a:cs typeface="Microsoft JhengHei"/>
              </a:rPr>
              <a:t>10</a:t>
            </a:r>
            <a:endParaRPr sz="15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745362"/>
            <a:ext cx="10641330" cy="1419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118745">
              <a:lnSpc>
                <a:spcPct val="100000"/>
              </a:lnSpc>
              <a:spcBef>
                <a:spcPts val="1210"/>
              </a:spcBef>
            </a:pPr>
            <a:r>
              <a:rPr sz="2200" spc="-235" dirty="0">
                <a:latin typeface="SimSun"/>
                <a:cs typeface="SimSun"/>
              </a:rPr>
              <a:t>5</a:t>
            </a:r>
            <a:r>
              <a:rPr sz="2200" spc="-110" dirty="0">
                <a:latin typeface="SimSun"/>
                <a:cs typeface="SimSun"/>
              </a:rPr>
              <a:t>) 特殊情况检查</a:t>
            </a:r>
            <a:endParaRPr sz="2200" dirty="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3920" y="3238703"/>
          <a:ext cx="4170042" cy="292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25" dirty="0">
                          <a:latin typeface="SimSun"/>
                          <a:cs typeface="SimSun"/>
                        </a:rPr>
                        <a:t>输入</a:t>
                      </a:r>
                      <a:endParaRPr sz="1800" dirty="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X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30" dirty="0">
                          <a:latin typeface="SimSun"/>
                          <a:cs typeface="SimSun"/>
                        </a:rPr>
                        <a:t>现态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20" dirty="0">
                          <a:latin typeface="SimSun"/>
                          <a:cs typeface="SimSun"/>
                        </a:rPr>
                        <a:t>激励函数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560"/>
                        </a:lnSpc>
                        <a:spcBef>
                          <a:spcPts val="270"/>
                        </a:spcBef>
                      </a:pPr>
                      <a:r>
                        <a:rPr sz="1600" spc="-30" dirty="0">
                          <a:latin typeface="SimSun"/>
                          <a:cs typeface="SimSun"/>
                        </a:rPr>
                        <a:t>次态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48590">
                        <a:lnSpc>
                          <a:spcPts val="1980"/>
                        </a:lnSpc>
                      </a:pPr>
                      <a:r>
                        <a:rPr sz="3000" spc="-277" baseline="-25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50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50" spc="-18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50" spc="-18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277" baseline="-25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50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50" spc="-18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50" spc="-18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277" baseline="-25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50" spc="-18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50" spc="-18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50" spc="-185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ts val="1320"/>
                        </a:lnSpc>
                        <a:tabLst>
                          <a:tab pos="493395" algn="l"/>
                          <a:tab pos="735330" algn="l"/>
                        </a:tabLst>
                      </a:pP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25">
                          <a:latin typeface="SimSun"/>
                          <a:cs typeface="SimSun"/>
                        </a:rPr>
                        <a:t>输出</a:t>
                      </a:r>
                      <a:endParaRPr sz="1800" dirty="0">
                        <a:latin typeface="SimSun"/>
                        <a:cs typeface="SimSu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7709" y="2195194"/>
            <a:ext cx="1401445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30480" indent="-2540">
              <a:lnSpc>
                <a:spcPct val="132200"/>
              </a:lnSpc>
              <a:spcBef>
                <a:spcPts val="100"/>
              </a:spcBef>
            </a:pPr>
            <a:r>
              <a:rPr sz="1800" spc="220" dirty="0">
                <a:latin typeface="SimSun"/>
                <a:cs typeface="SimSun"/>
              </a:rPr>
              <a:t>D</a:t>
            </a:r>
            <a:r>
              <a:rPr sz="1725" spc="330" baseline="-16908" dirty="0">
                <a:latin typeface="SimSun"/>
                <a:cs typeface="SimSun"/>
              </a:rPr>
              <a:t>3</a:t>
            </a:r>
            <a:r>
              <a:rPr sz="1800" spc="220" dirty="0">
                <a:latin typeface="SimSun"/>
                <a:cs typeface="SimSun"/>
              </a:rPr>
              <a:t>=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y</a:t>
            </a:r>
            <a:r>
              <a:rPr sz="1725" baseline="-16908" dirty="0">
                <a:latin typeface="SimSun"/>
                <a:cs typeface="SimSun"/>
              </a:rPr>
              <a:t>3</a:t>
            </a:r>
            <a:r>
              <a:rPr sz="1725" spc="-142" baseline="-16908" dirty="0">
                <a:latin typeface="SimSun"/>
                <a:cs typeface="SimSun"/>
              </a:rPr>
              <a:t> </a:t>
            </a:r>
            <a:r>
              <a:rPr sz="1800" spc="295" dirty="0">
                <a:latin typeface="SimSun"/>
                <a:cs typeface="SimSun"/>
              </a:rPr>
              <a:t>+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25" dirty="0">
                <a:latin typeface="SimSun"/>
                <a:cs typeface="SimSun"/>
              </a:rPr>
              <a:t>y</a:t>
            </a:r>
            <a:r>
              <a:rPr sz="1725" spc="-37" baseline="-16908" dirty="0">
                <a:latin typeface="SimSun"/>
                <a:cs typeface="SimSun"/>
              </a:rPr>
              <a:t>2 </a:t>
            </a:r>
            <a:r>
              <a:rPr sz="1800" spc="70" dirty="0">
                <a:latin typeface="SimSun"/>
                <a:cs typeface="SimSun"/>
              </a:rPr>
              <a:t>D</a:t>
            </a:r>
            <a:r>
              <a:rPr sz="1725" spc="104" baseline="-16908" dirty="0">
                <a:latin typeface="SimSun"/>
                <a:cs typeface="SimSun"/>
              </a:rPr>
              <a:t>1</a:t>
            </a:r>
            <a:r>
              <a:rPr sz="1800" spc="70" dirty="0">
                <a:latin typeface="SimSun"/>
                <a:cs typeface="SimSun"/>
              </a:rPr>
              <a:t>=(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400" dirty="0">
                <a:latin typeface="SimSun"/>
                <a:cs typeface="SimSun"/>
              </a:rPr>
              <a:t> </a:t>
            </a:r>
            <a:r>
              <a:rPr sz="1600" spc="-75" dirty="0">
                <a:latin typeface="SimSun"/>
                <a:cs typeface="SimSun"/>
              </a:rPr>
              <a:t>⊕</a:t>
            </a:r>
            <a:r>
              <a:rPr sz="1800" spc="-75" dirty="0">
                <a:latin typeface="SimSun"/>
                <a:cs typeface="SimSun"/>
              </a:rPr>
              <a:t>y</a:t>
            </a:r>
            <a:r>
              <a:rPr sz="1725" spc="-112" baseline="-16908" dirty="0">
                <a:latin typeface="SimSun"/>
                <a:cs typeface="SimSun"/>
              </a:rPr>
              <a:t>3</a:t>
            </a:r>
            <a:r>
              <a:rPr sz="1800" spc="-75" dirty="0">
                <a:latin typeface="SimSun"/>
                <a:cs typeface="SimSun"/>
              </a:rPr>
              <a:t>)y</a:t>
            </a:r>
            <a:r>
              <a:rPr sz="1725" spc="-112" baseline="-16908" dirty="0">
                <a:latin typeface="SimSun"/>
                <a:cs typeface="SimSun"/>
              </a:rPr>
              <a:t>2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7630" y="2352675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4" h="19050">
                <a:moveTo>
                  <a:pt x="144144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4" y="0"/>
                </a:lnTo>
                <a:lnTo>
                  <a:pt x="14414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3385" y="2397125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4" h="19050">
                <a:moveTo>
                  <a:pt x="144144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4" y="0"/>
                </a:lnTo>
                <a:lnTo>
                  <a:pt x="14414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8175" y="2395220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5" y="19049"/>
                </a:moveTo>
                <a:lnTo>
                  <a:pt x="0" y="19049"/>
                </a:lnTo>
                <a:lnTo>
                  <a:pt x="0" y="0"/>
                </a:lnTo>
                <a:lnTo>
                  <a:pt x="144145" y="0"/>
                </a:lnTo>
                <a:lnTo>
                  <a:pt x="144145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05379" y="2266314"/>
            <a:ext cx="1696085" cy="7061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1800" spc="220" dirty="0">
                <a:latin typeface="SimSun"/>
                <a:cs typeface="SimSun"/>
              </a:rPr>
              <a:t>D</a:t>
            </a:r>
            <a:r>
              <a:rPr sz="1725" spc="330" baseline="-16908" dirty="0">
                <a:latin typeface="SimSun"/>
                <a:cs typeface="SimSun"/>
              </a:rPr>
              <a:t>2</a:t>
            </a:r>
            <a:r>
              <a:rPr sz="1800" spc="220" dirty="0">
                <a:latin typeface="SimSun"/>
                <a:cs typeface="SimSun"/>
              </a:rPr>
              <a:t>=</a:t>
            </a:r>
            <a:r>
              <a:rPr sz="1800" spc="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y</a:t>
            </a:r>
            <a:r>
              <a:rPr sz="1725" baseline="-16908" dirty="0">
                <a:latin typeface="SimSun"/>
                <a:cs typeface="SimSun"/>
              </a:rPr>
              <a:t>3</a:t>
            </a:r>
            <a:r>
              <a:rPr sz="1725" spc="-135" baseline="-16908" dirty="0">
                <a:latin typeface="SimSun"/>
                <a:cs typeface="SimSun"/>
              </a:rPr>
              <a:t> </a:t>
            </a:r>
            <a:r>
              <a:rPr sz="1800" spc="-25" dirty="0">
                <a:latin typeface="SimSun"/>
                <a:cs typeface="SimSun"/>
              </a:rPr>
              <a:t>y</a:t>
            </a:r>
            <a:r>
              <a:rPr sz="1725" spc="-37" baseline="-16908" dirty="0">
                <a:latin typeface="SimSun"/>
                <a:cs typeface="SimSun"/>
              </a:rPr>
              <a:t>2</a:t>
            </a:r>
            <a:endParaRPr sz="1725" baseline="-16908">
              <a:latin typeface="SimSun"/>
              <a:cs typeface="SimSun"/>
            </a:endParaRPr>
          </a:p>
          <a:p>
            <a:pPr marL="49530">
              <a:lnSpc>
                <a:spcPct val="100000"/>
              </a:lnSpc>
              <a:spcBef>
                <a:spcPts val="520"/>
              </a:spcBef>
            </a:pPr>
            <a:r>
              <a:rPr sz="1800" spc="200" dirty="0">
                <a:latin typeface="SimSun"/>
                <a:cs typeface="SimSun"/>
              </a:rPr>
              <a:t>Z=</a:t>
            </a:r>
            <a:r>
              <a:rPr sz="1800" spc="-395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3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2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1</a:t>
            </a:r>
            <a:r>
              <a:rPr sz="1725" spc="-375" baseline="-16908" dirty="0">
                <a:latin typeface="SimSun"/>
                <a:cs typeface="SimSun"/>
              </a:rPr>
              <a:t> </a:t>
            </a:r>
            <a:r>
              <a:rPr sz="1800" spc="295" dirty="0">
                <a:latin typeface="SimSun"/>
                <a:cs typeface="SimSun"/>
              </a:rPr>
              <a:t>+</a:t>
            </a:r>
            <a:r>
              <a:rPr sz="1800" spc="-395" dirty="0">
                <a:latin typeface="SimSun"/>
                <a:cs typeface="SimSun"/>
              </a:rPr>
              <a:t> </a:t>
            </a:r>
            <a:r>
              <a:rPr sz="1800" spc="-25" dirty="0">
                <a:latin typeface="SimSun"/>
                <a:cs typeface="SimSun"/>
              </a:rPr>
              <a:t>xy</a:t>
            </a:r>
            <a:r>
              <a:rPr sz="1725" spc="-37" baseline="-16908" dirty="0">
                <a:latin typeface="SimSun"/>
                <a:cs typeface="SimSun"/>
              </a:rPr>
              <a:t>1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2570" y="2737485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4" h="19050">
                <a:moveTo>
                  <a:pt x="144144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4" y="0"/>
                </a:lnTo>
                <a:lnTo>
                  <a:pt x="14414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6264" y="2735579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623" y="2046732"/>
            <a:ext cx="2179320" cy="2179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7800" y="2633345"/>
            <a:ext cx="3653790" cy="294227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468561" y="2742691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0705541" y="3371342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110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0850" y="4229227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21341" y="4231767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101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1884" y="3257677"/>
            <a:ext cx="296545" cy="6870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0/1</a:t>
            </a:r>
            <a:endParaRPr sz="1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1/0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58575" y="3257677"/>
            <a:ext cx="296545" cy="6870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0/0</a:t>
            </a:r>
            <a:endParaRPr sz="1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1/1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47455" y="2878455"/>
            <a:ext cx="29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0/1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91880" y="3673475"/>
            <a:ext cx="29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1/0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88625" y="3869054"/>
            <a:ext cx="29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0/0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59365" y="3757929"/>
            <a:ext cx="29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1/0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30234" y="3371342"/>
            <a:ext cx="370205" cy="65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010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00" b="1" spc="-25" dirty="0">
                <a:latin typeface="Microsoft JhengHei"/>
                <a:cs typeface="Microsoft JhengHei"/>
              </a:rPr>
              <a:t>0/0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1469" y="3340595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001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54465" y="3229610"/>
            <a:ext cx="29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solidFill>
                  <a:srgbClr val="4471C4"/>
                </a:solidFill>
                <a:latin typeface="Microsoft JhengHei"/>
                <a:cs typeface="Microsoft JhengHei"/>
              </a:rPr>
              <a:t>0/0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97440" y="2877311"/>
            <a:ext cx="525145" cy="5918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400" b="1" spc="-40" dirty="0">
                <a:latin typeface="Microsoft JhengHei"/>
                <a:cs typeface="Microsoft JhengHei"/>
              </a:rPr>
              <a:t>1/0</a:t>
            </a:r>
            <a:endParaRPr sz="1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b="1" spc="-25" dirty="0">
                <a:solidFill>
                  <a:srgbClr val="4471C4"/>
                </a:solidFill>
                <a:latin typeface="Microsoft JhengHei"/>
                <a:cs typeface="Microsoft JhengHei"/>
              </a:rPr>
              <a:t>1/</a:t>
            </a:r>
            <a:r>
              <a:rPr sz="1400" b="1" spc="-25" dirty="0">
                <a:solidFill>
                  <a:srgbClr val="FF0000"/>
                </a:solidFill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60904" y="5156060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011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13140" y="4772025"/>
            <a:ext cx="737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3390" algn="l"/>
              </a:tabLst>
            </a:pPr>
            <a:r>
              <a:rPr sz="2100" b="1" spc="-37" baseline="1984" dirty="0">
                <a:solidFill>
                  <a:srgbClr val="4471C4"/>
                </a:solidFill>
                <a:latin typeface="Microsoft JhengHei"/>
                <a:cs typeface="Microsoft JhengHei"/>
              </a:rPr>
              <a:t>0/0</a:t>
            </a:r>
            <a:r>
              <a:rPr sz="2100" b="1" baseline="1984" dirty="0">
                <a:solidFill>
                  <a:srgbClr val="4471C4"/>
                </a:solidFill>
                <a:latin typeface="Microsoft JhengHei"/>
                <a:cs typeface="Microsoft JhengHei"/>
              </a:rPr>
              <a:t>	</a:t>
            </a:r>
            <a:r>
              <a:rPr sz="1400" b="1" spc="-40" dirty="0">
                <a:solidFill>
                  <a:srgbClr val="4471C4"/>
                </a:solidFill>
                <a:latin typeface="Microsoft JhengHei"/>
                <a:cs typeface="Microsoft JhengHei"/>
              </a:rPr>
              <a:t>1/</a:t>
            </a:r>
            <a:r>
              <a:rPr sz="1400" b="1" spc="-40" dirty="0">
                <a:solidFill>
                  <a:srgbClr val="FF0000"/>
                </a:solidFill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28694" y="5194795"/>
            <a:ext cx="35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111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31450" y="4763135"/>
            <a:ext cx="29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solidFill>
                  <a:srgbClr val="4471C4"/>
                </a:solidFill>
                <a:latin typeface="Microsoft JhengHei"/>
                <a:cs typeface="Microsoft JhengHei"/>
              </a:rPr>
              <a:t>0/0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41840" y="4993004"/>
            <a:ext cx="29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0" dirty="0">
                <a:solidFill>
                  <a:srgbClr val="4471C4"/>
                </a:solidFill>
                <a:latin typeface="Microsoft JhengHei"/>
                <a:cs typeface="Microsoft JhengHei"/>
              </a:rPr>
              <a:t>1/</a:t>
            </a:r>
            <a:r>
              <a:rPr sz="1400" b="1" spc="-40" dirty="0">
                <a:solidFill>
                  <a:srgbClr val="FF0000"/>
                </a:solidFill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45911" y="2236063"/>
            <a:ext cx="74866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3060" algn="l"/>
                <a:tab pos="675005" algn="l"/>
              </a:tabLst>
            </a:pPr>
            <a:r>
              <a:rPr sz="900" spc="-50" dirty="0">
                <a:latin typeface="Times New Roman"/>
                <a:cs typeface="Times New Roman"/>
              </a:rPr>
              <a:t>3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50" dirty="0">
                <a:latin typeface="Times New Roman"/>
                <a:cs typeface="Times New Roman"/>
              </a:rPr>
              <a:t>2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6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02376" y="2011680"/>
            <a:ext cx="12642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25" spc="150" baseline="-25089" dirty="0">
                <a:latin typeface="Times New Roman"/>
                <a:cs typeface="Times New Roman"/>
              </a:rPr>
              <a:t>y</a:t>
            </a:r>
            <a:r>
              <a:rPr sz="900" spc="100" dirty="0">
                <a:latin typeface="Times New Roman"/>
                <a:cs typeface="Times New Roman"/>
              </a:rPr>
              <a:t>n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</a:t>
            </a:r>
            <a:r>
              <a:rPr sz="900" dirty="0">
                <a:latin typeface="Times New Roman"/>
                <a:cs typeface="Times New Roman"/>
              </a:rPr>
              <a:t>1</a:t>
            </a:r>
            <a:r>
              <a:rPr sz="900" spc="-114" dirty="0">
                <a:latin typeface="Times New Roman"/>
                <a:cs typeface="Times New Roman"/>
              </a:rPr>
              <a:t> </a:t>
            </a:r>
            <a:r>
              <a:rPr sz="2325" spc="150" baseline="-25089" dirty="0">
                <a:latin typeface="Times New Roman"/>
                <a:cs typeface="Times New Roman"/>
              </a:rPr>
              <a:t>y</a:t>
            </a:r>
            <a:r>
              <a:rPr sz="900" spc="100" dirty="0">
                <a:latin typeface="Times New Roman"/>
                <a:cs typeface="Times New Roman"/>
              </a:rPr>
              <a:t>n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</a:t>
            </a:r>
            <a:r>
              <a:rPr sz="900" dirty="0">
                <a:latin typeface="Times New Roman"/>
                <a:cs typeface="Times New Roman"/>
              </a:rPr>
              <a:t>1</a:t>
            </a:r>
            <a:r>
              <a:rPr sz="900" spc="-114" dirty="0">
                <a:latin typeface="Times New Roman"/>
                <a:cs typeface="Times New Roman"/>
              </a:rPr>
              <a:t> </a:t>
            </a:r>
            <a:r>
              <a:rPr sz="2325" spc="150" baseline="-25089" dirty="0">
                <a:latin typeface="Times New Roman"/>
                <a:cs typeface="Times New Roman"/>
              </a:rPr>
              <a:t>y</a:t>
            </a:r>
            <a:r>
              <a:rPr sz="900" spc="100" dirty="0">
                <a:latin typeface="Times New Roman"/>
                <a:cs typeface="Times New Roman"/>
              </a:rPr>
              <a:t>n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Symbol"/>
                <a:cs typeface="Symbol"/>
              </a:rPr>
              <a:t></a:t>
            </a:r>
            <a:r>
              <a:rPr sz="900" spc="-20" dirty="0">
                <a:latin typeface="Times New Roman"/>
                <a:cs typeface="Times New Roman"/>
              </a:rPr>
              <a:t>1</a:t>
            </a:r>
            <a:r>
              <a:rPr sz="2325" spc="-30" baseline="-25089" dirty="0">
                <a:latin typeface="Times New Roman"/>
                <a:cs typeface="Times New Roman"/>
              </a:rPr>
              <a:t>/Z</a:t>
            </a:r>
            <a:endParaRPr sz="2325" baseline="-2508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2545079"/>
            <a:ext cx="3707891" cy="2417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530" y="5538470"/>
            <a:ext cx="36569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 err="1">
                <a:latin typeface="SimSun"/>
                <a:cs typeface="SimSun"/>
              </a:rPr>
              <a:t>不存在挂起，但存在错误输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endParaRPr sz="2200" dirty="0">
              <a:latin typeface="SimSun"/>
              <a:cs typeface="SimSu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00" y="5501640"/>
            <a:ext cx="2421636" cy="43891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331282" y="2751239"/>
            <a:ext cx="2340610" cy="1913255"/>
            <a:chOff x="5331282" y="2751239"/>
            <a:chExt cx="2340610" cy="1913255"/>
          </a:xfrm>
        </p:grpSpPr>
        <p:sp>
          <p:nvSpPr>
            <p:cNvPr id="8" name="object 8"/>
            <p:cNvSpPr/>
            <p:nvPr/>
          </p:nvSpPr>
          <p:spPr>
            <a:xfrm>
              <a:off x="5707380" y="3137915"/>
              <a:ext cx="1960245" cy="1522730"/>
            </a:xfrm>
            <a:custGeom>
              <a:avLst/>
              <a:gdLst/>
              <a:ahLst/>
              <a:cxnLst/>
              <a:rect l="l" t="t" r="r" b="b"/>
              <a:pathLst>
                <a:path w="1960245" h="1522729">
                  <a:moveTo>
                    <a:pt x="1959864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9864" y="0"/>
                  </a:lnTo>
                  <a:lnTo>
                    <a:pt x="1959864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1282" y="2751238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45175" y="2815589"/>
            <a:ext cx="12204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025" algn="l"/>
                <a:tab pos="992505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endParaRPr sz="2400" baseline="1736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4880" y="2804794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5704" y="2491105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2585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9034" y="35115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333CC"/>
                </a:solidFill>
                <a:latin typeface="SimSun"/>
                <a:cs typeface="SimSun"/>
              </a:rPr>
              <a:t>z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3684" y="3554095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1779" y="3846067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685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716270" y="3146425"/>
          <a:ext cx="1950718" cy="1511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6295390" y="3204210"/>
            <a:ext cx="316865" cy="293370"/>
          </a:xfrm>
          <a:custGeom>
            <a:avLst/>
            <a:gdLst/>
            <a:ahLst/>
            <a:cxnLst/>
            <a:rect l="l" t="t" r="r" b="b"/>
            <a:pathLst>
              <a:path w="316865" h="293370">
                <a:moveTo>
                  <a:pt x="316864" y="293369"/>
                </a:moveTo>
                <a:lnTo>
                  <a:pt x="0" y="293369"/>
                </a:lnTo>
                <a:lnTo>
                  <a:pt x="0" y="0"/>
                </a:lnTo>
                <a:lnTo>
                  <a:pt x="316864" y="0"/>
                </a:lnTo>
                <a:lnTo>
                  <a:pt x="31686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669"/>
                </a:lnTo>
                <a:lnTo>
                  <a:pt x="6350" y="280669"/>
                </a:lnTo>
                <a:lnTo>
                  <a:pt x="12700" y="287019"/>
                </a:lnTo>
                <a:lnTo>
                  <a:pt x="316864" y="287019"/>
                </a:lnTo>
                <a:lnTo>
                  <a:pt x="316864" y="293369"/>
                </a:lnTo>
                <a:close/>
              </a:path>
              <a:path w="316865" h="29337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16865" h="293370">
                <a:moveTo>
                  <a:pt x="30416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4164" y="6350"/>
                </a:lnTo>
                <a:lnTo>
                  <a:pt x="304164" y="12700"/>
                </a:lnTo>
                <a:close/>
              </a:path>
              <a:path w="316865" h="293370">
                <a:moveTo>
                  <a:pt x="304164" y="287019"/>
                </a:moveTo>
                <a:lnTo>
                  <a:pt x="304164" y="6350"/>
                </a:lnTo>
                <a:lnTo>
                  <a:pt x="310514" y="12700"/>
                </a:lnTo>
                <a:lnTo>
                  <a:pt x="316864" y="12700"/>
                </a:lnTo>
                <a:lnTo>
                  <a:pt x="316864" y="280669"/>
                </a:lnTo>
                <a:lnTo>
                  <a:pt x="310514" y="280669"/>
                </a:lnTo>
                <a:lnTo>
                  <a:pt x="304164" y="287019"/>
                </a:lnTo>
                <a:close/>
              </a:path>
              <a:path w="316865" h="293370">
                <a:moveTo>
                  <a:pt x="316864" y="12700"/>
                </a:moveTo>
                <a:lnTo>
                  <a:pt x="310514" y="12700"/>
                </a:lnTo>
                <a:lnTo>
                  <a:pt x="304164" y="6350"/>
                </a:lnTo>
                <a:lnTo>
                  <a:pt x="316864" y="6350"/>
                </a:lnTo>
                <a:lnTo>
                  <a:pt x="316864" y="12700"/>
                </a:lnTo>
                <a:close/>
              </a:path>
              <a:path w="316865" h="293370">
                <a:moveTo>
                  <a:pt x="12700" y="287019"/>
                </a:moveTo>
                <a:lnTo>
                  <a:pt x="6350" y="280669"/>
                </a:lnTo>
                <a:lnTo>
                  <a:pt x="12700" y="280669"/>
                </a:lnTo>
                <a:lnTo>
                  <a:pt x="12700" y="287019"/>
                </a:lnTo>
                <a:close/>
              </a:path>
              <a:path w="316865" h="293370">
                <a:moveTo>
                  <a:pt x="304164" y="287019"/>
                </a:moveTo>
                <a:lnTo>
                  <a:pt x="12700" y="287019"/>
                </a:lnTo>
                <a:lnTo>
                  <a:pt x="12700" y="280669"/>
                </a:lnTo>
                <a:lnTo>
                  <a:pt x="304164" y="280669"/>
                </a:lnTo>
                <a:lnTo>
                  <a:pt x="304164" y="287019"/>
                </a:lnTo>
                <a:close/>
              </a:path>
              <a:path w="316865" h="293370">
                <a:moveTo>
                  <a:pt x="316864" y="287019"/>
                </a:moveTo>
                <a:lnTo>
                  <a:pt x="304164" y="287019"/>
                </a:lnTo>
                <a:lnTo>
                  <a:pt x="310514" y="280669"/>
                </a:lnTo>
                <a:lnTo>
                  <a:pt x="316864" y="280669"/>
                </a:lnTo>
                <a:lnTo>
                  <a:pt x="316864" y="2870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2909" y="3564254"/>
            <a:ext cx="755015" cy="659130"/>
          </a:xfrm>
          <a:custGeom>
            <a:avLst/>
            <a:gdLst/>
            <a:ahLst/>
            <a:cxnLst/>
            <a:rect l="l" t="t" r="r" b="b"/>
            <a:pathLst>
              <a:path w="755015" h="659129">
                <a:moveTo>
                  <a:pt x="658202" y="1270"/>
                </a:moveTo>
                <a:lnTo>
                  <a:pt x="96812" y="1270"/>
                </a:lnTo>
                <a:lnTo>
                  <a:pt x="102527" y="0"/>
                </a:lnTo>
                <a:lnTo>
                  <a:pt x="652487" y="0"/>
                </a:lnTo>
                <a:lnTo>
                  <a:pt x="658202" y="1270"/>
                </a:lnTo>
                <a:close/>
              </a:path>
              <a:path w="755015" h="659129">
                <a:moveTo>
                  <a:pt x="652487" y="659129"/>
                </a:moveTo>
                <a:lnTo>
                  <a:pt x="102527" y="659129"/>
                </a:lnTo>
                <a:lnTo>
                  <a:pt x="91186" y="656589"/>
                </a:lnTo>
                <a:lnTo>
                  <a:pt x="54978" y="642620"/>
                </a:lnTo>
                <a:lnTo>
                  <a:pt x="41554" y="632460"/>
                </a:lnTo>
                <a:lnTo>
                  <a:pt x="37414" y="629920"/>
                </a:lnTo>
                <a:lnTo>
                  <a:pt x="33451" y="626110"/>
                </a:lnTo>
                <a:lnTo>
                  <a:pt x="29667" y="622300"/>
                </a:lnTo>
                <a:lnTo>
                  <a:pt x="26073" y="617220"/>
                </a:lnTo>
                <a:lnTo>
                  <a:pt x="22682" y="613410"/>
                </a:lnTo>
                <a:lnTo>
                  <a:pt x="19507" y="608329"/>
                </a:lnTo>
                <a:lnTo>
                  <a:pt x="16535" y="604520"/>
                </a:lnTo>
                <a:lnTo>
                  <a:pt x="13779" y="599439"/>
                </a:lnTo>
                <a:lnTo>
                  <a:pt x="1308" y="562610"/>
                </a:lnTo>
                <a:lnTo>
                  <a:pt x="0" y="113029"/>
                </a:lnTo>
                <a:lnTo>
                  <a:pt x="152" y="107950"/>
                </a:lnTo>
                <a:lnTo>
                  <a:pt x="6934" y="74929"/>
                </a:lnTo>
                <a:lnTo>
                  <a:pt x="8978" y="68579"/>
                </a:lnTo>
                <a:lnTo>
                  <a:pt x="11264" y="63500"/>
                </a:lnTo>
                <a:lnTo>
                  <a:pt x="13779" y="59689"/>
                </a:lnTo>
                <a:lnTo>
                  <a:pt x="16535" y="54610"/>
                </a:lnTo>
                <a:lnTo>
                  <a:pt x="19507" y="49529"/>
                </a:lnTo>
                <a:lnTo>
                  <a:pt x="22682" y="45720"/>
                </a:lnTo>
                <a:lnTo>
                  <a:pt x="26073" y="40639"/>
                </a:lnTo>
                <a:lnTo>
                  <a:pt x="54978" y="16510"/>
                </a:lnTo>
                <a:lnTo>
                  <a:pt x="59753" y="12700"/>
                </a:lnTo>
                <a:lnTo>
                  <a:pt x="64681" y="10160"/>
                </a:lnTo>
                <a:lnTo>
                  <a:pt x="69748" y="8889"/>
                </a:lnTo>
                <a:lnTo>
                  <a:pt x="74930" y="6350"/>
                </a:lnTo>
                <a:lnTo>
                  <a:pt x="80238" y="5079"/>
                </a:lnTo>
                <a:lnTo>
                  <a:pt x="85661" y="2539"/>
                </a:lnTo>
                <a:lnTo>
                  <a:pt x="91186" y="1270"/>
                </a:lnTo>
                <a:lnTo>
                  <a:pt x="663829" y="1270"/>
                </a:lnTo>
                <a:lnTo>
                  <a:pt x="669353" y="2539"/>
                </a:lnTo>
                <a:lnTo>
                  <a:pt x="674776" y="5079"/>
                </a:lnTo>
                <a:lnTo>
                  <a:pt x="680085" y="6350"/>
                </a:lnTo>
                <a:lnTo>
                  <a:pt x="685266" y="8889"/>
                </a:lnTo>
                <a:lnTo>
                  <a:pt x="690333" y="10160"/>
                </a:lnTo>
                <a:lnTo>
                  <a:pt x="695261" y="12700"/>
                </a:lnTo>
                <a:lnTo>
                  <a:pt x="98882" y="12700"/>
                </a:lnTo>
                <a:lnTo>
                  <a:pt x="93573" y="13970"/>
                </a:lnTo>
                <a:lnTo>
                  <a:pt x="93891" y="13970"/>
                </a:lnTo>
                <a:lnTo>
                  <a:pt x="88671" y="15239"/>
                </a:lnTo>
                <a:lnTo>
                  <a:pt x="88976" y="15239"/>
                </a:lnTo>
                <a:lnTo>
                  <a:pt x="83858" y="16510"/>
                </a:lnTo>
                <a:lnTo>
                  <a:pt x="84162" y="16510"/>
                </a:lnTo>
                <a:lnTo>
                  <a:pt x="79146" y="17779"/>
                </a:lnTo>
                <a:lnTo>
                  <a:pt x="79438" y="17779"/>
                </a:lnTo>
                <a:lnTo>
                  <a:pt x="74549" y="20320"/>
                </a:lnTo>
                <a:lnTo>
                  <a:pt x="74828" y="20320"/>
                </a:lnTo>
                <a:lnTo>
                  <a:pt x="70053" y="21589"/>
                </a:lnTo>
                <a:lnTo>
                  <a:pt x="70332" y="21589"/>
                </a:lnTo>
                <a:lnTo>
                  <a:pt x="65684" y="24129"/>
                </a:lnTo>
                <a:lnTo>
                  <a:pt x="65951" y="24129"/>
                </a:lnTo>
                <a:lnTo>
                  <a:pt x="61442" y="26670"/>
                </a:lnTo>
                <a:lnTo>
                  <a:pt x="61696" y="26670"/>
                </a:lnTo>
                <a:lnTo>
                  <a:pt x="57327" y="29210"/>
                </a:lnTo>
                <a:lnTo>
                  <a:pt x="57581" y="29210"/>
                </a:lnTo>
                <a:lnTo>
                  <a:pt x="53352" y="31750"/>
                </a:lnTo>
                <a:lnTo>
                  <a:pt x="53594" y="31750"/>
                </a:lnTo>
                <a:lnTo>
                  <a:pt x="49517" y="35560"/>
                </a:lnTo>
                <a:lnTo>
                  <a:pt x="49758" y="35560"/>
                </a:lnTo>
                <a:lnTo>
                  <a:pt x="45834" y="38100"/>
                </a:lnTo>
                <a:lnTo>
                  <a:pt x="46062" y="38100"/>
                </a:lnTo>
                <a:lnTo>
                  <a:pt x="42316" y="41910"/>
                </a:lnTo>
                <a:lnTo>
                  <a:pt x="42532" y="41910"/>
                </a:lnTo>
                <a:lnTo>
                  <a:pt x="38963" y="45720"/>
                </a:lnTo>
                <a:lnTo>
                  <a:pt x="39166" y="45720"/>
                </a:lnTo>
                <a:lnTo>
                  <a:pt x="36906" y="48260"/>
                </a:lnTo>
                <a:lnTo>
                  <a:pt x="35966" y="48260"/>
                </a:lnTo>
                <a:lnTo>
                  <a:pt x="32766" y="53339"/>
                </a:lnTo>
                <a:lnTo>
                  <a:pt x="32943" y="53339"/>
                </a:lnTo>
                <a:lnTo>
                  <a:pt x="29946" y="57150"/>
                </a:lnTo>
                <a:lnTo>
                  <a:pt x="30111" y="57150"/>
                </a:lnTo>
                <a:lnTo>
                  <a:pt x="27305" y="60960"/>
                </a:lnTo>
                <a:lnTo>
                  <a:pt x="27470" y="60960"/>
                </a:lnTo>
                <a:lnTo>
                  <a:pt x="24866" y="64770"/>
                </a:lnTo>
                <a:lnTo>
                  <a:pt x="25019" y="64770"/>
                </a:lnTo>
                <a:lnTo>
                  <a:pt x="22631" y="69850"/>
                </a:lnTo>
                <a:lnTo>
                  <a:pt x="22771" y="69850"/>
                </a:lnTo>
                <a:lnTo>
                  <a:pt x="20612" y="73660"/>
                </a:lnTo>
                <a:lnTo>
                  <a:pt x="18796" y="78739"/>
                </a:lnTo>
                <a:lnTo>
                  <a:pt x="17208" y="83820"/>
                </a:lnTo>
                <a:lnTo>
                  <a:pt x="16214" y="87629"/>
                </a:lnTo>
                <a:lnTo>
                  <a:pt x="15938" y="87629"/>
                </a:lnTo>
                <a:lnTo>
                  <a:pt x="14732" y="92710"/>
                </a:lnTo>
                <a:lnTo>
                  <a:pt x="13843" y="97789"/>
                </a:lnTo>
                <a:lnTo>
                  <a:pt x="13208" y="102870"/>
                </a:lnTo>
                <a:lnTo>
                  <a:pt x="12826" y="107950"/>
                </a:lnTo>
                <a:lnTo>
                  <a:pt x="12727" y="113029"/>
                </a:lnTo>
                <a:lnTo>
                  <a:pt x="12700" y="544829"/>
                </a:lnTo>
                <a:lnTo>
                  <a:pt x="12826" y="549910"/>
                </a:lnTo>
                <a:lnTo>
                  <a:pt x="13233" y="554989"/>
                </a:lnTo>
                <a:lnTo>
                  <a:pt x="13893" y="560070"/>
                </a:lnTo>
                <a:lnTo>
                  <a:pt x="14795" y="565150"/>
                </a:lnTo>
                <a:lnTo>
                  <a:pt x="15938" y="570229"/>
                </a:lnTo>
                <a:lnTo>
                  <a:pt x="17310" y="575310"/>
                </a:lnTo>
                <a:lnTo>
                  <a:pt x="18910" y="580389"/>
                </a:lnTo>
                <a:lnTo>
                  <a:pt x="19278" y="580389"/>
                </a:lnTo>
                <a:lnTo>
                  <a:pt x="20726" y="584200"/>
                </a:lnTo>
                <a:lnTo>
                  <a:pt x="22771" y="589279"/>
                </a:lnTo>
                <a:lnTo>
                  <a:pt x="22631" y="589279"/>
                </a:lnTo>
                <a:lnTo>
                  <a:pt x="25019" y="593089"/>
                </a:lnTo>
                <a:lnTo>
                  <a:pt x="24866" y="593089"/>
                </a:lnTo>
                <a:lnTo>
                  <a:pt x="27470" y="598170"/>
                </a:lnTo>
                <a:lnTo>
                  <a:pt x="28006" y="598170"/>
                </a:lnTo>
                <a:lnTo>
                  <a:pt x="30111" y="601979"/>
                </a:lnTo>
                <a:lnTo>
                  <a:pt x="29946" y="601979"/>
                </a:lnTo>
                <a:lnTo>
                  <a:pt x="32943" y="605789"/>
                </a:lnTo>
                <a:lnTo>
                  <a:pt x="32766" y="605789"/>
                </a:lnTo>
                <a:lnTo>
                  <a:pt x="35966" y="609600"/>
                </a:lnTo>
                <a:lnTo>
                  <a:pt x="35775" y="609600"/>
                </a:lnTo>
                <a:lnTo>
                  <a:pt x="39166" y="613410"/>
                </a:lnTo>
                <a:lnTo>
                  <a:pt x="38963" y="613410"/>
                </a:lnTo>
                <a:lnTo>
                  <a:pt x="42532" y="617220"/>
                </a:lnTo>
                <a:lnTo>
                  <a:pt x="42316" y="617220"/>
                </a:lnTo>
                <a:lnTo>
                  <a:pt x="46062" y="619760"/>
                </a:lnTo>
                <a:lnTo>
                  <a:pt x="45834" y="619760"/>
                </a:lnTo>
                <a:lnTo>
                  <a:pt x="49758" y="623570"/>
                </a:lnTo>
                <a:lnTo>
                  <a:pt x="49517" y="623570"/>
                </a:lnTo>
                <a:lnTo>
                  <a:pt x="53594" y="626110"/>
                </a:lnTo>
                <a:lnTo>
                  <a:pt x="53352" y="626110"/>
                </a:lnTo>
                <a:lnTo>
                  <a:pt x="57581" y="628650"/>
                </a:lnTo>
                <a:lnTo>
                  <a:pt x="57327" y="628650"/>
                </a:lnTo>
                <a:lnTo>
                  <a:pt x="61696" y="632460"/>
                </a:lnTo>
                <a:lnTo>
                  <a:pt x="63696" y="632460"/>
                </a:lnTo>
                <a:lnTo>
                  <a:pt x="65951" y="633729"/>
                </a:lnTo>
                <a:lnTo>
                  <a:pt x="65684" y="633729"/>
                </a:lnTo>
                <a:lnTo>
                  <a:pt x="70332" y="636270"/>
                </a:lnTo>
                <a:lnTo>
                  <a:pt x="70053" y="636270"/>
                </a:lnTo>
                <a:lnTo>
                  <a:pt x="74828" y="638810"/>
                </a:lnTo>
                <a:lnTo>
                  <a:pt x="74549" y="638810"/>
                </a:lnTo>
                <a:lnTo>
                  <a:pt x="79438" y="640079"/>
                </a:lnTo>
                <a:lnTo>
                  <a:pt x="79146" y="640079"/>
                </a:lnTo>
                <a:lnTo>
                  <a:pt x="84162" y="641350"/>
                </a:lnTo>
                <a:lnTo>
                  <a:pt x="83858" y="641350"/>
                </a:lnTo>
                <a:lnTo>
                  <a:pt x="88976" y="643889"/>
                </a:lnTo>
                <a:lnTo>
                  <a:pt x="93573" y="643889"/>
                </a:lnTo>
                <a:lnTo>
                  <a:pt x="98882" y="645160"/>
                </a:lnTo>
                <a:lnTo>
                  <a:pt x="98577" y="645160"/>
                </a:lnTo>
                <a:lnTo>
                  <a:pt x="103974" y="646429"/>
                </a:lnTo>
                <a:lnTo>
                  <a:pt x="692797" y="646429"/>
                </a:lnTo>
                <a:lnTo>
                  <a:pt x="690333" y="647700"/>
                </a:lnTo>
                <a:lnTo>
                  <a:pt x="685266" y="650239"/>
                </a:lnTo>
                <a:lnTo>
                  <a:pt x="680085" y="652779"/>
                </a:lnTo>
                <a:lnTo>
                  <a:pt x="663829" y="656589"/>
                </a:lnTo>
                <a:lnTo>
                  <a:pt x="652487" y="659129"/>
                </a:lnTo>
                <a:close/>
              </a:path>
              <a:path w="755015" h="659129">
                <a:moveTo>
                  <a:pt x="719239" y="49529"/>
                </a:moveTo>
                <a:lnTo>
                  <a:pt x="715848" y="45720"/>
                </a:lnTo>
                <a:lnTo>
                  <a:pt x="716051" y="45720"/>
                </a:lnTo>
                <a:lnTo>
                  <a:pt x="712482" y="41910"/>
                </a:lnTo>
                <a:lnTo>
                  <a:pt x="712698" y="41910"/>
                </a:lnTo>
                <a:lnTo>
                  <a:pt x="708952" y="38100"/>
                </a:lnTo>
                <a:lnTo>
                  <a:pt x="709180" y="38100"/>
                </a:lnTo>
                <a:lnTo>
                  <a:pt x="705256" y="35560"/>
                </a:lnTo>
                <a:lnTo>
                  <a:pt x="705497" y="35560"/>
                </a:lnTo>
                <a:lnTo>
                  <a:pt x="701421" y="31750"/>
                </a:lnTo>
                <a:lnTo>
                  <a:pt x="701662" y="31750"/>
                </a:lnTo>
                <a:lnTo>
                  <a:pt x="697433" y="29210"/>
                </a:lnTo>
                <a:lnTo>
                  <a:pt x="697687" y="29210"/>
                </a:lnTo>
                <a:lnTo>
                  <a:pt x="693318" y="26670"/>
                </a:lnTo>
                <a:lnTo>
                  <a:pt x="693572" y="26670"/>
                </a:lnTo>
                <a:lnTo>
                  <a:pt x="689063" y="24129"/>
                </a:lnTo>
                <a:lnTo>
                  <a:pt x="689330" y="24129"/>
                </a:lnTo>
                <a:lnTo>
                  <a:pt x="684682" y="21589"/>
                </a:lnTo>
                <a:lnTo>
                  <a:pt x="684961" y="21589"/>
                </a:lnTo>
                <a:lnTo>
                  <a:pt x="680186" y="20320"/>
                </a:lnTo>
                <a:lnTo>
                  <a:pt x="680466" y="20320"/>
                </a:lnTo>
                <a:lnTo>
                  <a:pt x="675576" y="17779"/>
                </a:lnTo>
                <a:lnTo>
                  <a:pt x="675868" y="17779"/>
                </a:lnTo>
                <a:lnTo>
                  <a:pt x="670852" y="16510"/>
                </a:lnTo>
                <a:lnTo>
                  <a:pt x="671156" y="16510"/>
                </a:lnTo>
                <a:lnTo>
                  <a:pt x="666038" y="15239"/>
                </a:lnTo>
                <a:lnTo>
                  <a:pt x="666343" y="15239"/>
                </a:lnTo>
                <a:lnTo>
                  <a:pt x="661123" y="13970"/>
                </a:lnTo>
                <a:lnTo>
                  <a:pt x="661441" y="13970"/>
                </a:lnTo>
                <a:lnTo>
                  <a:pt x="656132" y="12700"/>
                </a:lnTo>
                <a:lnTo>
                  <a:pt x="695261" y="12700"/>
                </a:lnTo>
                <a:lnTo>
                  <a:pt x="700036" y="16510"/>
                </a:lnTo>
                <a:lnTo>
                  <a:pt x="704672" y="19050"/>
                </a:lnTo>
                <a:lnTo>
                  <a:pt x="709142" y="21589"/>
                </a:lnTo>
                <a:lnTo>
                  <a:pt x="732332" y="45720"/>
                </a:lnTo>
                <a:lnTo>
                  <a:pt x="734449" y="48260"/>
                </a:lnTo>
                <a:lnTo>
                  <a:pt x="719048" y="48260"/>
                </a:lnTo>
                <a:lnTo>
                  <a:pt x="719239" y="49529"/>
                </a:lnTo>
                <a:close/>
              </a:path>
              <a:path w="755015" h="659129">
                <a:moveTo>
                  <a:pt x="35775" y="49529"/>
                </a:moveTo>
                <a:lnTo>
                  <a:pt x="35966" y="48260"/>
                </a:lnTo>
                <a:lnTo>
                  <a:pt x="36906" y="48260"/>
                </a:lnTo>
                <a:lnTo>
                  <a:pt x="35775" y="49529"/>
                </a:lnTo>
                <a:close/>
              </a:path>
              <a:path w="755015" h="659129">
                <a:moveTo>
                  <a:pt x="739165" y="88900"/>
                </a:moveTo>
                <a:lnTo>
                  <a:pt x="737704" y="83820"/>
                </a:lnTo>
                <a:lnTo>
                  <a:pt x="736104" y="78739"/>
                </a:lnTo>
                <a:lnTo>
                  <a:pt x="734275" y="73660"/>
                </a:lnTo>
                <a:lnTo>
                  <a:pt x="732243" y="69850"/>
                </a:lnTo>
                <a:lnTo>
                  <a:pt x="732383" y="69850"/>
                </a:lnTo>
                <a:lnTo>
                  <a:pt x="729996" y="64770"/>
                </a:lnTo>
                <a:lnTo>
                  <a:pt x="730148" y="64770"/>
                </a:lnTo>
                <a:lnTo>
                  <a:pt x="727544" y="60960"/>
                </a:lnTo>
                <a:lnTo>
                  <a:pt x="727710" y="60960"/>
                </a:lnTo>
                <a:lnTo>
                  <a:pt x="724903" y="57150"/>
                </a:lnTo>
                <a:lnTo>
                  <a:pt x="725068" y="57150"/>
                </a:lnTo>
                <a:lnTo>
                  <a:pt x="722058" y="53339"/>
                </a:lnTo>
                <a:lnTo>
                  <a:pt x="722249" y="53339"/>
                </a:lnTo>
                <a:lnTo>
                  <a:pt x="719048" y="48260"/>
                </a:lnTo>
                <a:lnTo>
                  <a:pt x="734449" y="48260"/>
                </a:lnTo>
                <a:lnTo>
                  <a:pt x="735507" y="49529"/>
                </a:lnTo>
                <a:lnTo>
                  <a:pt x="738479" y="54610"/>
                </a:lnTo>
                <a:lnTo>
                  <a:pt x="741235" y="59689"/>
                </a:lnTo>
                <a:lnTo>
                  <a:pt x="743750" y="63500"/>
                </a:lnTo>
                <a:lnTo>
                  <a:pt x="746036" y="68579"/>
                </a:lnTo>
                <a:lnTo>
                  <a:pt x="748080" y="74929"/>
                </a:lnTo>
                <a:lnTo>
                  <a:pt x="749884" y="80010"/>
                </a:lnTo>
                <a:lnTo>
                  <a:pt x="751420" y="85089"/>
                </a:lnTo>
                <a:lnTo>
                  <a:pt x="752055" y="87629"/>
                </a:lnTo>
                <a:lnTo>
                  <a:pt x="739076" y="87629"/>
                </a:lnTo>
                <a:lnTo>
                  <a:pt x="739165" y="88900"/>
                </a:lnTo>
                <a:close/>
              </a:path>
              <a:path w="755015" h="659129">
                <a:moveTo>
                  <a:pt x="15849" y="88900"/>
                </a:moveTo>
                <a:lnTo>
                  <a:pt x="15938" y="87629"/>
                </a:lnTo>
                <a:lnTo>
                  <a:pt x="16214" y="87629"/>
                </a:lnTo>
                <a:lnTo>
                  <a:pt x="15849" y="88900"/>
                </a:lnTo>
                <a:close/>
              </a:path>
              <a:path w="755015" h="659129">
                <a:moveTo>
                  <a:pt x="749433" y="580389"/>
                </a:moveTo>
                <a:lnTo>
                  <a:pt x="736104" y="580389"/>
                </a:lnTo>
                <a:lnTo>
                  <a:pt x="737806" y="575310"/>
                </a:lnTo>
                <a:lnTo>
                  <a:pt x="739165" y="570229"/>
                </a:lnTo>
                <a:lnTo>
                  <a:pt x="740283" y="565150"/>
                </a:lnTo>
                <a:lnTo>
                  <a:pt x="741172" y="560070"/>
                </a:lnTo>
                <a:lnTo>
                  <a:pt x="741807" y="554989"/>
                </a:lnTo>
                <a:lnTo>
                  <a:pt x="742188" y="549910"/>
                </a:lnTo>
                <a:lnTo>
                  <a:pt x="742315" y="544829"/>
                </a:lnTo>
                <a:lnTo>
                  <a:pt x="742315" y="113029"/>
                </a:lnTo>
                <a:lnTo>
                  <a:pt x="742175" y="107950"/>
                </a:lnTo>
                <a:lnTo>
                  <a:pt x="741781" y="102870"/>
                </a:lnTo>
                <a:lnTo>
                  <a:pt x="741121" y="97789"/>
                </a:lnTo>
                <a:lnTo>
                  <a:pt x="740219" y="92710"/>
                </a:lnTo>
                <a:lnTo>
                  <a:pt x="739076" y="87629"/>
                </a:lnTo>
                <a:lnTo>
                  <a:pt x="752055" y="87629"/>
                </a:lnTo>
                <a:lnTo>
                  <a:pt x="752690" y="90170"/>
                </a:lnTo>
                <a:lnTo>
                  <a:pt x="753706" y="96520"/>
                </a:lnTo>
                <a:lnTo>
                  <a:pt x="754430" y="101600"/>
                </a:lnTo>
                <a:lnTo>
                  <a:pt x="754862" y="107950"/>
                </a:lnTo>
                <a:lnTo>
                  <a:pt x="755015" y="113029"/>
                </a:lnTo>
                <a:lnTo>
                  <a:pt x="754893" y="549910"/>
                </a:lnTo>
                <a:lnTo>
                  <a:pt x="749884" y="579120"/>
                </a:lnTo>
                <a:lnTo>
                  <a:pt x="749433" y="580389"/>
                </a:lnTo>
                <a:close/>
              </a:path>
              <a:path w="755015" h="659129">
                <a:moveTo>
                  <a:pt x="12700" y="114300"/>
                </a:moveTo>
                <a:lnTo>
                  <a:pt x="12700" y="113029"/>
                </a:lnTo>
                <a:lnTo>
                  <a:pt x="12700" y="114300"/>
                </a:lnTo>
                <a:close/>
              </a:path>
              <a:path w="755015" h="659129">
                <a:moveTo>
                  <a:pt x="742315" y="114300"/>
                </a:moveTo>
                <a:lnTo>
                  <a:pt x="742287" y="113029"/>
                </a:lnTo>
                <a:lnTo>
                  <a:pt x="742315" y="114300"/>
                </a:lnTo>
                <a:close/>
              </a:path>
              <a:path w="755015" h="659129">
                <a:moveTo>
                  <a:pt x="19278" y="580389"/>
                </a:moveTo>
                <a:lnTo>
                  <a:pt x="18910" y="580389"/>
                </a:lnTo>
                <a:lnTo>
                  <a:pt x="18796" y="579120"/>
                </a:lnTo>
                <a:lnTo>
                  <a:pt x="19278" y="580389"/>
                </a:lnTo>
                <a:close/>
              </a:path>
              <a:path w="755015" h="659129">
                <a:moveTo>
                  <a:pt x="741864" y="598170"/>
                </a:moveTo>
                <a:lnTo>
                  <a:pt x="727544" y="598170"/>
                </a:lnTo>
                <a:lnTo>
                  <a:pt x="730148" y="593089"/>
                </a:lnTo>
                <a:lnTo>
                  <a:pt x="729996" y="593089"/>
                </a:lnTo>
                <a:lnTo>
                  <a:pt x="732383" y="589279"/>
                </a:lnTo>
                <a:lnTo>
                  <a:pt x="732243" y="589279"/>
                </a:lnTo>
                <a:lnTo>
                  <a:pt x="734402" y="584200"/>
                </a:lnTo>
                <a:lnTo>
                  <a:pt x="736219" y="579120"/>
                </a:lnTo>
                <a:lnTo>
                  <a:pt x="736104" y="580389"/>
                </a:lnTo>
                <a:lnTo>
                  <a:pt x="749433" y="580389"/>
                </a:lnTo>
                <a:lnTo>
                  <a:pt x="748080" y="584200"/>
                </a:lnTo>
                <a:lnTo>
                  <a:pt x="746036" y="589279"/>
                </a:lnTo>
                <a:lnTo>
                  <a:pt x="743750" y="594360"/>
                </a:lnTo>
                <a:lnTo>
                  <a:pt x="741864" y="598170"/>
                </a:lnTo>
                <a:close/>
              </a:path>
              <a:path w="755015" h="659129">
                <a:moveTo>
                  <a:pt x="28006" y="598170"/>
                </a:moveTo>
                <a:lnTo>
                  <a:pt x="27470" y="598170"/>
                </a:lnTo>
                <a:lnTo>
                  <a:pt x="27305" y="596900"/>
                </a:lnTo>
                <a:lnTo>
                  <a:pt x="28006" y="598170"/>
                </a:lnTo>
                <a:close/>
              </a:path>
              <a:path w="755015" h="659129">
                <a:moveTo>
                  <a:pt x="713460" y="632460"/>
                </a:moveTo>
                <a:lnTo>
                  <a:pt x="693318" y="632460"/>
                </a:lnTo>
                <a:lnTo>
                  <a:pt x="697687" y="628650"/>
                </a:lnTo>
                <a:lnTo>
                  <a:pt x="697433" y="628650"/>
                </a:lnTo>
                <a:lnTo>
                  <a:pt x="701662" y="626110"/>
                </a:lnTo>
                <a:lnTo>
                  <a:pt x="701421" y="626110"/>
                </a:lnTo>
                <a:lnTo>
                  <a:pt x="705497" y="623570"/>
                </a:lnTo>
                <a:lnTo>
                  <a:pt x="705256" y="623570"/>
                </a:lnTo>
                <a:lnTo>
                  <a:pt x="709180" y="619760"/>
                </a:lnTo>
                <a:lnTo>
                  <a:pt x="708952" y="619760"/>
                </a:lnTo>
                <a:lnTo>
                  <a:pt x="712698" y="617220"/>
                </a:lnTo>
                <a:lnTo>
                  <a:pt x="712482" y="617220"/>
                </a:lnTo>
                <a:lnTo>
                  <a:pt x="716051" y="613410"/>
                </a:lnTo>
                <a:lnTo>
                  <a:pt x="715848" y="613410"/>
                </a:lnTo>
                <a:lnTo>
                  <a:pt x="719239" y="609600"/>
                </a:lnTo>
                <a:lnTo>
                  <a:pt x="719048" y="609600"/>
                </a:lnTo>
                <a:lnTo>
                  <a:pt x="722249" y="605789"/>
                </a:lnTo>
                <a:lnTo>
                  <a:pt x="722058" y="605789"/>
                </a:lnTo>
                <a:lnTo>
                  <a:pt x="725068" y="601979"/>
                </a:lnTo>
                <a:lnTo>
                  <a:pt x="724903" y="601979"/>
                </a:lnTo>
                <a:lnTo>
                  <a:pt x="727710" y="596900"/>
                </a:lnTo>
                <a:lnTo>
                  <a:pt x="727544" y="598170"/>
                </a:lnTo>
                <a:lnTo>
                  <a:pt x="741864" y="598170"/>
                </a:lnTo>
                <a:lnTo>
                  <a:pt x="741235" y="599439"/>
                </a:lnTo>
                <a:lnTo>
                  <a:pt x="738479" y="604520"/>
                </a:lnTo>
                <a:lnTo>
                  <a:pt x="735507" y="608329"/>
                </a:lnTo>
                <a:lnTo>
                  <a:pt x="732332" y="613410"/>
                </a:lnTo>
                <a:lnTo>
                  <a:pt x="728941" y="617220"/>
                </a:lnTo>
                <a:lnTo>
                  <a:pt x="725347" y="622300"/>
                </a:lnTo>
                <a:lnTo>
                  <a:pt x="721563" y="626110"/>
                </a:lnTo>
                <a:lnTo>
                  <a:pt x="717600" y="629920"/>
                </a:lnTo>
                <a:lnTo>
                  <a:pt x="713460" y="632460"/>
                </a:lnTo>
                <a:close/>
              </a:path>
              <a:path w="755015" h="659129">
                <a:moveTo>
                  <a:pt x="63696" y="632460"/>
                </a:moveTo>
                <a:lnTo>
                  <a:pt x="61696" y="632460"/>
                </a:lnTo>
                <a:lnTo>
                  <a:pt x="61442" y="631189"/>
                </a:lnTo>
                <a:lnTo>
                  <a:pt x="63696" y="632460"/>
                </a:lnTo>
                <a:close/>
              </a:path>
              <a:path w="755015" h="659129">
                <a:moveTo>
                  <a:pt x="692797" y="646429"/>
                </a:moveTo>
                <a:lnTo>
                  <a:pt x="651040" y="646429"/>
                </a:lnTo>
                <a:lnTo>
                  <a:pt x="656437" y="645160"/>
                </a:lnTo>
                <a:lnTo>
                  <a:pt x="656132" y="645160"/>
                </a:lnTo>
                <a:lnTo>
                  <a:pt x="661441" y="643889"/>
                </a:lnTo>
                <a:lnTo>
                  <a:pt x="666038" y="643889"/>
                </a:lnTo>
                <a:lnTo>
                  <a:pt x="671156" y="641350"/>
                </a:lnTo>
                <a:lnTo>
                  <a:pt x="670852" y="641350"/>
                </a:lnTo>
                <a:lnTo>
                  <a:pt x="675868" y="640079"/>
                </a:lnTo>
                <a:lnTo>
                  <a:pt x="675576" y="640079"/>
                </a:lnTo>
                <a:lnTo>
                  <a:pt x="680466" y="638810"/>
                </a:lnTo>
                <a:lnTo>
                  <a:pt x="680186" y="638810"/>
                </a:lnTo>
                <a:lnTo>
                  <a:pt x="684961" y="636270"/>
                </a:lnTo>
                <a:lnTo>
                  <a:pt x="684682" y="636270"/>
                </a:lnTo>
                <a:lnTo>
                  <a:pt x="689330" y="633729"/>
                </a:lnTo>
                <a:lnTo>
                  <a:pt x="689063" y="633729"/>
                </a:lnTo>
                <a:lnTo>
                  <a:pt x="693572" y="631189"/>
                </a:lnTo>
                <a:lnTo>
                  <a:pt x="693318" y="632460"/>
                </a:lnTo>
                <a:lnTo>
                  <a:pt x="713460" y="632460"/>
                </a:lnTo>
                <a:lnTo>
                  <a:pt x="709142" y="636270"/>
                </a:lnTo>
                <a:lnTo>
                  <a:pt x="704672" y="640079"/>
                </a:lnTo>
                <a:lnTo>
                  <a:pt x="700036" y="642620"/>
                </a:lnTo>
                <a:lnTo>
                  <a:pt x="695261" y="645160"/>
                </a:lnTo>
                <a:lnTo>
                  <a:pt x="692797" y="646429"/>
                </a:lnTo>
                <a:close/>
              </a:path>
              <a:path w="755015" h="659129">
                <a:moveTo>
                  <a:pt x="93891" y="643889"/>
                </a:moveTo>
                <a:lnTo>
                  <a:pt x="88976" y="643889"/>
                </a:lnTo>
                <a:lnTo>
                  <a:pt x="88671" y="642620"/>
                </a:lnTo>
                <a:lnTo>
                  <a:pt x="93891" y="643889"/>
                </a:lnTo>
                <a:close/>
              </a:path>
              <a:path w="755015" h="659129">
                <a:moveTo>
                  <a:pt x="666038" y="643889"/>
                </a:moveTo>
                <a:lnTo>
                  <a:pt x="661123" y="643889"/>
                </a:lnTo>
                <a:lnTo>
                  <a:pt x="666343" y="642620"/>
                </a:lnTo>
                <a:lnTo>
                  <a:pt x="666038" y="643889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8698052" y="2767114"/>
            <a:ext cx="2340610" cy="1913255"/>
            <a:chOff x="8698052" y="2767114"/>
            <a:chExt cx="2340610" cy="1913255"/>
          </a:xfrm>
        </p:grpSpPr>
        <p:sp>
          <p:nvSpPr>
            <p:cNvPr id="20" name="object 20"/>
            <p:cNvSpPr/>
            <p:nvPr/>
          </p:nvSpPr>
          <p:spPr>
            <a:xfrm>
              <a:off x="9073895" y="3153155"/>
              <a:ext cx="1960245" cy="1522730"/>
            </a:xfrm>
            <a:custGeom>
              <a:avLst/>
              <a:gdLst/>
              <a:ahLst/>
              <a:cxnLst/>
              <a:rect l="l" t="t" r="r" b="b"/>
              <a:pathLst>
                <a:path w="1960245" h="1522729">
                  <a:moveTo>
                    <a:pt x="1959863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9863" y="0"/>
                  </a:lnTo>
                  <a:lnTo>
                    <a:pt x="1959863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98052" y="2767113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211944" y="2831464"/>
            <a:ext cx="16897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025" algn="l"/>
                <a:tab pos="992505" algn="l"/>
                <a:tab pos="1461770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2400" spc="-37" baseline="3472" dirty="0">
                <a:latin typeface="SimSun"/>
                <a:cs typeface="SimSun"/>
              </a:rPr>
              <a:t>10</a:t>
            </a:r>
            <a:endParaRPr sz="2400" baseline="3472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72475" y="2506980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1950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5805" y="352742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333CC"/>
                </a:solidFill>
                <a:latin typeface="SimSun"/>
                <a:cs typeface="SimSun"/>
              </a:rPr>
              <a:t>z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20455" y="3569970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18550" y="3861942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050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9083040" y="3162300"/>
          <a:ext cx="1950718" cy="1511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9662159" y="3220085"/>
            <a:ext cx="316865" cy="293370"/>
          </a:xfrm>
          <a:custGeom>
            <a:avLst/>
            <a:gdLst/>
            <a:ahLst/>
            <a:cxnLst/>
            <a:rect l="l" t="t" r="r" b="b"/>
            <a:pathLst>
              <a:path w="316865" h="293370">
                <a:moveTo>
                  <a:pt x="316865" y="293369"/>
                </a:moveTo>
                <a:lnTo>
                  <a:pt x="0" y="293369"/>
                </a:lnTo>
                <a:lnTo>
                  <a:pt x="0" y="0"/>
                </a:lnTo>
                <a:lnTo>
                  <a:pt x="316865" y="0"/>
                </a:lnTo>
                <a:lnTo>
                  <a:pt x="31686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669"/>
                </a:lnTo>
                <a:lnTo>
                  <a:pt x="6350" y="280669"/>
                </a:lnTo>
                <a:lnTo>
                  <a:pt x="12700" y="287019"/>
                </a:lnTo>
                <a:lnTo>
                  <a:pt x="316865" y="287019"/>
                </a:lnTo>
                <a:lnTo>
                  <a:pt x="316865" y="293369"/>
                </a:lnTo>
                <a:close/>
              </a:path>
              <a:path w="316865" h="29337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16865" h="293370">
                <a:moveTo>
                  <a:pt x="30416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4165" y="6350"/>
                </a:lnTo>
                <a:lnTo>
                  <a:pt x="304165" y="12700"/>
                </a:lnTo>
                <a:close/>
              </a:path>
              <a:path w="316865" h="293370">
                <a:moveTo>
                  <a:pt x="304165" y="287019"/>
                </a:moveTo>
                <a:lnTo>
                  <a:pt x="304165" y="6350"/>
                </a:lnTo>
                <a:lnTo>
                  <a:pt x="310515" y="12700"/>
                </a:lnTo>
                <a:lnTo>
                  <a:pt x="316865" y="12700"/>
                </a:lnTo>
                <a:lnTo>
                  <a:pt x="316865" y="280669"/>
                </a:lnTo>
                <a:lnTo>
                  <a:pt x="310515" y="280669"/>
                </a:lnTo>
                <a:lnTo>
                  <a:pt x="304165" y="287019"/>
                </a:lnTo>
                <a:close/>
              </a:path>
              <a:path w="316865" h="293370">
                <a:moveTo>
                  <a:pt x="316865" y="12700"/>
                </a:moveTo>
                <a:lnTo>
                  <a:pt x="310515" y="12700"/>
                </a:lnTo>
                <a:lnTo>
                  <a:pt x="304165" y="6350"/>
                </a:lnTo>
                <a:lnTo>
                  <a:pt x="316865" y="6350"/>
                </a:lnTo>
                <a:lnTo>
                  <a:pt x="316865" y="12700"/>
                </a:lnTo>
                <a:close/>
              </a:path>
              <a:path w="316865" h="293370">
                <a:moveTo>
                  <a:pt x="12700" y="287019"/>
                </a:moveTo>
                <a:lnTo>
                  <a:pt x="6350" y="280669"/>
                </a:lnTo>
                <a:lnTo>
                  <a:pt x="12700" y="280669"/>
                </a:lnTo>
                <a:lnTo>
                  <a:pt x="12700" y="287019"/>
                </a:lnTo>
                <a:close/>
              </a:path>
              <a:path w="316865" h="293370">
                <a:moveTo>
                  <a:pt x="304165" y="287019"/>
                </a:moveTo>
                <a:lnTo>
                  <a:pt x="12700" y="287019"/>
                </a:lnTo>
                <a:lnTo>
                  <a:pt x="12700" y="280669"/>
                </a:lnTo>
                <a:lnTo>
                  <a:pt x="304165" y="280669"/>
                </a:lnTo>
                <a:lnTo>
                  <a:pt x="304165" y="287019"/>
                </a:lnTo>
                <a:close/>
              </a:path>
              <a:path w="316865" h="293370">
                <a:moveTo>
                  <a:pt x="316865" y="287019"/>
                </a:moveTo>
                <a:lnTo>
                  <a:pt x="304165" y="287019"/>
                </a:lnTo>
                <a:lnTo>
                  <a:pt x="310515" y="280669"/>
                </a:lnTo>
                <a:lnTo>
                  <a:pt x="316865" y="280669"/>
                </a:lnTo>
                <a:lnTo>
                  <a:pt x="316865" y="2870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9680" y="3580129"/>
            <a:ext cx="364490" cy="300990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0" y="2197607"/>
            <a:ext cx="4916423" cy="41315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0285" y="3157854"/>
            <a:ext cx="1340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SimSun"/>
                <a:cs typeface="SimSun"/>
              </a:rPr>
              <a:t>D</a:t>
            </a:r>
            <a:r>
              <a:rPr sz="1725" spc="330" baseline="-16908" dirty="0">
                <a:latin typeface="SimSun"/>
                <a:cs typeface="SimSun"/>
              </a:rPr>
              <a:t>3</a:t>
            </a:r>
            <a:r>
              <a:rPr sz="1800" spc="220" dirty="0">
                <a:latin typeface="SimSun"/>
                <a:cs typeface="SimSun"/>
              </a:rPr>
              <a:t>=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y</a:t>
            </a:r>
            <a:r>
              <a:rPr sz="1725" baseline="-16908" dirty="0">
                <a:latin typeface="SimSun"/>
                <a:cs typeface="SimSun"/>
              </a:rPr>
              <a:t>3</a:t>
            </a:r>
            <a:r>
              <a:rPr sz="1725" spc="-142" baseline="-16908" dirty="0">
                <a:latin typeface="SimSun"/>
                <a:cs typeface="SimSun"/>
              </a:rPr>
              <a:t> </a:t>
            </a:r>
            <a:r>
              <a:rPr sz="1800" spc="295" dirty="0">
                <a:latin typeface="SimSun"/>
                <a:cs typeface="SimSun"/>
              </a:rPr>
              <a:t>+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25" dirty="0">
                <a:latin typeface="SimSun"/>
                <a:cs typeface="SimSun"/>
              </a:rPr>
              <a:t>y</a:t>
            </a:r>
            <a:r>
              <a:rPr sz="1725" spc="-37" baseline="-16908" dirty="0">
                <a:latin typeface="SimSun"/>
                <a:cs typeface="SimSun"/>
              </a:rPr>
              <a:t>2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0204" y="3227070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4" h="19050">
                <a:moveTo>
                  <a:pt x="144144" y="19049"/>
                </a:moveTo>
                <a:lnTo>
                  <a:pt x="0" y="19049"/>
                </a:lnTo>
                <a:lnTo>
                  <a:pt x="0" y="0"/>
                </a:lnTo>
                <a:lnTo>
                  <a:pt x="144144" y="0"/>
                </a:lnTo>
                <a:lnTo>
                  <a:pt x="14414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7954" y="3188970"/>
            <a:ext cx="1024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SimSun"/>
                <a:cs typeface="SimSun"/>
              </a:rPr>
              <a:t>D</a:t>
            </a:r>
            <a:r>
              <a:rPr sz="1725" spc="330" baseline="-16908" dirty="0">
                <a:latin typeface="SimSun"/>
                <a:cs typeface="SimSun"/>
              </a:rPr>
              <a:t>2</a:t>
            </a:r>
            <a:r>
              <a:rPr sz="1800" spc="220" dirty="0">
                <a:latin typeface="SimSun"/>
                <a:cs typeface="SimSun"/>
              </a:rPr>
              <a:t>=</a:t>
            </a:r>
            <a:r>
              <a:rPr sz="1800" spc="7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y</a:t>
            </a:r>
            <a:r>
              <a:rPr sz="1725" baseline="-16908" dirty="0">
                <a:latin typeface="SimSun"/>
                <a:cs typeface="SimSun"/>
              </a:rPr>
              <a:t>3</a:t>
            </a:r>
            <a:r>
              <a:rPr sz="1725" spc="-135" baseline="-16908" dirty="0">
                <a:latin typeface="SimSun"/>
                <a:cs typeface="SimSun"/>
              </a:rPr>
              <a:t> </a:t>
            </a:r>
            <a:r>
              <a:rPr sz="1800" spc="-25" dirty="0">
                <a:latin typeface="SimSun"/>
                <a:cs typeface="SimSun"/>
              </a:rPr>
              <a:t>y</a:t>
            </a:r>
            <a:r>
              <a:rPr sz="1725" spc="-37" baseline="-16908" dirty="0">
                <a:latin typeface="SimSun"/>
                <a:cs typeface="SimSun"/>
              </a:rPr>
              <a:t>2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5960" y="3253740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4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4" y="0"/>
                </a:lnTo>
                <a:lnTo>
                  <a:pt x="14414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0750" y="3251834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5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9" y="4288535"/>
            <a:ext cx="2421635" cy="4389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26794" y="3637279"/>
            <a:ext cx="1790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20" dirty="0">
                <a:latin typeface="SimSun"/>
                <a:cs typeface="SimSun"/>
              </a:rPr>
              <a:t>D</a:t>
            </a:r>
            <a:r>
              <a:rPr sz="1725" spc="330" baseline="-16908" dirty="0">
                <a:latin typeface="SimSun"/>
                <a:cs typeface="SimSun"/>
              </a:rPr>
              <a:t>1</a:t>
            </a:r>
            <a:r>
              <a:rPr sz="1800" spc="220" dirty="0">
                <a:latin typeface="SimSun"/>
                <a:cs typeface="SimSun"/>
              </a:rPr>
              <a:t>=</a:t>
            </a:r>
            <a:r>
              <a:rPr sz="1800" spc="-400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x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3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2</a:t>
            </a:r>
            <a:r>
              <a:rPr sz="1725" spc="-382" baseline="-16908" dirty="0">
                <a:latin typeface="SimSun"/>
                <a:cs typeface="SimSun"/>
              </a:rPr>
              <a:t> </a:t>
            </a:r>
            <a:r>
              <a:rPr sz="1800" spc="90" dirty="0">
                <a:latin typeface="SimSun"/>
                <a:cs typeface="SimSun"/>
              </a:rPr>
              <a:t>+x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3</a:t>
            </a:r>
            <a:r>
              <a:rPr sz="1800" spc="-20" dirty="0">
                <a:latin typeface="SimSun"/>
                <a:cs typeface="SimSun"/>
              </a:rPr>
              <a:t>y</a:t>
            </a:r>
            <a:r>
              <a:rPr sz="1725" spc="-30" baseline="-16908" dirty="0">
                <a:latin typeface="SimSun"/>
                <a:cs typeface="SimSun"/>
              </a:rPr>
              <a:t>2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3360" y="3710940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4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6014" y="3717925"/>
            <a:ext cx="144145" cy="19050"/>
          </a:xfrm>
          <a:custGeom>
            <a:avLst/>
            <a:gdLst/>
            <a:ahLst/>
            <a:cxnLst/>
            <a:rect l="l" t="t" r="r" b="b"/>
            <a:pathLst>
              <a:path w="144144" h="19050">
                <a:moveTo>
                  <a:pt x="144145" y="19050"/>
                </a:moveTo>
                <a:lnTo>
                  <a:pt x="0" y="19050"/>
                </a:lnTo>
                <a:lnTo>
                  <a:pt x="0" y="0"/>
                </a:lnTo>
                <a:lnTo>
                  <a:pt x="144145" y="0"/>
                </a:lnTo>
                <a:lnTo>
                  <a:pt x="1441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/>
          <p:nvPr/>
        </p:nvSpPr>
        <p:spPr>
          <a:xfrm>
            <a:off x="1764982" y="3600767"/>
            <a:ext cx="1519555" cy="665480"/>
          </a:xfrm>
          <a:custGeom>
            <a:avLst/>
            <a:gdLst/>
            <a:ahLst/>
            <a:cxnLst/>
            <a:rect l="l" t="t" r="r" b="b"/>
            <a:pathLst>
              <a:path w="1519554" h="665479">
                <a:moveTo>
                  <a:pt x="1519555" y="664972"/>
                </a:moveTo>
                <a:lnTo>
                  <a:pt x="0" y="664972"/>
                </a:lnTo>
                <a:lnTo>
                  <a:pt x="0" y="0"/>
                </a:lnTo>
                <a:lnTo>
                  <a:pt x="1519555" y="0"/>
                </a:lnTo>
                <a:lnTo>
                  <a:pt x="151955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636397"/>
                </a:lnTo>
                <a:lnTo>
                  <a:pt x="14287" y="636397"/>
                </a:lnTo>
                <a:lnTo>
                  <a:pt x="28575" y="650684"/>
                </a:lnTo>
                <a:lnTo>
                  <a:pt x="1519555" y="650684"/>
                </a:lnTo>
                <a:lnTo>
                  <a:pt x="1519555" y="664972"/>
                </a:lnTo>
                <a:close/>
              </a:path>
              <a:path w="1519554" h="66547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19554" h="665479">
                <a:moveTo>
                  <a:pt x="149098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90980" y="14287"/>
                </a:lnTo>
                <a:lnTo>
                  <a:pt x="1490980" y="28575"/>
                </a:lnTo>
                <a:close/>
              </a:path>
              <a:path w="1519554" h="665479">
                <a:moveTo>
                  <a:pt x="1490980" y="650684"/>
                </a:moveTo>
                <a:lnTo>
                  <a:pt x="1490980" y="14287"/>
                </a:lnTo>
                <a:lnTo>
                  <a:pt x="1505267" y="28575"/>
                </a:lnTo>
                <a:lnTo>
                  <a:pt x="1519555" y="28575"/>
                </a:lnTo>
                <a:lnTo>
                  <a:pt x="1519555" y="636397"/>
                </a:lnTo>
                <a:lnTo>
                  <a:pt x="1505267" y="636397"/>
                </a:lnTo>
                <a:lnTo>
                  <a:pt x="1490980" y="650684"/>
                </a:lnTo>
                <a:close/>
              </a:path>
              <a:path w="1519554" h="665479">
                <a:moveTo>
                  <a:pt x="1519555" y="28575"/>
                </a:moveTo>
                <a:lnTo>
                  <a:pt x="1505267" y="28575"/>
                </a:lnTo>
                <a:lnTo>
                  <a:pt x="1490980" y="14287"/>
                </a:lnTo>
                <a:lnTo>
                  <a:pt x="1519555" y="14287"/>
                </a:lnTo>
                <a:lnTo>
                  <a:pt x="1519555" y="28575"/>
                </a:lnTo>
                <a:close/>
              </a:path>
              <a:path w="1519554" h="665479">
                <a:moveTo>
                  <a:pt x="28575" y="650684"/>
                </a:moveTo>
                <a:lnTo>
                  <a:pt x="14287" y="636397"/>
                </a:lnTo>
                <a:lnTo>
                  <a:pt x="28575" y="636397"/>
                </a:lnTo>
                <a:lnTo>
                  <a:pt x="28575" y="650684"/>
                </a:lnTo>
                <a:close/>
              </a:path>
              <a:path w="1519554" h="665479">
                <a:moveTo>
                  <a:pt x="1490980" y="650684"/>
                </a:moveTo>
                <a:lnTo>
                  <a:pt x="28575" y="650684"/>
                </a:lnTo>
                <a:lnTo>
                  <a:pt x="28575" y="636397"/>
                </a:lnTo>
                <a:lnTo>
                  <a:pt x="1490980" y="636397"/>
                </a:lnTo>
                <a:lnTo>
                  <a:pt x="1490980" y="650684"/>
                </a:lnTo>
                <a:close/>
              </a:path>
              <a:path w="1519554" h="665479">
                <a:moveTo>
                  <a:pt x="1519555" y="650684"/>
                </a:moveTo>
                <a:lnTo>
                  <a:pt x="1490980" y="650684"/>
                </a:lnTo>
                <a:lnTo>
                  <a:pt x="1505267" y="636397"/>
                </a:lnTo>
                <a:lnTo>
                  <a:pt x="1519555" y="636397"/>
                </a:lnTo>
                <a:lnTo>
                  <a:pt x="1519555" y="650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0875" y="375475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imSun"/>
                <a:cs typeface="SimSun"/>
              </a:rPr>
              <a:t>代码检测器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9620" y="3924363"/>
            <a:ext cx="3023870" cy="760730"/>
          </a:xfrm>
          <a:custGeom>
            <a:avLst/>
            <a:gdLst/>
            <a:ahLst/>
            <a:cxnLst/>
            <a:rect l="l" t="t" r="r" b="b"/>
            <a:pathLst>
              <a:path w="3023870" h="760729">
                <a:moveTo>
                  <a:pt x="990600" y="28575"/>
                </a:moveTo>
                <a:lnTo>
                  <a:pt x="919162" y="14287"/>
                </a:lnTo>
                <a:lnTo>
                  <a:pt x="847725" y="0"/>
                </a:lnTo>
                <a:lnTo>
                  <a:pt x="847725" y="14287"/>
                </a:lnTo>
                <a:lnTo>
                  <a:pt x="0" y="14287"/>
                </a:lnTo>
                <a:lnTo>
                  <a:pt x="0" y="42862"/>
                </a:lnTo>
                <a:lnTo>
                  <a:pt x="847725" y="42862"/>
                </a:lnTo>
                <a:lnTo>
                  <a:pt x="847725" y="57150"/>
                </a:lnTo>
                <a:lnTo>
                  <a:pt x="919162" y="42862"/>
                </a:lnTo>
                <a:lnTo>
                  <a:pt x="990600" y="28575"/>
                </a:lnTo>
                <a:close/>
              </a:path>
              <a:path w="3023870" h="760729">
                <a:moveTo>
                  <a:pt x="1783715" y="471233"/>
                </a:moveTo>
                <a:lnTo>
                  <a:pt x="1769427" y="399796"/>
                </a:lnTo>
                <a:lnTo>
                  <a:pt x="1755140" y="328358"/>
                </a:lnTo>
                <a:lnTo>
                  <a:pt x="1740852" y="399796"/>
                </a:lnTo>
                <a:lnTo>
                  <a:pt x="1726565" y="471233"/>
                </a:lnTo>
                <a:lnTo>
                  <a:pt x="1740852" y="471233"/>
                </a:lnTo>
                <a:lnTo>
                  <a:pt x="1740852" y="760234"/>
                </a:lnTo>
                <a:lnTo>
                  <a:pt x="1769427" y="760234"/>
                </a:lnTo>
                <a:lnTo>
                  <a:pt x="1769427" y="471233"/>
                </a:lnTo>
                <a:lnTo>
                  <a:pt x="1783715" y="471233"/>
                </a:lnTo>
                <a:close/>
              </a:path>
              <a:path w="3023870" h="760729">
                <a:moveTo>
                  <a:pt x="3023870" y="63512"/>
                </a:moveTo>
                <a:lnTo>
                  <a:pt x="2952432" y="49225"/>
                </a:lnTo>
                <a:lnTo>
                  <a:pt x="2880995" y="34937"/>
                </a:lnTo>
                <a:lnTo>
                  <a:pt x="2880995" y="49225"/>
                </a:lnTo>
                <a:lnTo>
                  <a:pt x="2519680" y="49225"/>
                </a:lnTo>
                <a:lnTo>
                  <a:pt x="2519680" y="77800"/>
                </a:lnTo>
                <a:lnTo>
                  <a:pt x="2880995" y="77800"/>
                </a:lnTo>
                <a:lnTo>
                  <a:pt x="2880995" y="92087"/>
                </a:lnTo>
                <a:lnTo>
                  <a:pt x="2952432" y="77800"/>
                </a:lnTo>
                <a:lnTo>
                  <a:pt x="3023870" y="63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730" y="3467100"/>
            <a:ext cx="97790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spc="-50" dirty="0">
                <a:solidFill>
                  <a:srgbClr val="3438F6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(3</a:t>
            </a:r>
            <a:r>
              <a:rPr sz="1800" dirty="0">
                <a:latin typeface="SimSun"/>
                <a:cs typeface="SimSun"/>
              </a:rPr>
              <a:t>位一组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3290" y="359981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1050" y="4335907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CP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2513" y="2575560"/>
            <a:ext cx="3595827" cy="32219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4205" y="905382"/>
            <a:ext cx="10641330" cy="2093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69215">
              <a:lnSpc>
                <a:spcPct val="100000"/>
              </a:lnSpc>
              <a:spcBef>
                <a:spcPts val="1485"/>
              </a:spcBef>
            </a:pPr>
            <a:r>
              <a:rPr sz="2200" spc="-235" dirty="0">
                <a:latin typeface="SimSun"/>
                <a:cs typeface="SimSun"/>
              </a:rPr>
              <a:t>1</a:t>
            </a:r>
            <a:r>
              <a:rPr sz="2200" spc="-55" dirty="0">
                <a:latin typeface="SimSun"/>
                <a:cs typeface="SimSun"/>
              </a:rPr>
              <a:t>)建立原始状态图和原始状态表</a:t>
            </a:r>
            <a:endParaRPr sz="2200" dirty="0">
              <a:latin typeface="SimSun"/>
              <a:cs typeface="SimSun"/>
            </a:endParaRPr>
          </a:p>
          <a:p>
            <a:pPr marL="2669540" algn="ctr">
              <a:lnSpc>
                <a:spcPct val="100000"/>
              </a:lnSpc>
              <a:spcBef>
                <a:spcPts val="2765"/>
              </a:spcBef>
            </a:pPr>
            <a:r>
              <a:rPr sz="1800" spc="-25" dirty="0">
                <a:latin typeface="Times New Roman"/>
                <a:cs typeface="Times New Roman"/>
              </a:rPr>
              <a:t>A/0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2894" y="291210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7955" y="297878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8463" y="3490721"/>
            <a:ext cx="35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C/0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3745" y="37439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9522" y="3490176"/>
            <a:ext cx="586740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B/0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ts val="1939"/>
              </a:lnSpc>
            </a:pPr>
            <a:r>
              <a:rPr sz="1800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2219" y="374967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41690" y="36677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4905" y="5160009"/>
            <a:ext cx="244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FF0000"/>
                </a:solidFill>
                <a:latin typeface="Microsoft JhengHei"/>
                <a:cs typeface="Microsoft JhengHei"/>
              </a:rPr>
              <a:t>Moore</a:t>
            </a:r>
            <a:r>
              <a:rPr sz="1800" b="1" spc="-40" dirty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800" spc="-105" dirty="0">
                <a:latin typeface="SimSun"/>
                <a:cs typeface="SimSun"/>
              </a:rPr>
              <a:t>型还是 </a:t>
            </a:r>
            <a:r>
              <a:rPr sz="1800" b="1" spc="-65" dirty="0">
                <a:latin typeface="Microsoft JhengHei"/>
                <a:cs typeface="Microsoft JhengHei"/>
              </a:rPr>
              <a:t>Mealy</a:t>
            </a:r>
            <a:r>
              <a:rPr sz="1800" b="1" spc="-25" dirty="0">
                <a:latin typeface="Microsoft JhengHei"/>
                <a:cs typeface="Microsoft JhengHei"/>
              </a:rPr>
              <a:t> ？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65794" y="448182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0651" y="5400370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H/1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5641" y="536608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I/0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88990" y="4727816"/>
            <a:ext cx="2883535" cy="650240"/>
          </a:xfrm>
          <a:custGeom>
            <a:avLst/>
            <a:gdLst/>
            <a:ahLst/>
            <a:cxnLst/>
            <a:rect l="l" t="t" r="r" b="b"/>
            <a:pathLst>
              <a:path w="2883534" h="650239">
                <a:moveTo>
                  <a:pt x="85521" y="620280"/>
                </a:moveTo>
                <a:lnTo>
                  <a:pt x="81216" y="601726"/>
                </a:lnTo>
                <a:lnTo>
                  <a:pt x="72072" y="603846"/>
                </a:lnTo>
                <a:lnTo>
                  <a:pt x="65633" y="576008"/>
                </a:lnTo>
                <a:lnTo>
                  <a:pt x="0" y="630313"/>
                </a:lnTo>
                <a:lnTo>
                  <a:pt x="82829" y="650240"/>
                </a:lnTo>
                <a:lnTo>
                  <a:pt x="77368" y="626694"/>
                </a:lnTo>
                <a:lnTo>
                  <a:pt x="76377" y="622401"/>
                </a:lnTo>
                <a:lnTo>
                  <a:pt x="85521" y="620280"/>
                </a:lnTo>
                <a:close/>
              </a:path>
              <a:path w="2883534" h="650239">
                <a:moveTo>
                  <a:pt x="215430" y="590194"/>
                </a:moveTo>
                <a:lnTo>
                  <a:pt x="211137" y="571639"/>
                </a:lnTo>
                <a:lnTo>
                  <a:pt x="136893" y="588835"/>
                </a:lnTo>
                <a:lnTo>
                  <a:pt x="141198" y="607390"/>
                </a:lnTo>
                <a:lnTo>
                  <a:pt x="215430" y="590194"/>
                </a:lnTo>
                <a:close/>
              </a:path>
              <a:path w="2883534" h="650239">
                <a:moveTo>
                  <a:pt x="345338" y="560108"/>
                </a:moveTo>
                <a:lnTo>
                  <a:pt x="341045" y="541553"/>
                </a:lnTo>
                <a:lnTo>
                  <a:pt x="266814" y="558749"/>
                </a:lnTo>
                <a:lnTo>
                  <a:pt x="271106" y="577303"/>
                </a:lnTo>
                <a:lnTo>
                  <a:pt x="345338" y="560108"/>
                </a:lnTo>
                <a:close/>
              </a:path>
              <a:path w="2883534" h="650239">
                <a:moveTo>
                  <a:pt x="475259" y="530021"/>
                </a:moveTo>
                <a:lnTo>
                  <a:pt x="470954" y="511467"/>
                </a:lnTo>
                <a:lnTo>
                  <a:pt x="396722" y="528662"/>
                </a:lnTo>
                <a:lnTo>
                  <a:pt x="401015" y="547217"/>
                </a:lnTo>
                <a:lnTo>
                  <a:pt x="475259" y="530021"/>
                </a:lnTo>
                <a:close/>
              </a:path>
              <a:path w="2883534" h="650239">
                <a:moveTo>
                  <a:pt x="605167" y="499935"/>
                </a:moveTo>
                <a:lnTo>
                  <a:pt x="600875" y="481380"/>
                </a:lnTo>
                <a:lnTo>
                  <a:pt x="526630" y="498576"/>
                </a:lnTo>
                <a:lnTo>
                  <a:pt x="530936" y="517131"/>
                </a:lnTo>
                <a:lnTo>
                  <a:pt x="605167" y="499935"/>
                </a:lnTo>
                <a:close/>
              </a:path>
              <a:path w="2883534" h="650239">
                <a:moveTo>
                  <a:pt x="735076" y="469849"/>
                </a:moveTo>
                <a:lnTo>
                  <a:pt x="730770" y="451294"/>
                </a:lnTo>
                <a:lnTo>
                  <a:pt x="656551" y="468490"/>
                </a:lnTo>
                <a:lnTo>
                  <a:pt x="660844" y="487045"/>
                </a:lnTo>
                <a:lnTo>
                  <a:pt x="735076" y="469849"/>
                </a:lnTo>
                <a:close/>
              </a:path>
              <a:path w="2883534" h="650239">
                <a:moveTo>
                  <a:pt x="864997" y="439762"/>
                </a:moveTo>
                <a:lnTo>
                  <a:pt x="860691" y="421208"/>
                </a:lnTo>
                <a:lnTo>
                  <a:pt x="786460" y="438404"/>
                </a:lnTo>
                <a:lnTo>
                  <a:pt x="790752" y="456958"/>
                </a:lnTo>
                <a:lnTo>
                  <a:pt x="864997" y="439762"/>
                </a:lnTo>
                <a:close/>
              </a:path>
              <a:path w="2883534" h="650239">
                <a:moveTo>
                  <a:pt x="994905" y="409676"/>
                </a:moveTo>
                <a:lnTo>
                  <a:pt x="990600" y="391121"/>
                </a:lnTo>
                <a:lnTo>
                  <a:pt x="916368" y="408317"/>
                </a:lnTo>
                <a:lnTo>
                  <a:pt x="920661" y="426872"/>
                </a:lnTo>
                <a:lnTo>
                  <a:pt x="994905" y="409676"/>
                </a:lnTo>
                <a:close/>
              </a:path>
              <a:path w="2883534" h="650239">
                <a:moveTo>
                  <a:pt x="1124813" y="379590"/>
                </a:moveTo>
                <a:lnTo>
                  <a:pt x="1120521" y="361035"/>
                </a:lnTo>
                <a:lnTo>
                  <a:pt x="1046276" y="378231"/>
                </a:lnTo>
                <a:lnTo>
                  <a:pt x="1050582" y="396786"/>
                </a:lnTo>
                <a:lnTo>
                  <a:pt x="1124813" y="379590"/>
                </a:lnTo>
                <a:close/>
              </a:path>
              <a:path w="2883534" h="650239">
                <a:moveTo>
                  <a:pt x="1254721" y="349516"/>
                </a:moveTo>
                <a:lnTo>
                  <a:pt x="1250429" y="330949"/>
                </a:lnTo>
                <a:lnTo>
                  <a:pt x="1176197" y="348145"/>
                </a:lnTo>
                <a:lnTo>
                  <a:pt x="1180490" y="366699"/>
                </a:lnTo>
                <a:lnTo>
                  <a:pt x="1254721" y="349516"/>
                </a:lnTo>
                <a:close/>
              </a:path>
              <a:path w="2883534" h="650239">
                <a:moveTo>
                  <a:pt x="1384642" y="319430"/>
                </a:moveTo>
                <a:lnTo>
                  <a:pt x="1380337" y="300863"/>
                </a:lnTo>
                <a:lnTo>
                  <a:pt x="1306106" y="318058"/>
                </a:lnTo>
                <a:lnTo>
                  <a:pt x="1310398" y="336613"/>
                </a:lnTo>
                <a:lnTo>
                  <a:pt x="1384642" y="319430"/>
                </a:lnTo>
                <a:close/>
              </a:path>
              <a:path w="2883534" h="650239">
                <a:moveTo>
                  <a:pt x="1514551" y="289344"/>
                </a:moveTo>
                <a:lnTo>
                  <a:pt x="1510245" y="270776"/>
                </a:lnTo>
                <a:lnTo>
                  <a:pt x="1436014" y="287972"/>
                </a:lnTo>
                <a:lnTo>
                  <a:pt x="1440319" y="306527"/>
                </a:lnTo>
                <a:lnTo>
                  <a:pt x="1514551" y="289344"/>
                </a:lnTo>
                <a:close/>
              </a:path>
              <a:path w="2883534" h="650239">
                <a:moveTo>
                  <a:pt x="1644459" y="259257"/>
                </a:moveTo>
                <a:lnTo>
                  <a:pt x="1640166" y="240690"/>
                </a:lnTo>
                <a:lnTo>
                  <a:pt x="1565922" y="257886"/>
                </a:lnTo>
                <a:lnTo>
                  <a:pt x="1570228" y="276440"/>
                </a:lnTo>
                <a:lnTo>
                  <a:pt x="1644459" y="259257"/>
                </a:lnTo>
                <a:close/>
              </a:path>
              <a:path w="2883534" h="650239">
                <a:moveTo>
                  <a:pt x="1774367" y="229171"/>
                </a:moveTo>
                <a:lnTo>
                  <a:pt x="1770075" y="210604"/>
                </a:lnTo>
                <a:lnTo>
                  <a:pt x="1695843" y="227799"/>
                </a:lnTo>
                <a:lnTo>
                  <a:pt x="1700136" y="246354"/>
                </a:lnTo>
                <a:lnTo>
                  <a:pt x="1774367" y="229171"/>
                </a:lnTo>
                <a:close/>
              </a:path>
              <a:path w="2883534" h="650239">
                <a:moveTo>
                  <a:pt x="1904288" y="199085"/>
                </a:moveTo>
                <a:lnTo>
                  <a:pt x="1899983" y="180517"/>
                </a:lnTo>
                <a:lnTo>
                  <a:pt x="1825752" y="197713"/>
                </a:lnTo>
                <a:lnTo>
                  <a:pt x="1830044" y="216268"/>
                </a:lnTo>
                <a:lnTo>
                  <a:pt x="1904288" y="199085"/>
                </a:lnTo>
                <a:close/>
              </a:path>
              <a:path w="2883534" h="650239">
                <a:moveTo>
                  <a:pt x="2034197" y="168998"/>
                </a:moveTo>
                <a:lnTo>
                  <a:pt x="2029891" y="150431"/>
                </a:lnTo>
                <a:lnTo>
                  <a:pt x="1955660" y="167627"/>
                </a:lnTo>
                <a:lnTo>
                  <a:pt x="1959965" y="186182"/>
                </a:lnTo>
                <a:lnTo>
                  <a:pt x="2034197" y="168998"/>
                </a:lnTo>
                <a:close/>
              </a:path>
              <a:path w="2883534" h="650239">
                <a:moveTo>
                  <a:pt x="2164105" y="138912"/>
                </a:moveTo>
                <a:lnTo>
                  <a:pt x="2159812" y="120345"/>
                </a:lnTo>
                <a:lnTo>
                  <a:pt x="2085568" y="137541"/>
                </a:lnTo>
                <a:lnTo>
                  <a:pt x="2089873" y="156095"/>
                </a:lnTo>
                <a:lnTo>
                  <a:pt x="2164105" y="138912"/>
                </a:lnTo>
                <a:close/>
              </a:path>
              <a:path w="2883534" h="650239">
                <a:moveTo>
                  <a:pt x="2294013" y="108826"/>
                </a:moveTo>
                <a:lnTo>
                  <a:pt x="2289721" y="90258"/>
                </a:lnTo>
                <a:lnTo>
                  <a:pt x="2215489" y="107454"/>
                </a:lnTo>
                <a:lnTo>
                  <a:pt x="2219782" y="126009"/>
                </a:lnTo>
                <a:lnTo>
                  <a:pt x="2294013" y="108826"/>
                </a:lnTo>
                <a:close/>
              </a:path>
              <a:path w="2883534" h="650239">
                <a:moveTo>
                  <a:pt x="2423934" y="78740"/>
                </a:moveTo>
                <a:lnTo>
                  <a:pt x="2419629" y="60172"/>
                </a:lnTo>
                <a:lnTo>
                  <a:pt x="2345398" y="77368"/>
                </a:lnTo>
                <a:lnTo>
                  <a:pt x="2349690" y="95923"/>
                </a:lnTo>
                <a:lnTo>
                  <a:pt x="2423934" y="78740"/>
                </a:lnTo>
                <a:close/>
              </a:path>
              <a:path w="2883534" h="650239">
                <a:moveTo>
                  <a:pt x="2553843" y="48653"/>
                </a:moveTo>
                <a:lnTo>
                  <a:pt x="2549550" y="30086"/>
                </a:lnTo>
                <a:lnTo>
                  <a:pt x="2475306" y="47282"/>
                </a:lnTo>
                <a:lnTo>
                  <a:pt x="2479611" y="65836"/>
                </a:lnTo>
                <a:lnTo>
                  <a:pt x="2553843" y="48653"/>
                </a:lnTo>
                <a:close/>
              </a:path>
              <a:path w="2883534" h="650239">
                <a:moveTo>
                  <a:pt x="2683751" y="18567"/>
                </a:moveTo>
                <a:lnTo>
                  <a:pt x="2679458" y="0"/>
                </a:lnTo>
                <a:lnTo>
                  <a:pt x="2605227" y="17195"/>
                </a:lnTo>
                <a:lnTo>
                  <a:pt x="2609519" y="35750"/>
                </a:lnTo>
                <a:lnTo>
                  <a:pt x="2683751" y="18567"/>
                </a:lnTo>
                <a:close/>
              </a:path>
              <a:path w="2883534" h="650239">
                <a:moveTo>
                  <a:pt x="2854960" y="231533"/>
                </a:moveTo>
                <a:lnTo>
                  <a:pt x="2835910" y="231533"/>
                </a:lnTo>
                <a:lnTo>
                  <a:pt x="2835910" y="307733"/>
                </a:lnTo>
                <a:lnTo>
                  <a:pt x="2854960" y="307733"/>
                </a:lnTo>
                <a:lnTo>
                  <a:pt x="2854960" y="231533"/>
                </a:lnTo>
                <a:close/>
              </a:path>
              <a:path w="2883534" h="650239">
                <a:moveTo>
                  <a:pt x="2854960" y="98183"/>
                </a:moveTo>
                <a:lnTo>
                  <a:pt x="2835910" y="98183"/>
                </a:lnTo>
                <a:lnTo>
                  <a:pt x="2835910" y="174383"/>
                </a:lnTo>
                <a:lnTo>
                  <a:pt x="2854960" y="174383"/>
                </a:lnTo>
                <a:lnTo>
                  <a:pt x="2854960" y="98183"/>
                </a:lnTo>
                <a:close/>
              </a:path>
              <a:path w="2883534" h="650239">
                <a:moveTo>
                  <a:pt x="2883535" y="438543"/>
                </a:moveTo>
                <a:lnTo>
                  <a:pt x="2854960" y="438543"/>
                </a:lnTo>
                <a:lnTo>
                  <a:pt x="2854960" y="364883"/>
                </a:lnTo>
                <a:lnTo>
                  <a:pt x="2835910" y="364883"/>
                </a:lnTo>
                <a:lnTo>
                  <a:pt x="2835910" y="438543"/>
                </a:lnTo>
                <a:lnTo>
                  <a:pt x="2807335" y="438543"/>
                </a:lnTo>
                <a:lnTo>
                  <a:pt x="2845435" y="514743"/>
                </a:lnTo>
                <a:lnTo>
                  <a:pt x="2882265" y="441083"/>
                </a:lnTo>
                <a:lnTo>
                  <a:pt x="2883535" y="4385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36368" y="4321632"/>
            <a:ext cx="374015" cy="8312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-25" dirty="0">
                <a:latin typeface="Times New Roman"/>
                <a:cs typeface="Times New Roman"/>
              </a:rPr>
              <a:t>G/0</a:t>
            </a:r>
            <a:endParaRPr sz="180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  <a:spcBef>
                <a:spcPts val="1010"/>
              </a:spcBef>
            </a:pPr>
            <a:r>
              <a:rPr sz="1800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7085" y="4743894"/>
            <a:ext cx="2822575" cy="605790"/>
          </a:xfrm>
          <a:custGeom>
            <a:avLst/>
            <a:gdLst/>
            <a:ahLst/>
            <a:cxnLst/>
            <a:rect l="l" t="t" r="r" b="b"/>
            <a:pathLst>
              <a:path w="2822575" h="605789">
                <a:moveTo>
                  <a:pt x="78473" y="42887"/>
                </a:moveTo>
                <a:lnTo>
                  <a:pt x="3810" y="27686"/>
                </a:lnTo>
                <a:lnTo>
                  <a:pt x="0" y="46355"/>
                </a:lnTo>
                <a:lnTo>
                  <a:pt x="74676" y="61556"/>
                </a:lnTo>
                <a:lnTo>
                  <a:pt x="78473" y="42887"/>
                </a:lnTo>
                <a:close/>
              </a:path>
              <a:path w="2822575" h="605789">
                <a:moveTo>
                  <a:pt x="209143" y="69481"/>
                </a:moveTo>
                <a:lnTo>
                  <a:pt x="134480" y="54279"/>
                </a:lnTo>
                <a:lnTo>
                  <a:pt x="130670" y="72948"/>
                </a:lnTo>
                <a:lnTo>
                  <a:pt x="205346" y="88150"/>
                </a:lnTo>
                <a:lnTo>
                  <a:pt x="209143" y="69481"/>
                </a:lnTo>
                <a:close/>
              </a:path>
              <a:path w="2822575" h="605789">
                <a:moveTo>
                  <a:pt x="339813" y="96075"/>
                </a:moveTo>
                <a:lnTo>
                  <a:pt x="265150" y="80886"/>
                </a:lnTo>
                <a:lnTo>
                  <a:pt x="261340" y="99555"/>
                </a:lnTo>
                <a:lnTo>
                  <a:pt x="336016" y="114744"/>
                </a:lnTo>
                <a:lnTo>
                  <a:pt x="339813" y="96075"/>
                </a:lnTo>
                <a:close/>
              </a:path>
              <a:path w="2822575" h="605789">
                <a:moveTo>
                  <a:pt x="470484" y="122682"/>
                </a:moveTo>
                <a:lnTo>
                  <a:pt x="395820" y="107480"/>
                </a:lnTo>
                <a:lnTo>
                  <a:pt x="392010" y="126149"/>
                </a:lnTo>
                <a:lnTo>
                  <a:pt x="466686" y="141351"/>
                </a:lnTo>
                <a:lnTo>
                  <a:pt x="470484" y="122682"/>
                </a:lnTo>
                <a:close/>
              </a:path>
              <a:path w="2822575" h="605789">
                <a:moveTo>
                  <a:pt x="601154" y="149275"/>
                </a:moveTo>
                <a:lnTo>
                  <a:pt x="526491" y="134073"/>
                </a:lnTo>
                <a:lnTo>
                  <a:pt x="522681" y="152742"/>
                </a:lnTo>
                <a:lnTo>
                  <a:pt x="597357" y="167944"/>
                </a:lnTo>
                <a:lnTo>
                  <a:pt x="601154" y="149275"/>
                </a:lnTo>
                <a:close/>
              </a:path>
              <a:path w="2822575" h="605789">
                <a:moveTo>
                  <a:pt x="731824" y="175882"/>
                </a:moveTo>
                <a:lnTo>
                  <a:pt x="657148" y="160680"/>
                </a:lnTo>
                <a:lnTo>
                  <a:pt x="653351" y="179349"/>
                </a:lnTo>
                <a:lnTo>
                  <a:pt x="728027" y="194538"/>
                </a:lnTo>
                <a:lnTo>
                  <a:pt x="731824" y="175882"/>
                </a:lnTo>
                <a:close/>
              </a:path>
              <a:path w="2822575" h="605789">
                <a:moveTo>
                  <a:pt x="862495" y="202476"/>
                </a:moveTo>
                <a:lnTo>
                  <a:pt x="787831" y="187274"/>
                </a:lnTo>
                <a:lnTo>
                  <a:pt x="784021" y="205943"/>
                </a:lnTo>
                <a:lnTo>
                  <a:pt x="858697" y="221145"/>
                </a:lnTo>
                <a:lnTo>
                  <a:pt x="862495" y="202476"/>
                </a:lnTo>
                <a:close/>
              </a:path>
              <a:path w="2822575" h="605789">
                <a:moveTo>
                  <a:pt x="993165" y="229069"/>
                </a:moveTo>
                <a:lnTo>
                  <a:pt x="918502" y="213868"/>
                </a:lnTo>
                <a:lnTo>
                  <a:pt x="914692" y="232537"/>
                </a:lnTo>
                <a:lnTo>
                  <a:pt x="989368" y="247738"/>
                </a:lnTo>
                <a:lnTo>
                  <a:pt x="993165" y="229069"/>
                </a:lnTo>
                <a:close/>
              </a:path>
              <a:path w="2822575" h="605789">
                <a:moveTo>
                  <a:pt x="1103249" y="49250"/>
                </a:moveTo>
                <a:lnTo>
                  <a:pt x="1030097" y="27876"/>
                </a:lnTo>
                <a:lnTo>
                  <a:pt x="1024763" y="46164"/>
                </a:lnTo>
                <a:lnTo>
                  <a:pt x="1097902" y="67538"/>
                </a:lnTo>
                <a:lnTo>
                  <a:pt x="1103249" y="49250"/>
                </a:lnTo>
                <a:close/>
              </a:path>
              <a:path w="2822575" h="605789">
                <a:moveTo>
                  <a:pt x="1123835" y="255676"/>
                </a:moveTo>
                <a:lnTo>
                  <a:pt x="1049172" y="240474"/>
                </a:lnTo>
                <a:lnTo>
                  <a:pt x="1045362" y="259143"/>
                </a:lnTo>
                <a:lnTo>
                  <a:pt x="1120038" y="274332"/>
                </a:lnTo>
                <a:lnTo>
                  <a:pt x="1123835" y="255676"/>
                </a:lnTo>
                <a:close/>
              </a:path>
              <a:path w="2822575" h="605789">
                <a:moveTo>
                  <a:pt x="1231239" y="86652"/>
                </a:moveTo>
                <a:lnTo>
                  <a:pt x="1158100" y="65278"/>
                </a:lnTo>
                <a:lnTo>
                  <a:pt x="1152753" y="83566"/>
                </a:lnTo>
                <a:lnTo>
                  <a:pt x="1225892" y="104940"/>
                </a:lnTo>
                <a:lnTo>
                  <a:pt x="1231239" y="86652"/>
                </a:lnTo>
                <a:close/>
              </a:path>
              <a:path w="2822575" h="605789">
                <a:moveTo>
                  <a:pt x="1254506" y="282270"/>
                </a:moveTo>
                <a:lnTo>
                  <a:pt x="1179842" y="267068"/>
                </a:lnTo>
                <a:lnTo>
                  <a:pt x="1176045" y="285737"/>
                </a:lnTo>
                <a:lnTo>
                  <a:pt x="1250708" y="300939"/>
                </a:lnTo>
                <a:lnTo>
                  <a:pt x="1254506" y="282270"/>
                </a:lnTo>
                <a:close/>
              </a:path>
              <a:path w="2822575" h="605789">
                <a:moveTo>
                  <a:pt x="1359242" y="124053"/>
                </a:moveTo>
                <a:lnTo>
                  <a:pt x="1286090" y="102679"/>
                </a:lnTo>
                <a:lnTo>
                  <a:pt x="1280756" y="120967"/>
                </a:lnTo>
                <a:lnTo>
                  <a:pt x="1353896" y="142341"/>
                </a:lnTo>
                <a:lnTo>
                  <a:pt x="1359242" y="124053"/>
                </a:lnTo>
                <a:close/>
              </a:path>
              <a:path w="2822575" h="605789">
                <a:moveTo>
                  <a:pt x="1385176" y="308864"/>
                </a:moveTo>
                <a:lnTo>
                  <a:pt x="1310513" y="293662"/>
                </a:lnTo>
                <a:lnTo>
                  <a:pt x="1306715" y="312331"/>
                </a:lnTo>
                <a:lnTo>
                  <a:pt x="1381379" y="327533"/>
                </a:lnTo>
                <a:lnTo>
                  <a:pt x="1385176" y="308864"/>
                </a:lnTo>
                <a:close/>
              </a:path>
              <a:path w="2822575" h="605789">
                <a:moveTo>
                  <a:pt x="1487233" y="161455"/>
                </a:moveTo>
                <a:lnTo>
                  <a:pt x="1414094" y="140081"/>
                </a:lnTo>
                <a:lnTo>
                  <a:pt x="1408747" y="158369"/>
                </a:lnTo>
                <a:lnTo>
                  <a:pt x="1481886" y="179743"/>
                </a:lnTo>
                <a:lnTo>
                  <a:pt x="1487233" y="161455"/>
                </a:lnTo>
                <a:close/>
              </a:path>
              <a:path w="2822575" h="605789">
                <a:moveTo>
                  <a:pt x="1515846" y="335457"/>
                </a:moveTo>
                <a:lnTo>
                  <a:pt x="1441183" y="320268"/>
                </a:lnTo>
                <a:lnTo>
                  <a:pt x="1437386" y="338937"/>
                </a:lnTo>
                <a:lnTo>
                  <a:pt x="1512049" y="354126"/>
                </a:lnTo>
                <a:lnTo>
                  <a:pt x="1515846" y="335457"/>
                </a:lnTo>
                <a:close/>
              </a:path>
              <a:path w="2822575" h="605789">
                <a:moveTo>
                  <a:pt x="1615236" y="198856"/>
                </a:moveTo>
                <a:lnTo>
                  <a:pt x="1542097" y="177482"/>
                </a:lnTo>
                <a:lnTo>
                  <a:pt x="1536750" y="195770"/>
                </a:lnTo>
                <a:lnTo>
                  <a:pt x="1609890" y="217144"/>
                </a:lnTo>
                <a:lnTo>
                  <a:pt x="1615236" y="198856"/>
                </a:lnTo>
                <a:close/>
              </a:path>
              <a:path w="2822575" h="605789">
                <a:moveTo>
                  <a:pt x="1646516" y="362064"/>
                </a:moveTo>
                <a:lnTo>
                  <a:pt x="1571853" y="346862"/>
                </a:lnTo>
                <a:lnTo>
                  <a:pt x="1568056" y="365531"/>
                </a:lnTo>
                <a:lnTo>
                  <a:pt x="1642719" y="380733"/>
                </a:lnTo>
                <a:lnTo>
                  <a:pt x="1646516" y="362064"/>
                </a:lnTo>
                <a:close/>
              </a:path>
              <a:path w="2822575" h="605789">
                <a:moveTo>
                  <a:pt x="1743227" y="236258"/>
                </a:moveTo>
                <a:lnTo>
                  <a:pt x="1670088" y="214884"/>
                </a:lnTo>
                <a:lnTo>
                  <a:pt x="1664741" y="233172"/>
                </a:lnTo>
                <a:lnTo>
                  <a:pt x="1737893" y="254546"/>
                </a:lnTo>
                <a:lnTo>
                  <a:pt x="1743227" y="236258"/>
                </a:lnTo>
                <a:close/>
              </a:path>
              <a:path w="2822575" h="605789">
                <a:moveTo>
                  <a:pt x="1777187" y="388658"/>
                </a:moveTo>
                <a:lnTo>
                  <a:pt x="1702523" y="373456"/>
                </a:lnTo>
                <a:lnTo>
                  <a:pt x="1698726" y="392125"/>
                </a:lnTo>
                <a:lnTo>
                  <a:pt x="1773389" y="407327"/>
                </a:lnTo>
                <a:lnTo>
                  <a:pt x="1777187" y="388658"/>
                </a:lnTo>
                <a:close/>
              </a:path>
              <a:path w="2822575" h="605789">
                <a:moveTo>
                  <a:pt x="1871230" y="273659"/>
                </a:moveTo>
                <a:lnTo>
                  <a:pt x="1798091" y="252285"/>
                </a:lnTo>
                <a:lnTo>
                  <a:pt x="1792744" y="270573"/>
                </a:lnTo>
                <a:lnTo>
                  <a:pt x="1865884" y="291947"/>
                </a:lnTo>
                <a:lnTo>
                  <a:pt x="1871230" y="273659"/>
                </a:lnTo>
                <a:close/>
              </a:path>
              <a:path w="2822575" h="605789">
                <a:moveTo>
                  <a:pt x="1907857" y="415251"/>
                </a:moveTo>
                <a:lnTo>
                  <a:pt x="1833194" y="400062"/>
                </a:lnTo>
                <a:lnTo>
                  <a:pt x="1829396" y="418731"/>
                </a:lnTo>
                <a:lnTo>
                  <a:pt x="1904060" y="433920"/>
                </a:lnTo>
                <a:lnTo>
                  <a:pt x="1907857" y="415251"/>
                </a:lnTo>
                <a:close/>
              </a:path>
              <a:path w="2822575" h="605789">
                <a:moveTo>
                  <a:pt x="1922348" y="35255"/>
                </a:moveTo>
                <a:lnTo>
                  <a:pt x="1854796" y="0"/>
                </a:lnTo>
                <a:lnTo>
                  <a:pt x="1845983" y="16891"/>
                </a:lnTo>
                <a:lnTo>
                  <a:pt x="1913534" y="52146"/>
                </a:lnTo>
                <a:lnTo>
                  <a:pt x="1922348" y="35255"/>
                </a:lnTo>
                <a:close/>
              </a:path>
              <a:path w="2822575" h="605789">
                <a:moveTo>
                  <a:pt x="1999221" y="311061"/>
                </a:moveTo>
                <a:lnTo>
                  <a:pt x="1926082" y="289687"/>
                </a:lnTo>
                <a:lnTo>
                  <a:pt x="1920735" y="307975"/>
                </a:lnTo>
                <a:lnTo>
                  <a:pt x="1993887" y="329336"/>
                </a:lnTo>
                <a:lnTo>
                  <a:pt x="1999221" y="311061"/>
                </a:lnTo>
                <a:close/>
              </a:path>
              <a:path w="2822575" h="605789">
                <a:moveTo>
                  <a:pt x="2038527" y="441858"/>
                </a:moveTo>
                <a:lnTo>
                  <a:pt x="1963864" y="426656"/>
                </a:lnTo>
                <a:lnTo>
                  <a:pt x="1960067" y="445325"/>
                </a:lnTo>
                <a:lnTo>
                  <a:pt x="2034730" y="460527"/>
                </a:lnTo>
                <a:lnTo>
                  <a:pt x="2038527" y="441858"/>
                </a:lnTo>
                <a:close/>
              </a:path>
              <a:path w="2822575" h="605789">
                <a:moveTo>
                  <a:pt x="2040572" y="96951"/>
                </a:moveTo>
                <a:lnTo>
                  <a:pt x="1973021" y="61696"/>
                </a:lnTo>
                <a:lnTo>
                  <a:pt x="1964207" y="78587"/>
                </a:lnTo>
                <a:lnTo>
                  <a:pt x="2031758" y="113842"/>
                </a:lnTo>
                <a:lnTo>
                  <a:pt x="2040572" y="96951"/>
                </a:lnTo>
                <a:close/>
              </a:path>
              <a:path w="2822575" h="605789">
                <a:moveTo>
                  <a:pt x="2127224" y="348462"/>
                </a:moveTo>
                <a:lnTo>
                  <a:pt x="2054085" y="327088"/>
                </a:lnTo>
                <a:lnTo>
                  <a:pt x="2048738" y="345376"/>
                </a:lnTo>
                <a:lnTo>
                  <a:pt x="2121878" y="366737"/>
                </a:lnTo>
                <a:lnTo>
                  <a:pt x="2127224" y="348462"/>
                </a:lnTo>
                <a:close/>
              </a:path>
              <a:path w="2822575" h="605789">
                <a:moveTo>
                  <a:pt x="2158784" y="158648"/>
                </a:moveTo>
                <a:lnTo>
                  <a:pt x="2091232" y="123393"/>
                </a:lnTo>
                <a:lnTo>
                  <a:pt x="2082419" y="140284"/>
                </a:lnTo>
                <a:lnTo>
                  <a:pt x="2149970" y="175539"/>
                </a:lnTo>
                <a:lnTo>
                  <a:pt x="2158784" y="158648"/>
                </a:lnTo>
                <a:close/>
              </a:path>
              <a:path w="2822575" h="605789">
                <a:moveTo>
                  <a:pt x="2169198" y="468452"/>
                </a:moveTo>
                <a:lnTo>
                  <a:pt x="2094534" y="453250"/>
                </a:lnTo>
                <a:lnTo>
                  <a:pt x="2090737" y="471919"/>
                </a:lnTo>
                <a:lnTo>
                  <a:pt x="2165400" y="487121"/>
                </a:lnTo>
                <a:lnTo>
                  <a:pt x="2169198" y="468452"/>
                </a:lnTo>
                <a:close/>
              </a:path>
              <a:path w="2822575" h="605789">
                <a:moveTo>
                  <a:pt x="2255228" y="385864"/>
                </a:moveTo>
                <a:lnTo>
                  <a:pt x="2182076" y="364490"/>
                </a:lnTo>
                <a:lnTo>
                  <a:pt x="2176742" y="382778"/>
                </a:lnTo>
                <a:lnTo>
                  <a:pt x="2249881" y="404139"/>
                </a:lnTo>
                <a:lnTo>
                  <a:pt x="2255228" y="385864"/>
                </a:lnTo>
                <a:close/>
              </a:path>
              <a:path w="2822575" h="605789">
                <a:moveTo>
                  <a:pt x="2277008" y="220345"/>
                </a:moveTo>
                <a:lnTo>
                  <a:pt x="2209457" y="185089"/>
                </a:lnTo>
                <a:lnTo>
                  <a:pt x="2200643" y="201980"/>
                </a:lnTo>
                <a:lnTo>
                  <a:pt x="2268194" y="237236"/>
                </a:lnTo>
                <a:lnTo>
                  <a:pt x="2277008" y="220345"/>
                </a:lnTo>
                <a:close/>
              </a:path>
              <a:path w="2822575" h="605789">
                <a:moveTo>
                  <a:pt x="2299868" y="495058"/>
                </a:moveTo>
                <a:lnTo>
                  <a:pt x="2225205" y="479856"/>
                </a:lnTo>
                <a:lnTo>
                  <a:pt x="2221407" y="498525"/>
                </a:lnTo>
                <a:lnTo>
                  <a:pt x="2296071" y="513715"/>
                </a:lnTo>
                <a:lnTo>
                  <a:pt x="2299868" y="495058"/>
                </a:lnTo>
                <a:close/>
              </a:path>
              <a:path w="2822575" h="605789">
                <a:moveTo>
                  <a:pt x="2383218" y="423265"/>
                </a:moveTo>
                <a:lnTo>
                  <a:pt x="2310079" y="401891"/>
                </a:lnTo>
                <a:lnTo>
                  <a:pt x="2304732" y="420179"/>
                </a:lnTo>
                <a:lnTo>
                  <a:pt x="2377871" y="441540"/>
                </a:lnTo>
                <a:lnTo>
                  <a:pt x="2383218" y="423265"/>
                </a:lnTo>
                <a:close/>
              </a:path>
              <a:path w="2822575" h="605789">
                <a:moveTo>
                  <a:pt x="2395232" y="282041"/>
                </a:moveTo>
                <a:lnTo>
                  <a:pt x="2327668" y="246786"/>
                </a:lnTo>
                <a:lnTo>
                  <a:pt x="2318855" y="263677"/>
                </a:lnTo>
                <a:lnTo>
                  <a:pt x="2386419" y="298932"/>
                </a:lnTo>
                <a:lnTo>
                  <a:pt x="2395232" y="282041"/>
                </a:lnTo>
                <a:close/>
              </a:path>
              <a:path w="2822575" h="605789">
                <a:moveTo>
                  <a:pt x="2430538" y="521652"/>
                </a:moveTo>
                <a:lnTo>
                  <a:pt x="2355875" y="506450"/>
                </a:lnTo>
                <a:lnTo>
                  <a:pt x="2352078" y="525119"/>
                </a:lnTo>
                <a:lnTo>
                  <a:pt x="2426741" y="540321"/>
                </a:lnTo>
                <a:lnTo>
                  <a:pt x="2430538" y="521652"/>
                </a:lnTo>
                <a:close/>
              </a:path>
              <a:path w="2822575" h="605789">
                <a:moveTo>
                  <a:pt x="2511221" y="460667"/>
                </a:moveTo>
                <a:lnTo>
                  <a:pt x="2438069" y="439293"/>
                </a:lnTo>
                <a:lnTo>
                  <a:pt x="2432735" y="457568"/>
                </a:lnTo>
                <a:lnTo>
                  <a:pt x="2505875" y="478942"/>
                </a:lnTo>
                <a:lnTo>
                  <a:pt x="2511221" y="460667"/>
                </a:lnTo>
                <a:close/>
              </a:path>
              <a:path w="2822575" h="605789">
                <a:moveTo>
                  <a:pt x="2513444" y="343738"/>
                </a:moveTo>
                <a:lnTo>
                  <a:pt x="2445893" y="308483"/>
                </a:lnTo>
                <a:lnTo>
                  <a:pt x="2437079" y="325374"/>
                </a:lnTo>
                <a:lnTo>
                  <a:pt x="2504630" y="360629"/>
                </a:lnTo>
                <a:lnTo>
                  <a:pt x="2513444" y="343738"/>
                </a:lnTo>
                <a:close/>
              </a:path>
              <a:path w="2822575" h="605789">
                <a:moveTo>
                  <a:pt x="2561209" y="548246"/>
                </a:moveTo>
                <a:lnTo>
                  <a:pt x="2486545" y="533044"/>
                </a:lnTo>
                <a:lnTo>
                  <a:pt x="2482748" y="551713"/>
                </a:lnTo>
                <a:lnTo>
                  <a:pt x="2557411" y="566915"/>
                </a:lnTo>
                <a:lnTo>
                  <a:pt x="2561209" y="548246"/>
                </a:lnTo>
                <a:close/>
              </a:path>
              <a:path w="2822575" h="605789">
                <a:moveTo>
                  <a:pt x="2631668" y="405434"/>
                </a:moveTo>
                <a:lnTo>
                  <a:pt x="2564117" y="370179"/>
                </a:lnTo>
                <a:lnTo>
                  <a:pt x="2555303" y="387070"/>
                </a:lnTo>
                <a:lnTo>
                  <a:pt x="2622854" y="422325"/>
                </a:lnTo>
                <a:lnTo>
                  <a:pt x="2631668" y="405434"/>
                </a:lnTo>
                <a:close/>
              </a:path>
              <a:path w="2822575" h="605789">
                <a:moveTo>
                  <a:pt x="2639212" y="498055"/>
                </a:moveTo>
                <a:lnTo>
                  <a:pt x="2566073" y="476694"/>
                </a:lnTo>
                <a:lnTo>
                  <a:pt x="2560726" y="494969"/>
                </a:lnTo>
                <a:lnTo>
                  <a:pt x="2633865" y="516343"/>
                </a:lnTo>
                <a:lnTo>
                  <a:pt x="2639212" y="498055"/>
                </a:lnTo>
                <a:close/>
              </a:path>
              <a:path w="2822575" h="605789">
                <a:moveTo>
                  <a:pt x="2684780" y="583120"/>
                </a:moveTo>
                <a:lnTo>
                  <a:pt x="2682125" y="581050"/>
                </a:lnTo>
                <a:lnTo>
                  <a:pt x="2654808" y="559650"/>
                </a:lnTo>
                <a:lnTo>
                  <a:pt x="2617711" y="530593"/>
                </a:lnTo>
                <a:lnTo>
                  <a:pt x="2602509" y="605256"/>
                </a:lnTo>
                <a:lnTo>
                  <a:pt x="2684780" y="583120"/>
                </a:lnTo>
                <a:close/>
              </a:path>
              <a:path w="2822575" h="605789">
                <a:moveTo>
                  <a:pt x="2749880" y="467131"/>
                </a:moveTo>
                <a:lnTo>
                  <a:pt x="2682329" y="431876"/>
                </a:lnTo>
                <a:lnTo>
                  <a:pt x="2673515" y="448767"/>
                </a:lnTo>
                <a:lnTo>
                  <a:pt x="2741066" y="484022"/>
                </a:lnTo>
                <a:lnTo>
                  <a:pt x="2749880" y="467131"/>
                </a:lnTo>
                <a:close/>
              </a:path>
              <a:path w="2822575" h="605789">
                <a:moveTo>
                  <a:pt x="2761615" y="543750"/>
                </a:moveTo>
                <a:lnTo>
                  <a:pt x="2754185" y="536867"/>
                </a:lnTo>
                <a:lnTo>
                  <a:pt x="2729636" y="514096"/>
                </a:lnTo>
                <a:lnTo>
                  <a:pt x="2699156" y="485813"/>
                </a:lnTo>
                <a:lnTo>
                  <a:pt x="2677782" y="558952"/>
                </a:lnTo>
                <a:lnTo>
                  <a:pt x="2761615" y="543750"/>
                </a:lnTo>
                <a:close/>
              </a:path>
              <a:path w="2822575" h="605789">
                <a:moveTo>
                  <a:pt x="2822575" y="515810"/>
                </a:moveTo>
                <a:lnTo>
                  <a:pt x="2772651" y="446773"/>
                </a:lnTo>
                <a:lnTo>
                  <a:pt x="2737396" y="514337"/>
                </a:lnTo>
                <a:lnTo>
                  <a:pt x="2822575" y="515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53379" y="4366056"/>
            <a:ext cx="2548255" cy="7543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805"/>
              </a:spcBef>
              <a:tabLst>
                <a:tab pos="989965" algn="l"/>
              </a:tabLst>
            </a:pPr>
            <a:r>
              <a:rPr sz="1800" dirty="0">
                <a:latin typeface="Times New Roman"/>
                <a:cs typeface="Times New Roman"/>
              </a:rPr>
              <a:t>D/0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2700" spc="-75" baseline="-16975" dirty="0">
                <a:latin typeface="Times New Roman"/>
                <a:cs typeface="Times New Roman"/>
              </a:rPr>
              <a:t>1</a:t>
            </a:r>
            <a:r>
              <a:rPr sz="2700" baseline="-16975" dirty="0">
                <a:latin typeface="Times New Roman"/>
                <a:cs typeface="Times New Roman"/>
              </a:rPr>
              <a:t>	</a:t>
            </a:r>
            <a:r>
              <a:rPr sz="2700" baseline="-26234" dirty="0">
                <a:latin typeface="Times New Roman"/>
                <a:cs typeface="Times New Roman"/>
              </a:rPr>
              <a:t>1</a:t>
            </a:r>
            <a:r>
              <a:rPr sz="2700" spc="135" baseline="-262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E/0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2700" baseline="-30864" dirty="0">
                <a:latin typeface="Times New Roman"/>
                <a:cs typeface="Times New Roman"/>
              </a:rPr>
              <a:t>0</a:t>
            </a:r>
            <a:r>
              <a:rPr sz="2700" spc="322" baseline="-30864" dirty="0">
                <a:latin typeface="Times New Roman"/>
                <a:cs typeface="Times New Roman"/>
              </a:rPr>
              <a:t> </a:t>
            </a:r>
            <a:r>
              <a:rPr sz="2700" baseline="-23148" dirty="0">
                <a:latin typeface="Times New Roman"/>
                <a:cs typeface="Times New Roman"/>
              </a:rPr>
              <a:t>1</a:t>
            </a:r>
            <a:r>
              <a:rPr sz="2700" spc="240" baseline="-2314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F/0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2700" spc="-75" baseline="-21604" dirty="0">
                <a:latin typeface="Times New Roman"/>
                <a:cs typeface="Times New Roman"/>
              </a:rPr>
              <a:t>0</a:t>
            </a:r>
            <a:endParaRPr sz="2700" baseline="-21604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sz="1800" spc="-5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95695" y="3542029"/>
            <a:ext cx="3929379" cy="2554605"/>
            <a:chOff x="5795695" y="3542029"/>
            <a:chExt cx="3929379" cy="2554605"/>
          </a:xfrm>
        </p:grpSpPr>
        <p:sp>
          <p:nvSpPr>
            <p:cNvPr id="27" name="object 27"/>
            <p:cNvSpPr/>
            <p:nvPr/>
          </p:nvSpPr>
          <p:spPr>
            <a:xfrm>
              <a:off x="9712325" y="3655694"/>
              <a:ext cx="0" cy="2413000"/>
            </a:xfrm>
            <a:custGeom>
              <a:avLst/>
              <a:gdLst/>
              <a:ahLst/>
              <a:cxnLst/>
              <a:rect l="l" t="t" r="r" b="b"/>
              <a:pathLst>
                <a:path h="2413000">
                  <a:moveTo>
                    <a:pt x="0" y="0"/>
                  </a:moveTo>
                  <a:lnTo>
                    <a:pt x="0" y="2413000"/>
                  </a:lnTo>
                </a:path>
              </a:pathLst>
            </a:custGeom>
            <a:ln w="25400">
              <a:solidFill>
                <a:srgbClr val="6FAC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5696" y="3542029"/>
              <a:ext cx="3921125" cy="2539365"/>
            </a:xfrm>
            <a:custGeom>
              <a:avLst/>
              <a:gdLst/>
              <a:ahLst/>
              <a:cxnLst/>
              <a:rect l="l" t="t" r="r" b="b"/>
              <a:pathLst>
                <a:path w="3921125" h="2539365">
                  <a:moveTo>
                    <a:pt x="61341" y="2297646"/>
                  </a:moveTo>
                  <a:lnTo>
                    <a:pt x="15138" y="2237041"/>
                  </a:lnTo>
                  <a:lnTo>
                    <a:pt x="0" y="2248598"/>
                  </a:lnTo>
                  <a:lnTo>
                    <a:pt x="46189" y="2309190"/>
                  </a:lnTo>
                  <a:lnTo>
                    <a:pt x="61341" y="2297646"/>
                  </a:lnTo>
                  <a:close/>
                </a:path>
                <a:path w="3921125" h="2539365">
                  <a:moveTo>
                    <a:pt x="142189" y="2403691"/>
                  </a:moveTo>
                  <a:lnTo>
                    <a:pt x="95986" y="2343099"/>
                  </a:lnTo>
                  <a:lnTo>
                    <a:pt x="80835" y="2354643"/>
                  </a:lnTo>
                  <a:lnTo>
                    <a:pt x="127038" y="2415248"/>
                  </a:lnTo>
                  <a:lnTo>
                    <a:pt x="142189" y="2403691"/>
                  </a:lnTo>
                  <a:close/>
                </a:path>
                <a:path w="3921125" h="2539365">
                  <a:moveTo>
                    <a:pt x="233629" y="2539365"/>
                  </a:moveTo>
                  <a:lnTo>
                    <a:pt x="226085" y="2499690"/>
                  </a:lnTo>
                  <a:lnTo>
                    <a:pt x="217728" y="2455672"/>
                  </a:lnTo>
                  <a:lnTo>
                    <a:pt x="194995" y="2472994"/>
                  </a:lnTo>
                  <a:lnTo>
                    <a:pt x="176834" y="2449144"/>
                  </a:lnTo>
                  <a:lnTo>
                    <a:pt x="161683" y="2460688"/>
                  </a:lnTo>
                  <a:lnTo>
                    <a:pt x="179857" y="2484551"/>
                  </a:lnTo>
                  <a:lnTo>
                    <a:pt x="157137" y="2501862"/>
                  </a:lnTo>
                  <a:lnTo>
                    <a:pt x="233629" y="2539365"/>
                  </a:lnTo>
                  <a:close/>
                </a:path>
                <a:path w="3921125" h="2539365">
                  <a:moveTo>
                    <a:pt x="2557094" y="0"/>
                  </a:moveTo>
                  <a:lnTo>
                    <a:pt x="2480894" y="38100"/>
                  </a:lnTo>
                  <a:lnTo>
                    <a:pt x="2557094" y="76200"/>
                  </a:lnTo>
                  <a:lnTo>
                    <a:pt x="2557094" y="0"/>
                  </a:lnTo>
                  <a:close/>
                </a:path>
                <a:path w="3921125" h="2539365">
                  <a:moveTo>
                    <a:pt x="2676474" y="25400"/>
                  </a:moveTo>
                  <a:lnTo>
                    <a:pt x="2574874" y="25400"/>
                  </a:lnTo>
                  <a:lnTo>
                    <a:pt x="2574874" y="50800"/>
                  </a:lnTo>
                  <a:lnTo>
                    <a:pt x="2676474" y="50800"/>
                  </a:lnTo>
                  <a:lnTo>
                    <a:pt x="2676474" y="25400"/>
                  </a:lnTo>
                  <a:close/>
                </a:path>
                <a:path w="3921125" h="2539365">
                  <a:moveTo>
                    <a:pt x="2854274" y="25400"/>
                  </a:moveTo>
                  <a:lnTo>
                    <a:pt x="2752674" y="25400"/>
                  </a:lnTo>
                  <a:lnTo>
                    <a:pt x="2752674" y="50800"/>
                  </a:lnTo>
                  <a:lnTo>
                    <a:pt x="2854274" y="50800"/>
                  </a:lnTo>
                  <a:lnTo>
                    <a:pt x="2854274" y="25400"/>
                  </a:lnTo>
                  <a:close/>
                </a:path>
                <a:path w="3921125" h="2539365">
                  <a:moveTo>
                    <a:pt x="3032074" y="25400"/>
                  </a:moveTo>
                  <a:lnTo>
                    <a:pt x="2930474" y="25400"/>
                  </a:lnTo>
                  <a:lnTo>
                    <a:pt x="2930474" y="50800"/>
                  </a:lnTo>
                  <a:lnTo>
                    <a:pt x="3032074" y="50800"/>
                  </a:lnTo>
                  <a:lnTo>
                    <a:pt x="3032074" y="25400"/>
                  </a:lnTo>
                  <a:close/>
                </a:path>
                <a:path w="3921125" h="2539365">
                  <a:moveTo>
                    <a:pt x="3209874" y="25400"/>
                  </a:moveTo>
                  <a:lnTo>
                    <a:pt x="3108274" y="25400"/>
                  </a:lnTo>
                  <a:lnTo>
                    <a:pt x="3108274" y="50800"/>
                  </a:lnTo>
                  <a:lnTo>
                    <a:pt x="3209874" y="50800"/>
                  </a:lnTo>
                  <a:lnTo>
                    <a:pt x="3209874" y="25400"/>
                  </a:lnTo>
                  <a:close/>
                </a:path>
                <a:path w="3921125" h="2539365">
                  <a:moveTo>
                    <a:pt x="3387674" y="25400"/>
                  </a:moveTo>
                  <a:lnTo>
                    <a:pt x="3286074" y="25400"/>
                  </a:lnTo>
                  <a:lnTo>
                    <a:pt x="3286074" y="50800"/>
                  </a:lnTo>
                  <a:lnTo>
                    <a:pt x="3387674" y="50800"/>
                  </a:lnTo>
                  <a:lnTo>
                    <a:pt x="3387674" y="25400"/>
                  </a:lnTo>
                  <a:close/>
                </a:path>
                <a:path w="3921125" h="2539365">
                  <a:moveTo>
                    <a:pt x="3565474" y="25400"/>
                  </a:moveTo>
                  <a:lnTo>
                    <a:pt x="3463874" y="25400"/>
                  </a:lnTo>
                  <a:lnTo>
                    <a:pt x="3463874" y="50800"/>
                  </a:lnTo>
                  <a:lnTo>
                    <a:pt x="3565474" y="50800"/>
                  </a:lnTo>
                  <a:lnTo>
                    <a:pt x="3565474" y="25400"/>
                  </a:lnTo>
                  <a:close/>
                </a:path>
                <a:path w="3921125" h="2539365">
                  <a:moveTo>
                    <a:pt x="3743274" y="25400"/>
                  </a:moveTo>
                  <a:lnTo>
                    <a:pt x="3641674" y="25400"/>
                  </a:lnTo>
                  <a:lnTo>
                    <a:pt x="3641674" y="50800"/>
                  </a:lnTo>
                  <a:lnTo>
                    <a:pt x="3743274" y="50800"/>
                  </a:lnTo>
                  <a:lnTo>
                    <a:pt x="3743274" y="25400"/>
                  </a:lnTo>
                  <a:close/>
                </a:path>
                <a:path w="3921125" h="2539365">
                  <a:moveTo>
                    <a:pt x="3921074" y="25400"/>
                  </a:moveTo>
                  <a:lnTo>
                    <a:pt x="3819474" y="25400"/>
                  </a:lnTo>
                  <a:lnTo>
                    <a:pt x="3819474" y="50800"/>
                  </a:lnTo>
                  <a:lnTo>
                    <a:pt x="3921074" y="50800"/>
                  </a:lnTo>
                  <a:lnTo>
                    <a:pt x="3921074" y="2540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33770" y="6087109"/>
              <a:ext cx="3676650" cy="0"/>
            </a:xfrm>
            <a:custGeom>
              <a:avLst/>
              <a:gdLst/>
              <a:ahLst/>
              <a:cxnLst/>
              <a:rect l="l" t="t" r="r" b="b"/>
              <a:pathLst>
                <a:path w="3676650">
                  <a:moveTo>
                    <a:pt x="0" y="0"/>
                  </a:moveTo>
                  <a:lnTo>
                    <a:pt x="3676650" y="0"/>
                  </a:lnTo>
                </a:path>
              </a:pathLst>
            </a:custGeom>
            <a:ln w="19050">
              <a:solidFill>
                <a:srgbClr val="6FAC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6540" y="5766371"/>
              <a:ext cx="233679" cy="302895"/>
            </a:xfrm>
            <a:custGeom>
              <a:avLst/>
              <a:gdLst/>
              <a:ahLst/>
              <a:cxnLst/>
              <a:rect l="l" t="t" r="r" b="b"/>
              <a:pathLst>
                <a:path w="233679" h="302895">
                  <a:moveTo>
                    <a:pt x="179858" y="247499"/>
                  </a:moveTo>
                  <a:lnTo>
                    <a:pt x="161683" y="223646"/>
                  </a:lnTo>
                  <a:lnTo>
                    <a:pt x="176834" y="212102"/>
                  </a:lnTo>
                  <a:lnTo>
                    <a:pt x="195006" y="235951"/>
                  </a:lnTo>
                  <a:lnTo>
                    <a:pt x="179858" y="247499"/>
                  </a:lnTo>
                  <a:close/>
                </a:path>
                <a:path w="233679" h="302895">
                  <a:moveTo>
                    <a:pt x="226091" y="262648"/>
                  </a:moveTo>
                  <a:lnTo>
                    <a:pt x="191401" y="262648"/>
                  </a:lnTo>
                  <a:lnTo>
                    <a:pt x="206552" y="251104"/>
                  </a:lnTo>
                  <a:lnTo>
                    <a:pt x="195006" y="235951"/>
                  </a:lnTo>
                  <a:lnTo>
                    <a:pt x="217728" y="218630"/>
                  </a:lnTo>
                  <a:lnTo>
                    <a:pt x="226091" y="262648"/>
                  </a:lnTo>
                  <a:close/>
                </a:path>
                <a:path w="233679" h="302895">
                  <a:moveTo>
                    <a:pt x="191401" y="262648"/>
                  </a:moveTo>
                  <a:lnTo>
                    <a:pt x="179858" y="247499"/>
                  </a:lnTo>
                  <a:lnTo>
                    <a:pt x="195006" y="235951"/>
                  </a:lnTo>
                  <a:lnTo>
                    <a:pt x="206552" y="251104"/>
                  </a:lnTo>
                  <a:lnTo>
                    <a:pt x="191401" y="262648"/>
                  </a:lnTo>
                  <a:close/>
                </a:path>
                <a:path w="233679" h="302895">
                  <a:moveTo>
                    <a:pt x="233629" y="302323"/>
                  </a:moveTo>
                  <a:lnTo>
                    <a:pt x="157137" y="264820"/>
                  </a:lnTo>
                  <a:lnTo>
                    <a:pt x="179858" y="247499"/>
                  </a:lnTo>
                  <a:lnTo>
                    <a:pt x="191401" y="262648"/>
                  </a:lnTo>
                  <a:lnTo>
                    <a:pt x="226091" y="262648"/>
                  </a:lnTo>
                  <a:lnTo>
                    <a:pt x="233629" y="302323"/>
                  </a:lnTo>
                  <a:close/>
                </a:path>
                <a:path w="233679" h="302895">
                  <a:moveTo>
                    <a:pt x="46189" y="72148"/>
                  </a:moveTo>
                  <a:lnTo>
                    <a:pt x="0" y="11556"/>
                  </a:lnTo>
                  <a:lnTo>
                    <a:pt x="15138" y="0"/>
                  </a:lnTo>
                  <a:lnTo>
                    <a:pt x="61341" y="60604"/>
                  </a:lnTo>
                  <a:lnTo>
                    <a:pt x="46189" y="72148"/>
                  </a:lnTo>
                  <a:close/>
                </a:path>
                <a:path w="233679" h="302895">
                  <a:moveTo>
                    <a:pt x="127038" y="178206"/>
                  </a:moveTo>
                  <a:lnTo>
                    <a:pt x="80835" y="117601"/>
                  </a:lnTo>
                  <a:lnTo>
                    <a:pt x="95986" y="106057"/>
                  </a:lnTo>
                  <a:lnTo>
                    <a:pt x="142189" y="166649"/>
                  </a:lnTo>
                  <a:lnTo>
                    <a:pt x="127038" y="17820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08040" y="5686425"/>
            <a:ext cx="1270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71584" y="5650865"/>
            <a:ext cx="1270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932045" y="3588384"/>
            <a:ext cx="3648710" cy="2677795"/>
            <a:chOff x="4932045" y="3588384"/>
            <a:chExt cx="3648710" cy="2677795"/>
          </a:xfrm>
        </p:grpSpPr>
        <p:sp>
          <p:nvSpPr>
            <p:cNvPr id="34" name="object 34"/>
            <p:cNvSpPr/>
            <p:nvPr/>
          </p:nvSpPr>
          <p:spPr>
            <a:xfrm>
              <a:off x="5201920" y="5668759"/>
              <a:ext cx="3378835" cy="588010"/>
            </a:xfrm>
            <a:custGeom>
              <a:avLst/>
              <a:gdLst/>
              <a:ahLst/>
              <a:cxnLst/>
              <a:rect l="l" t="t" r="r" b="b"/>
              <a:pathLst>
                <a:path w="3378834" h="588010">
                  <a:moveTo>
                    <a:pt x="68554" y="537311"/>
                  </a:moveTo>
                  <a:lnTo>
                    <a:pt x="43091" y="524344"/>
                  </a:lnTo>
                  <a:lnTo>
                    <a:pt x="61468" y="488302"/>
                  </a:lnTo>
                  <a:lnTo>
                    <a:pt x="44500" y="479640"/>
                  </a:lnTo>
                  <a:lnTo>
                    <a:pt x="26123" y="515683"/>
                  </a:lnTo>
                  <a:lnTo>
                    <a:pt x="673" y="502704"/>
                  </a:lnTo>
                  <a:lnTo>
                    <a:pt x="0" y="587895"/>
                  </a:lnTo>
                  <a:lnTo>
                    <a:pt x="63131" y="541312"/>
                  </a:lnTo>
                  <a:lnTo>
                    <a:pt x="68554" y="537311"/>
                  </a:lnTo>
                  <a:close/>
                </a:path>
                <a:path w="3378834" h="588010">
                  <a:moveTo>
                    <a:pt x="122047" y="369493"/>
                  </a:moveTo>
                  <a:lnTo>
                    <a:pt x="105067" y="360845"/>
                  </a:lnTo>
                  <a:lnTo>
                    <a:pt x="70459" y="428726"/>
                  </a:lnTo>
                  <a:lnTo>
                    <a:pt x="87426" y="437388"/>
                  </a:lnTo>
                  <a:lnTo>
                    <a:pt x="122047" y="369493"/>
                  </a:lnTo>
                  <a:close/>
                </a:path>
                <a:path w="3378834" h="588010">
                  <a:moveTo>
                    <a:pt x="182613" y="250698"/>
                  </a:moveTo>
                  <a:lnTo>
                    <a:pt x="165646" y="242049"/>
                  </a:lnTo>
                  <a:lnTo>
                    <a:pt x="131038" y="309930"/>
                  </a:lnTo>
                  <a:lnTo>
                    <a:pt x="148005" y="318579"/>
                  </a:lnTo>
                  <a:lnTo>
                    <a:pt x="182613" y="250698"/>
                  </a:lnTo>
                  <a:close/>
                </a:path>
                <a:path w="3378834" h="588010">
                  <a:moveTo>
                    <a:pt x="243192" y="131902"/>
                  </a:moveTo>
                  <a:lnTo>
                    <a:pt x="226212" y="123253"/>
                  </a:lnTo>
                  <a:lnTo>
                    <a:pt x="191604" y="191135"/>
                  </a:lnTo>
                  <a:lnTo>
                    <a:pt x="208572" y="199783"/>
                  </a:lnTo>
                  <a:lnTo>
                    <a:pt x="243192" y="131902"/>
                  </a:lnTo>
                  <a:close/>
                </a:path>
                <a:path w="3378834" h="588010">
                  <a:moveTo>
                    <a:pt x="303758" y="13106"/>
                  </a:moveTo>
                  <a:lnTo>
                    <a:pt x="286791" y="4445"/>
                  </a:lnTo>
                  <a:lnTo>
                    <a:pt x="252171" y="72339"/>
                  </a:lnTo>
                  <a:lnTo>
                    <a:pt x="269151" y="80987"/>
                  </a:lnTo>
                  <a:lnTo>
                    <a:pt x="303758" y="13106"/>
                  </a:lnTo>
                  <a:close/>
                </a:path>
                <a:path w="3378834" h="588010">
                  <a:moveTo>
                    <a:pt x="3143224" y="532866"/>
                  </a:moveTo>
                  <a:lnTo>
                    <a:pt x="3117761" y="519899"/>
                  </a:lnTo>
                  <a:lnTo>
                    <a:pt x="3136138" y="483857"/>
                  </a:lnTo>
                  <a:lnTo>
                    <a:pt x="3119170" y="475195"/>
                  </a:lnTo>
                  <a:lnTo>
                    <a:pt x="3100794" y="511238"/>
                  </a:lnTo>
                  <a:lnTo>
                    <a:pt x="3075343" y="498259"/>
                  </a:lnTo>
                  <a:lnTo>
                    <a:pt x="3074670" y="583450"/>
                  </a:lnTo>
                  <a:lnTo>
                    <a:pt x="3137801" y="536867"/>
                  </a:lnTo>
                  <a:lnTo>
                    <a:pt x="3143224" y="532866"/>
                  </a:lnTo>
                  <a:close/>
                </a:path>
                <a:path w="3378834" h="588010">
                  <a:moveTo>
                    <a:pt x="3196717" y="365048"/>
                  </a:moveTo>
                  <a:lnTo>
                    <a:pt x="3179749" y="356400"/>
                  </a:lnTo>
                  <a:lnTo>
                    <a:pt x="3145129" y="424281"/>
                  </a:lnTo>
                  <a:lnTo>
                    <a:pt x="3162096" y="432943"/>
                  </a:lnTo>
                  <a:lnTo>
                    <a:pt x="3196717" y="365048"/>
                  </a:lnTo>
                  <a:close/>
                </a:path>
                <a:path w="3378834" h="588010">
                  <a:moveTo>
                    <a:pt x="3257283" y="246253"/>
                  </a:moveTo>
                  <a:lnTo>
                    <a:pt x="3240316" y="237604"/>
                  </a:lnTo>
                  <a:lnTo>
                    <a:pt x="3205708" y="305485"/>
                  </a:lnTo>
                  <a:lnTo>
                    <a:pt x="3222675" y="314134"/>
                  </a:lnTo>
                  <a:lnTo>
                    <a:pt x="3257283" y="246253"/>
                  </a:lnTo>
                  <a:close/>
                </a:path>
                <a:path w="3378834" h="588010">
                  <a:moveTo>
                    <a:pt x="3317862" y="127457"/>
                  </a:moveTo>
                  <a:lnTo>
                    <a:pt x="3300882" y="118808"/>
                  </a:lnTo>
                  <a:lnTo>
                    <a:pt x="3266275" y="186690"/>
                  </a:lnTo>
                  <a:lnTo>
                    <a:pt x="3283242" y="195338"/>
                  </a:lnTo>
                  <a:lnTo>
                    <a:pt x="3317862" y="127457"/>
                  </a:lnTo>
                  <a:close/>
                </a:path>
                <a:path w="3378834" h="588010">
                  <a:moveTo>
                    <a:pt x="3378428" y="8661"/>
                  </a:moveTo>
                  <a:lnTo>
                    <a:pt x="3361461" y="0"/>
                  </a:lnTo>
                  <a:lnTo>
                    <a:pt x="3326841" y="67894"/>
                  </a:lnTo>
                  <a:lnTo>
                    <a:pt x="3343821" y="76542"/>
                  </a:lnTo>
                  <a:lnTo>
                    <a:pt x="3378428" y="8661"/>
                  </a:lnTo>
                  <a:close/>
                </a:path>
              </a:pathLst>
            </a:custGeom>
            <a:solidFill>
              <a:srgbClr val="343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53000" y="6256654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19050">
              <a:solidFill>
                <a:srgbClr val="3438F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32045" y="6142354"/>
              <a:ext cx="3368675" cy="123825"/>
            </a:xfrm>
            <a:custGeom>
              <a:avLst/>
              <a:gdLst/>
              <a:ahLst/>
              <a:cxnLst/>
              <a:rect l="l" t="t" r="r" b="b"/>
              <a:pathLst>
                <a:path w="3368675" h="123825">
                  <a:moveTo>
                    <a:pt x="1905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9050" y="76200"/>
                  </a:lnTo>
                  <a:lnTo>
                    <a:pt x="19050" y="0"/>
                  </a:lnTo>
                  <a:close/>
                </a:path>
                <a:path w="3368675" h="123825">
                  <a:moveTo>
                    <a:pt x="3368675" y="104775"/>
                  </a:moveTo>
                  <a:lnTo>
                    <a:pt x="3354705" y="104775"/>
                  </a:lnTo>
                  <a:lnTo>
                    <a:pt x="3354705" y="123825"/>
                  </a:lnTo>
                  <a:lnTo>
                    <a:pt x="3368675" y="123825"/>
                  </a:lnTo>
                  <a:lnTo>
                    <a:pt x="3368675" y="104775"/>
                  </a:lnTo>
                  <a:close/>
                </a:path>
              </a:pathLst>
            </a:custGeom>
            <a:solidFill>
              <a:srgbClr val="343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41570" y="3626484"/>
              <a:ext cx="0" cy="2458720"/>
            </a:xfrm>
            <a:custGeom>
              <a:avLst/>
              <a:gdLst/>
              <a:ahLst/>
              <a:cxnLst/>
              <a:rect l="l" t="t" r="r" b="b"/>
              <a:pathLst>
                <a:path h="2458720">
                  <a:moveTo>
                    <a:pt x="0" y="0"/>
                  </a:moveTo>
                  <a:lnTo>
                    <a:pt x="0" y="2458719"/>
                  </a:lnTo>
                </a:path>
              </a:pathLst>
            </a:custGeom>
            <a:ln w="19050">
              <a:solidFill>
                <a:srgbClr val="3438F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1570" y="3588384"/>
              <a:ext cx="1188085" cy="76200"/>
            </a:xfrm>
            <a:custGeom>
              <a:avLst/>
              <a:gdLst/>
              <a:ahLst/>
              <a:cxnLst/>
              <a:rect l="l" t="t" r="r" b="b"/>
              <a:pathLst>
                <a:path w="1188085" h="76200">
                  <a:moveTo>
                    <a:pt x="1111884" y="76200"/>
                  </a:moveTo>
                  <a:lnTo>
                    <a:pt x="1111884" y="0"/>
                  </a:lnTo>
                  <a:lnTo>
                    <a:pt x="1162684" y="25400"/>
                  </a:lnTo>
                  <a:lnTo>
                    <a:pt x="1130934" y="25400"/>
                  </a:lnTo>
                  <a:lnTo>
                    <a:pt x="1130934" y="50800"/>
                  </a:lnTo>
                  <a:lnTo>
                    <a:pt x="1162684" y="50800"/>
                  </a:lnTo>
                  <a:lnTo>
                    <a:pt x="1111884" y="76200"/>
                  </a:lnTo>
                  <a:close/>
                </a:path>
                <a:path w="1188085" h="76200">
                  <a:moveTo>
                    <a:pt x="1111884" y="50800"/>
                  </a:moveTo>
                  <a:lnTo>
                    <a:pt x="1029334" y="50800"/>
                  </a:lnTo>
                  <a:lnTo>
                    <a:pt x="1029334" y="25400"/>
                  </a:lnTo>
                  <a:lnTo>
                    <a:pt x="1111884" y="25400"/>
                  </a:lnTo>
                  <a:lnTo>
                    <a:pt x="1111884" y="50800"/>
                  </a:lnTo>
                  <a:close/>
                </a:path>
                <a:path w="1188085" h="76200">
                  <a:moveTo>
                    <a:pt x="1162684" y="50800"/>
                  </a:moveTo>
                  <a:lnTo>
                    <a:pt x="1130934" y="50800"/>
                  </a:lnTo>
                  <a:lnTo>
                    <a:pt x="1130934" y="25400"/>
                  </a:lnTo>
                  <a:lnTo>
                    <a:pt x="1162684" y="25400"/>
                  </a:lnTo>
                  <a:lnTo>
                    <a:pt x="1188084" y="38100"/>
                  </a:lnTo>
                  <a:lnTo>
                    <a:pt x="1162684" y="50800"/>
                  </a:lnTo>
                  <a:close/>
                </a:path>
                <a:path w="1188085" h="76200">
                  <a:moveTo>
                    <a:pt x="953134" y="50800"/>
                  </a:moveTo>
                  <a:lnTo>
                    <a:pt x="851534" y="50800"/>
                  </a:lnTo>
                  <a:lnTo>
                    <a:pt x="851534" y="25400"/>
                  </a:lnTo>
                  <a:lnTo>
                    <a:pt x="953134" y="25400"/>
                  </a:lnTo>
                  <a:lnTo>
                    <a:pt x="953134" y="50800"/>
                  </a:lnTo>
                  <a:close/>
                </a:path>
                <a:path w="1188085" h="76200">
                  <a:moveTo>
                    <a:pt x="775334" y="50800"/>
                  </a:moveTo>
                  <a:lnTo>
                    <a:pt x="673734" y="50800"/>
                  </a:lnTo>
                  <a:lnTo>
                    <a:pt x="673734" y="25400"/>
                  </a:lnTo>
                  <a:lnTo>
                    <a:pt x="775334" y="25400"/>
                  </a:lnTo>
                  <a:lnTo>
                    <a:pt x="775334" y="50800"/>
                  </a:lnTo>
                  <a:close/>
                </a:path>
                <a:path w="1188085" h="76200">
                  <a:moveTo>
                    <a:pt x="597534" y="50800"/>
                  </a:moveTo>
                  <a:lnTo>
                    <a:pt x="495934" y="50800"/>
                  </a:lnTo>
                  <a:lnTo>
                    <a:pt x="495934" y="25400"/>
                  </a:lnTo>
                  <a:lnTo>
                    <a:pt x="597534" y="25400"/>
                  </a:lnTo>
                  <a:lnTo>
                    <a:pt x="597534" y="50800"/>
                  </a:lnTo>
                  <a:close/>
                </a:path>
                <a:path w="1188085" h="76200">
                  <a:moveTo>
                    <a:pt x="419734" y="50800"/>
                  </a:moveTo>
                  <a:lnTo>
                    <a:pt x="318134" y="50800"/>
                  </a:lnTo>
                  <a:lnTo>
                    <a:pt x="318134" y="25400"/>
                  </a:lnTo>
                  <a:lnTo>
                    <a:pt x="419734" y="25400"/>
                  </a:lnTo>
                  <a:lnTo>
                    <a:pt x="419734" y="50800"/>
                  </a:lnTo>
                  <a:close/>
                </a:path>
                <a:path w="1188085" h="76200">
                  <a:moveTo>
                    <a:pt x="241934" y="50800"/>
                  </a:moveTo>
                  <a:lnTo>
                    <a:pt x="140334" y="50800"/>
                  </a:lnTo>
                  <a:lnTo>
                    <a:pt x="140334" y="25400"/>
                  </a:lnTo>
                  <a:lnTo>
                    <a:pt x="241934" y="25400"/>
                  </a:lnTo>
                  <a:lnTo>
                    <a:pt x="241934" y="50800"/>
                  </a:lnTo>
                  <a:close/>
                </a:path>
                <a:path w="1188085" h="76200">
                  <a:moveTo>
                    <a:pt x="64134" y="50800"/>
                  </a:moveTo>
                  <a:lnTo>
                    <a:pt x="0" y="50800"/>
                  </a:lnTo>
                  <a:lnTo>
                    <a:pt x="0" y="25400"/>
                  </a:lnTo>
                  <a:lnTo>
                    <a:pt x="64134" y="25400"/>
                  </a:lnTo>
                  <a:lnTo>
                    <a:pt x="64134" y="508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91125" y="5752465"/>
            <a:ext cx="1270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0" name="object 40"/>
          <p:cNvSpPr txBox="1"/>
          <p:nvPr/>
        </p:nvSpPr>
        <p:spPr>
          <a:xfrm>
            <a:off x="8220075" y="5686425"/>
            <a:ext cx="1270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91" y="2688335"/>
            <a:ext cx="3799332" cy="292455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13702"/>
              </p:ext>
            </p:extLst>
          </p:nvPr>
        </p:nvGraphicFramePr>
        <p:xfrm>
          <a:off x="6251575" y="2447607"/>
          <a:ext cx="2800984" cy="3683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645">
                <a:tc rowSpan="2"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600" spc="-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87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输</a:t>
                      </a:r>
                      <a:endParaRPr sz="1600" dirty="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SimSun"/>
                          <a:cs typeface="SimSun"/>
                        </a:rPr>
                        <a:t>出</a:t>
                      </a:r>
                      <a:endParaRPr sz="1600" dirty="0">
                        <a:latin typeface="SimSun"/>
                        <a:cs typeface="SimSun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7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5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2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G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459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I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459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I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459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I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2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G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459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I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459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I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 dirty="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2686811"/>
            <a:ext cx="2473451" cy="32567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205" y="940942"/>
            <a:ext cx="10641330" cy="180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>
                <a:latin typeface="SimSun"/>
                <a:cs typeface="SimSun"/>
              </a:rPr>
              <a:t>Z</a:t>
            </a:r>
            <a:r>
              <a:rPr sz="2200" spc="-70" dirty="0">
                <a:latin typeface="SimSun"/>
                <a:cs typeface="SimSun"/>
              </a:rPr>
              <a:t>产生一个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84455">
              <a:lnSpc>
                <a:spcPct val="100000"/>
              </a:lnSpc>
              <a:spcBef>
                <a:spcPts val="1145"/>
              </a:spcBef>
            </a:pPr>
            <a:r>
              <a:rPr sz="2200" spc="-235" dirty="0">
                <a:latin typeface="SimSun"/>
                <a:cs typeface="SimSun"/>
              </a:rPr>
              <a:t>2</a:t>
            </a:r>
            <a:r>
              <a:rPr sz="2200" spc="-75" dirty="0">
                <a:latin typeface="SimSun"/>
                <a:cs typeface="SimSun"/>
              </a:rPr>
              <a:t>)状态化简</a:t>
            </a:r>
            <a:endParaRPr sz="2200" dirty="0">
              <a:latin typeface="SimSun"/>
              <a:cs typeface="SimSun"/>
            </a:endParaRPr>
          </a:p>
          <a:p>
            <a:pPr marL="3251835">
              <a:lnSpc>
                <a:spcPct val="100000"/>
              </a:lnSpc>
              <a:spcBef>
                <a:spcPts val="520"/>
              </a:spcBef>
            </a:pPr>
            <a:r>
              <a:rPr sz="2200" spc="-110" dirty="0">
                <a:latin typeface="SimSun"/>
                <a:cs typeface="SimSun"/>
              </a:rPr>
              <a:t>观察可知: </a:t>
            </a:r>
            <a:r>
              <a:rPr sz="2200" spc="-310" dirty="0">
                <a:solidFill>
                  <a:srgbClr val="0000CC"/>
                </a:solidFill>
                <a:latin typeface="SimSun"/>
                <a:cs typeface="SimSun"/>
              </a:rPr>
              <a:t>(A,I</a:t>
            </a:r>
            <a:r>
              <a:rPr sz="2200" spc="-235" dirty="0">
                <a:solidFill>
                  <a:srgbClr val="0000CC"/>
                </a:solidFill>
                <a:latin typeface="SimSun"/>
                <a:cs typeface="SimSun"/>
              </a:rPr>
              <a:t>)--- </a:t>
            </a:r>
            <a:r>
              <a:rPr sz="2200" spc="-180" dirty="0">
                <a:solidFill>
                  <a:srgbClr val="0000CC"/>
                </a:solidFill>
                <a:latin typeface="SimSun"/>
                <a:cs typeface="SimSun"/>
              </a:rPr>
              <a:t>A</a:t>
            </a:r>
            <a:r>
              <a:rPr sz="2200" spc="-270" dirty="0">
                <a:solidFill>
                  <a:srgbClr val="0000CC"/>
                </a:solidFill>
                <a:latin typeface="SimSun"/>
                <a:cs typeface="SimSun"/>
              </a:rPr>
              <a:t>, (</a:t>
            </a:r>
            <a:r>
              <a:rPr sz="2200" spc="-130" dirty="0">
                <a:solidFill>
                  <a:srgbClr val="0000CC"/>
                </a:solidFill>
                <a:latin typeface="SimSun"/>
                <a:cs typeface="SimSun"/>
              </a:rPr>
              <a:t>D,G</a:t>
            </a:r>
            <a:r>
              <a:rPr sz="2200" spc="-165" dirty="0">
                <a:solidFill>
                  <a:srgbClr val="0000CC"/>
                </a:solidFill>
                <a:latin typeface="SimSun"/>
                <a:cs typeface="SimSun"/>
              </a:rPr>
              <a:t>)--- </a:t>
            </a:r>
            <a:r>
              <a:rPr sz="2200" dirty="0">
                <a:solidFill>
                  <a:srgbClr val="0000CC"/>
                </a:solidFill>
                <a:latin typeface="SimSun"/>
                <a:cs typeface="SimSun"/>
              </a:rPr>
              <a:t>D</a:t>
            </a:r>
            <a:r>
              <a:rPr sz="2200" spc="-120" dirty="0">
                <a:solidFill>
                  <a:srgbClr val="0000CC"/>
                </a:solidFill>
                <a:latin typeface="SimSun"/>
                <a:cs typeface="SimSun"/>
              </a:rPr>
              <a:t>, (</a:t>
            </a:r>
            <a:r>
              <a:rPr sz="2200" spc="-365" dirty="0">
                <a:solidFill>
                  <a:srgbClr val="0000CC"/>
                </a:solidFill>
                <a:latin typeface="SimSun"/>
                <a:cs typeface="SimSun"/>
              </a:rPr>
              <a:t>E</a:t>
            </a:r>
            <a:r>
              <a:rPr sz="2200" spc="-434" dirty="0">
                <a:solidFill>
                  <a:srgbClr val="0000CC"/>
                </a:solidFill>
                <a:latin typeface="SimSun"/>
                <a:cs typeface="SimSun"/>
              </a:rPr>
              <a:t>, </a:t>
            </a:r>
            <a:r>
              <a:rPr sz="2200" spc="-260" dirty="0">
                <a:solidFill>
                  <a:srgbClr val="0000CC"/>
                </a:solidFill>
                <a:latin typeface="SimSun"/>
                <a:cs typeface="SimSun"/>
              </a:rPr>
              <a:t>F</a:t>
            </a:r>
            <a:r>
              <a:rPr sz="2200" spc="-220" dirty="0">
                <a:solidFill>
                  <a:srgbClr val="0000CC"/>
                </a:solidFill>
                <a:latin typeface="SimSun"/>
                <a:cs typeface="SimSun"/>
              </a:rPr>
              <a:t>) --- </a:t>
            </a:r>
            <a:r>
              <a:rPr sz="2200" spc="-50" dirty="0">
                <a:solidFill>
                  <a:srgbClr val="0000CC"/>
                </a:solidFill>
                <a:latin typeface="SimSun"/>
                <a:cs typeface="SimSun"/>
              </a:rPr>
              <a:t>E</a:t>
            </a:r>
            <a:endParaRPr sz="2200" dirty="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97860"/>
              </p:ext>
            </p:extLst>
          </p:nvPr>
        </p:nvGraphicFramePr>
        <p:xfrm>
          <a:off x="5118100" y="3301682"/>
          <a:ext cx="2269488" cy="270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645">
                <a:tc rowSpan="2">
                  <a:txBody>
                    <a:bodyPr/>
                    <a:lstStyle/>
                    <a:p>
                      <a:pPr marL="191770" marR="1860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输</a:t>
                      </a:r>
                      <a:endParaRPr sz="1600" dirty="0">
                        <a:latin typeface="SimSun"/>
                        <a:cs typeface="SimSu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SimSun"/>
                          <a:cs typeface="SimSun"/>
                        </a:rPr>
                        <a:t>出</a:t>
                      </a:r>
                      <a:endParaRPr sz="1600" dirty="0">
                        <a:latin typeface="SimSun"/>
                        <a:cs typeface="SimSu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5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45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55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55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2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H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3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1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600" dirty="0">
                        <a:latin typeface="SimSun"/>
                        <a:cs typeface="SimSu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618865" y="5372646"/>
            <a:ext cx="1144270" cy="191135"/>
          </a:xfrm>
          <a:custGeom>
            <a:avLst/>
            <a:gdLst/>
            <a:ahLst/>
            <a:cxnLst/>
            <a:rect l="l" t="t" r="r" b="b"/>
            <a:pathLst>
              <a:path w="1144270" h="191135">
                <a:moveTo>
                  <a:pt x="1048385" y="55333"/>
                </a:moveTo>
                <a:lnTo>
                  <a:pt x="1048385" y="0"/>
                </a:lnTo>
                <a:lnTo>
                  <a:pt x="1063713" y="15328"/>
                </a:lnTo>
                <a:lnTo>
                  <a:pt x="1061085" y="15328"/>
                </a:lnTo>
                <a:lnTo>
                  <a:pt x="1050239" y="19824"/>
                </a:lnTo>
                <a:lnTo>
                  <a:pt x="1061085" y="30670"/>
                </a:lnTo>
                <a:lnTo>
                  <a:pt x="1061085" y="48983"/>
                </a:lnTo>
                <a:lnTo>
                  <a:pt x="1054735" y="48983"/>
                </a:lnTo>
                <a:lnTo>
                  <a:pt x="1048385" y="55333"/>
                </a:lnTo>
                <a:close/>
              </a:path>
              <a:path w="1144270" h="191135">
                <a:moveTo>
                  <a:pt x="1061085" y="30670"/>
                </a:moveTo>
                <a:lnTo>
                  <a:pt x="1050239" y="19824"/>
                </a:lnTo>
                <a:lnTo>
                  <a:pt x="1061085" y="15328"/>
                </a:lnTo>
                <a:lnTo>
                  <a:pt x="1061085" y="30670"/>
                </a:lnTo>
                <a:close/>
              </a:path>
              <a:path w="1144270" h="191135">
                <a:moveTo>
                  <a:pt x="1125753" y="95338"/>
                </a:moveTo>
                <a:lnTo>
                  <a:pt x="1061085" y="30670"/>
                </a:lnTo>
                <a:lnTo>
                  <a:pt x="1061085" y="15328"/>
                </a:lnTo>
                <a:lnTo>
                  <a:pt x="1063713" y="15328"/>
                </a:lnTo>
                <a:lnTo>
                  <a:pt x="1139228" y="90843"/>
                </a:lnTo>
                <a:lnTo>
                  <a:pt x="1130249" y="90843"/>
                </a:lnTo>
                <a:lnTo>
                  <a:pt x="1125753" y="95338"/>
                </a:lnTo>
                <a:close/>
              </a:path>
              <a:path w="1144270" h="191135">
                <a:moveTo>
                  <a:pt x="1048385" y="141693"/>
                </a:moveTo>
                <a:lnTo>
                  <a:pt x="0" y="141693"/>
                </a:lnTo>
                <a:lnTo>
                  <a:pt x="0" y="48983"/>
                </a:lnTo>
                <a:lnTo>
                  <a:pt x="1048385" y="48983"/>
                </a:lnTo>
                <a:lnTo>
                  <a:pt x="1048385" y="55333"/>
                </a:lnTo>
                <a:lnTo>
                  <a:pt x="12700" y="55333"/>
                </a:lnTo>
                <a:lnTo>
                  <a:pt x="6350" y="61683"/>
                </a:lnTo>
                <a:lnTo>
                  <a:pt x="12700" y="61683"/>
                </a:lnTo>
                <a:lnTo>
                  <a:pt x="12700" y="128993"/>
                </a:lnTo>
                <a:lnTo>
                  <a:pt x="6350" y="128993"/>
                </a:lnTo>
                <a:lnTo>
                  <a:pt x="12700" y="135343"/>
                </a:lnTo>
                <a:lnTo>
                  <a:pt x="1048385" y="135343"/>
                </a:lnTo>
                <a:lnTo>
                  <a:pt x="1048385" y="141693"/>
                </a:lnTo>
                <a:close/>
              </a:path>
              <a:path w="1144270" h="191135">
                <a:moveTo>
                  <a:pt x="1061085" y="61683"/>
                </a:moveTo>
                <a:lnTo>
                  <a:pt x="12700" y="61683"/>
                </a:lnTo>
                <a:lnTo>
                  <a:pt x="12700" y="55333"/>
                </a:lnTo>
                <a:lnTo>
                  <a:pt x="1048385" y="55333"/>
                </a:lnTo>
                <a:lnTo>
                  <a:pt x="1054735" y="48983"/>
                </a:lnTo>
                <a:lnTo>
                  <a:pt x="1061085" y="48983"/>
                </a:lnTo>
                <a:lnTo>
                  <a:pt x="1061085" y="61683"/>
                </a:lnTo>
                <a:close/>
              </a:path>
              <a:path w="1144270" h="191135">
                <a:moveTo>
                  <a:pt x="12700" y="61683"/>
                </a:moveTo>
                <a:lnTo>
                  <a:pt x="6350" y="61683"/>
                </a:lnTo>
                <a:lnTo>
                  <a:pt x="12700" y="55333"/>
                </a:lnTo>
                <a:lnTo>
                  <a:pt x="12700" y="61683"/>
                </a:lnTo>
                <a:close/>
              </a:path>
              <a:path w="1144270" h="191135">
                <a:moveTo>
                  <a:pt x="1130249" y="99834"/>
                </a:moveTo>
                <a:lnTo>
                  <a:pt x="1125753" y="95338"/>
                </a:lnTo>
                <a:lnTo>
                  <a:pt x="1130249" y="90843"/>
                </a:lnTo>
                <a:lnTo>
                  <a:pt x="1130249" y="99834"/>
                </a:lnTo>
                <a:close/>
              </a:path>
              <a:path w="1144270" h="191135">
                <a:moveTo>
                  <a:pt x="1139228" y="99834"/>
                </a:moveTo>
                <a:lnTo>
                  <a:pt x="1130249" y="99834"/>
                </a:lnTo>
                <a:lnTo>
                  <a:pt x="1130249" y="90843"/>
                </a:lnTo>
                <a:lnTo>
                  <a:pt x="1139228" y="90843"/>
                </a:lnTo>
                <a:lnTo>
                  <a:pt x="1143723" y="95338"/>
                </a:lnTo>
                <a:lnTo>
                  <a:pt x="1139228" y="99834"/>
                </a:lnTo>
                <a:close/>
              </a:path>
              <a:path w="1144270" h="191135">
                <a:moveTo>
                  <a:pt x="1063713" y="175348"/>
                </a:moveTo>
                <a:lnTo>
                  <a:pt x="1061085" y="175348"/>
                </a:lnTo>
                <a:lnTo>
                  <a:pt x="1061085" y="160007"/>
                </a:lnTo>
                <a:lnTo>
                  <a:pt x="1125753" y="95338"/>
                </a:lnTo>
                <a:lnTo>
                  <a:pt x="1130249" y="99834"/>
                </a:lnTo>
                <a:lnTo>
                  <a:pt x="1139228" y="99834"/>
                </a:lnTo>
                <a:lnTo>
                  <a:pt x="1063713" y="175348"/>
                </a:lnTo>
                <a:close/>
              </a:path>
              <a:path w="1144270" h="191135">
                <a:moveTo>
                  <a:pt x="12700" y="135343"/>
                </a:moveTo>
                <a:lnTo>
                  <a:pt x="6350" y="128993"/>
                </a:lnTo>
                <a:lnTo>
                  <a:pt x="12700" y="128993"/>
                </a:lnTo>
                <a:lnTo>
                  <a:pt x="12700" y="135343"/>
                </a:lnTo>
                <a:close/>
              </a:path>
              <a:path w="1144270" h="191135">
                <a:moveTo>
                  <a:pt x="1061085" y="141693"/>
                </a:moveTo>
                <a:lnTo>
                  <a:pt x="1054735" y="141693"/>
                </a:lnTo>
                <a:lnTo>
                  <a:pt x="1048385" y="135343"/>
                </a:lnTo>
                <a:lnTo>
                  <a:pt x="12700" y="135343"/>
                </a:lnTo>
                <a:lnTo>
                  <a:pt x="12700" y="128993"/>
                </a:lnTo>
                <a:lnTo>
                  <a:pt x="1061085" y="128993"/>
                </a:lnTo>
                <a:lnTo>
                  <a:pt x="1061085" y="141693"/>
                </a:lnTo>
                <a:close/>
              </a:path>
              <a:path w="1144270" h="191135">
                <a:moveTo>
                  <a:pt x="1048385" y="190677"/>
                </a:moveTo>
                <a:lnTo>
                  <a:pt x="1048385" y="135343"/>
                </a:lnTo>
                <a:lnTo>
                  <a:pt x="1054735" y="141693"/>
                </a:lnTo>
                <a:lnTo>
                  <a:pt x="1061085" y="141693"/>
                </a:lnTo>
                <a:lnTo>
                  <a:pt x="1061085" y="160007"/>
                </a:lnTo>
                <a:lnTo>
                  <a:pt x="1050239" y="170853"/>
                </a:lnTo>
                <a:lnTo>
                  <a:pt x="1061085" y="175348"/>
                </a:lnTo>
                <a:lnTo>
                  <a:pt x="1063713" y="175348"/>
                </a:lnTo>
                <a:lnTo>
                  <a:pt x="1048385" y="190677"/>
                </a:lnTo>
                <a:close/>
              </a:path>
              <a:path w="1144270" h="191135">
                <a:moveTo>
                  <a:pt x="1061085" y="175348"/>
                </a:moveTo>
                <a:lnTo>
                  <a:pt x="1050239" y="170853"/>
                </a:lnTo>
                <a:lnTo>
                  <a:pt x="1061085" y="160007"/>
                </a:lnTo>
                <a:lnTo>
                  <a:pt x="1061085" y="17534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7680" y="3421379"/>
            <a:ext cx="2289048" cy="23515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6275" y="5815329"/>
            <a:ext cx="198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 indent="-342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Mealy</a:t>
            </a:r>
            <a:r>
              <a:rPr sz="1800" spc="-10" dirty="0">
                <a:latin typeface="SimSun"/>
                <a:cs typeface="SimSun"/>
              </a:rPr>
              <a:t>型电路初步化</a:t>
            </a:r>
            <a:r>
              <a:rPr sz="1800" spc="-60" dirty="0">
                <a:latin typeface="SimSun"/>
                <a:cs typeface="SimSun"/>
              </a:rPr>
              <a:t>简后 的状态转移表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9" y="6665975"/>
            <a:ext cx="1380744" cy="192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6567" y="335102"/>
            <a:ext cx="2426335" cy="457834"/>
            <a:chOff x="326567" y="335102"/>
            <a:chExt cx="2426335" cy="457834"/>
          </a:xfrm>
        </p:grpSpPr>
        <p:sp>
          <p:nvSpPr>
            <p:cNvPr id="5" name="object 5"/>
            <p:cNvSpPr/>
            <p:nvPr/>
          </p:nvSpPr>
          <p:spPr>
            <a:xfrm>
              <a:off x="326567" y="359409"/>
              <a:ext cx="1386840" cy="433070"/>
            </a:xfrm>
            <a:custGeom>
              <a:avLst/>
              <a:gdLst/>
              <a:ahLst/>
              <a:cxnLst/>
              <a:rect l="l" t="t" r="r" b="b"/>
              <a:pathLst>
                <a:path w="1386839" h="433070">
                  <a:moveTo>
                    <a:pt x="1386789" y="420370"/>
                  </a:moveTo>
                  <a:lnTo>
                    <a:pt x="168846" y="420370"/>
                  </a:lnTo>
                  <a:lnTo>
                    <a:pt x="168846" y="412750"/>
                  </a:lnTo>
                  <a:lnTo>
                    <a:pt x="168846" y="15240"/>
                  </a:lnTo>
                  <a:lnTo>
                    <a:pt x="168846" y="0"/>
                  </a:lnTo>
                  <a:lnTo>
                    <a:pt x="79552" y="0"/>
                  </a:lnTo>
                  <a:lnTo>
                    <a:pt x="79552" y="15240"/>
                  </a:lnTo>
                  <a:lnTo>
                    <a:pt x="79552" y="412750"/>
                  </a:lnTo>
                  <a:lnTo>
                    <a:pt x="33832" y="412750"/>
                  </a:lnTo>
                  <a:lnTo>
                    <a:pt x="33832" y="15240"/>
                  </a:lnTo>
                  <a:lnTo>
                    <a:pt x="33832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412750"/>
                  </a:lnTo>
                  <a:lnTo>
                    <a:pt x="0" y="420370"/>
                  </a:lnTo>
                  <a:lnTo>
                    <a:pt x="0" y="433070"/>
                  </a:lnTo>
                  <a:lnTo>
                    <a:pt x="107276" y="433070"/>
                  </a:lnTo>
                  <a:lnTo>
                    <a:pt x="107276" y="420370"/>
                  </a:lnTo>
                  <a:lnTo>
                    <a:pt x="107276" y="412750"/>
                  </a:lnTo>
                  <a:lnTo>
                    <a:pt x="107276" y="15240"/>
                  </a:lnTo>
                  <a:lnTo>
                    <a:pt x="152996" y="15240"/>
                  </a:lnTo>
                  <a:lnTo>
                    <a:pt x="152996" y="412750"/>
                  </a:lnTo>
                  <a:lnTo>
                    <a:pt x="152996" y="420370"/>
                  </a:lnTo>
                  <a:lnTo>
                    <a:pt x="152996" y="433070"/>
                  </a:lnTo>
                  <a:lnTo>
                    <a:pt x="1386789" y="433070"/>
                  </a:lnTo>
                  <a:lnTo>
                    <a:pt x="1386789" y="420370"/>
                  </a:lnTo>
                  <a:close/>
                </a:path>
              </a:pathLst>
            </a:custGeom>
            <a:solidFill>
              <a:srgbClr val="28A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670" y="335102"/>
              <a:ext cx="2186711" cy="40913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07780" y="4558284"/>
            <a:ext cx="2831592" cy="18943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23844" y="1475384"/>
            <a:ext cx="413562" cy="2738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4775" y="1435379"/>
            <a:ext cx="3046476" cy="34879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1340" y="3164204"/>
            <a:ext cx="2813050" cy="265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YaHei"/>
                <a:cs typeface="Microsoft YaHei"/>
              </a:rPr>
              <a:t>B</a:t>
            </a:r>
            <a:endParaRPr sz="1800">
              <a:latin typeface="Microsoft YaHei"/>
              <a:cs typeface="Microsoft YaHei"/>
            </a:endParaRPr>
          </a:p>
          <a:p>
            <a:pPr marL="12700" marR="2618105" indent="10160">
              <a:lnSpc>
                <a:spcPts val="3760"/>
              </a:lnSpc>
              <a:spcBef>
                <a:spcPts val="70"/>
              </a:spcBef>
            </a:pPr>
            <a:r>
              <a:rPr sz="1800" spc="-50" dirty="0">
                <a:latin typeface="Microsoft YaHei"/>
                <a:cs typeface="Microsoft YaHei"/>
              </a:rPr>
              <a:t>C D</a:t>
            </a:r>
            <a:endParaRPr sz="1800">
              <a:latin typeface="Microsoft YaHei"/>
              <a:cs typeface="Microsoft YaHei"/>
            </a:endParaRPr>
          </a:p>
          <a:p>
            <a:pPr marL="12700" marR="2615565">
              <a:lnSpc>
                <a:spcPts val="3760"/>
              </a:lnSpc>
              <a:spcBef>
                <a:spcPts val="240"/>
              </a:spcBef>
            </a:pPr>
            <a:r>
              <a:rPr sz="1800" spc="-50" dirty="0">
                <a:latin typeface="Microsoft YaHei"/>
                <a:cs typeface="Microsoft YaHei"/>
              </a:rPr>
              <a:t>E H</a:t>
            </a:r>
            <a:endParaRPr sz="1800">
              <a:latin typeface="Microsoft YaHei"/>
              <a:cs typeface="Microsoft YaHei"/>
            </a:endParaRPr>
          </a:p>
          <a:p>
            <a:pPr marL="459105">
              <a:lnSpc>
                <a:spcPct val="100000"/>
              </a:lnSpc>
              <a:spcBef>
                <a:spcPts val="1050"/>
              </a:spcBef>
              <a:tabLst>
                <a:tab pos="1007744" algn="l"/>
                <a:tab pos="1556385" algn="l"/>
                <a:tab pos="2054225" algn="l"/>
                <a:tab pos="2673985" algn="l"/>
              </a:tabLst>
            </a:pPr>
            <a:r>
              <a:rPr sz="1800" spc="-50" dirty="0">
                <a:latin typeface="Microsoft YaHei"/>
                <a:cs typeface="Microsoft YaHei"/>
              </a:rPr>
              <a:t>A</a:t>
            </a:r>
            <a:r>
              <a:rPr sz="1800" dirty="0">
                <a:latin typeface="Microsoft YaHei"/>
                <a:cs typeface="Microsoft YaHei"/>
              </a:rPr>
              <a:t>	</a:t>
            </a:r>
            <a:r>
              <a:rPr sz="1800" spc="-50" dirty="0">
                <a:latin typeface="Microsoft YaHei"/>
                <a:cs typeface="Microsoft YaHei"/>
              </a:rPr>
              <a:t>B</a:t>
            </a:r>
            <a:r>
              <a:rPr sz="1800" dirty="0">
                <a:latin typeface="Microsoft YaHei"/>
                <a:cs typeface="Microsoft YaHei"/>
              </a:rPr>
              <a:t>	</a:t>
            </a:r>
            <a:r>
              <a:rPr sz="1800" spc="-50" dirty="0">
                <a:latin typeface="Microsoft YaHei"/>
                <a:cs typeface="Microsoft YaHei"/>
              </a:rPr>
              <a:t>C</a:t>
            </a:r>
            <a:r>
              <a:rPr sz="1800" dirty="0">
                <a:latin typeface="Microsoft YaHei"/>
                <a:cs typeface="Microsoft YaHei"/>
              </a:rPr>
              <a:t>	</a:t>
            </a:r>
            <a:r>
              <a:rPr sz="1800" spc="-50" dirty="0">
                <a:latin typeface="Microsoft YaHei"/>
                <a:cs typeface="Microsoft YaHei"/>
              </a:rPr>
              <a:t>D</a:t>
            </a:r>
            <a:r>
              <a:rPr sz="1800" dirty="0">
                <a:latin typeface="Microsoft YaHei"/>
                <a:cs typeface="Microsoft YaHei"/>
              </a:rPr>
              <a:t>	</a:t>
            </a:r>
            <a:r>
              <a:rPr sz="1800" spc="-50" dirty="0">
                <a:latin typeface="Microsoft YaHei"/>
                <a:cs typeface="Microsoft YaHei"/>
              </a:rPr>
              <a:t>E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18834" y="3116579"/>
          <a:ext cx="2692397" cy="234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141605">
                        <a:lnSpc>
                          <a:spcPts val="1655"/>
                        </a:lnSpc>
                      </a:pPr>
                      <a:r>
                        <a:rPr sz="1600" spc="-1035" dirty="0">
                          <a:latin typeface="Microsoft YaHei"/>
                          <a:cs typeface="Microsoft YaHei"/>
                        </a:rPr>
                        <a:t>B</a:t>
                      </a:r>
                      <a:r>
                        <a:rPr sz="2700" spc="-555" baseline="-21604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r>
                        <a:rPr sz="1600" spc="-30" dirty="0">
                          <a:latin typeface="Microsoft YaHei"/>
                          <a:cs typeface="Microsoft YaHei"/>
                        </a:rPr>
                        <a:t>D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141605">
                        <a:lnSpc>
                          <a:spcPts val="1445"/>
                        </a:lnSpc>
                      </a:pP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CE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52400" marR="67945">
                        <a:lnSpc>
                          <a:spcPct val="71400"/>
                        </a:lnSpc>
                        <a:spcBef>
                          <a:spcPts val="515"/>
                        </a:spcBef>
                      </a:pPr>
                      <a:r>
                        <a:rPr sz="1600" spc="-869" dirty="0">
                          <a:latin typeface="Microsoft YaHei"/>
                          <a:cs typeface="Microsoft YaHei"/>
                        </a:rPr>
                        <a:t>B</a:t>
                      </a:r>
                      <a:r>
                        <a:rPr sz="2700" spc="-787" baseline="-24691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E</a:t>
                      </a:r>
                      <a:r>
                        <a:rPr sz="1600" spc="-35" dirty="0">
                          <a:latin typeface="Microsoft YaHei"/>
                          <a:cs typeface="Microsoft YaHei"/>
                        </a:rPr>
                        <a:t> CD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700" spc="-1957" baseline="3086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D</a:t>
                      </a:r>
                      <a:r>
                        <a:rPr sz="1600" spc="-30" dirty="0">
                          <a:latin typeface="Microsoft YaHei"/>
                          <a:cs typeface="Microsoft YaHei"/>
                        </a:rPr>
                        <a:t>E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152400" marR="73660">
                        <a:lnSpc>
                          <a:spcPct val="71400"/>
                        </a:lnSpc>
                        <a:spcBef>
                          <a:spcPts val="710"/>
                        </a:spcBef>
                      </a:pPr>
                      <a:r>
                        <a:rPr sz="1600" spc="-955" dirty="0">
                          <a:latin typeface="Microsoft YaHei"/>
                          <a:cs typeface="Microsoft YaHei"/>
                        </a:rPr>
                        <a:t>B</a:t>
                      </a:r>
                      <a:r>
                        <a:rPr sz="2700" spc="-675" baseline="-2932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r>
                        <a:rPr sz="1600" spc="-30" dirty="0">
                          <a:latin typeface="Microsoft YaHei"/>
                          <a:cs typeface="Microsoft YaHei"/>
                        </a:rPr>
                        <a:t>H</a:t>
                      </a: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 AC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 marR="86995" indent="-142875">
                        <a:lnSpc>
                          <a:spcPct val="71400"/>
                        </a:lnSpc>
                        <a:spcBef>
                          <a:spcPts val="790"/>
                        </a:spcBef>
                      </a:pPr>
                      <a:r>
                        <a:rPr sz="1600" spc="-1275" dirty="0">
                          <a:latin typeface="Microsoft YaHei"/>
                          <a:cs typeface="Microsoft YaHei"/>
                        </a:rPr>
                        <a:t>H</a:t>
                      </a:r>
                      <a:r>
                        <a:rPr sz="2400" spc="-1747" baseline="-48611" dirty="0">
                          <a:latin typeface="Microsoft YaHei"/>
                          <a:cs typeface="Microsoft YaHei"/>
                        </a:rPr>
                        <a:t>A</a:t>
                      </a:r>
                      <a:r>
                        <a:rPr sz="2700" spc="-195" baseline="-16975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D</a:t>
                      </a:r>
                      <a:r>
                        <a:rPr sz="1600" spc="-50" dirty="0">
                          <a:latin typeface="Microsoft YaHei"/>
                          <a:cs typeface="Microsoft YaHei"/>
                        </a:rPr>
                        <a:t> E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 marR="111760">
                        <a:lnSpc>
                          <a:spcPct val="71400"/>
                        </a:lnSpc>
                        <a:spcBef>
                          <a:spcPts val="790"/>
                        </a:spcBef>
                      </a:pPr>
                      <a:r>
                        <a:rPr sz="1600" spc="-1090" dirty="0">
                          <a:latin typeface="Microsoft YaHei"/>
                          <a:cs typeface="Microsoft YaHei"/>
                        </a:rPr>
                        <a:t>A</a:t>
                      </a:r>
                      <a:r>
                        <a:rPr sz="2700" spc="-494" baseline="-2932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r>
                        <a:rPr sz="1600" spc="-30" dirty="0">
                          <a:latin typeface="Microsoft YaHei"/>
                          <a:cs typeface="Microsoft YaHei"/>
                        </a:rPr>
                        <a:t>D</a:t>
                      </a: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 HE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121285" marR="95885">
                        <a:lnSpc>
                          <a:spcPct val="71400"/>
                        </a:lnSpc>
                        <a:spcBef>
                          <a:spcPts val="630"/>
                        </a:spcBef>
                      </a:pPr>
                      <a:r>
                        <a:rPr sz="1600" spc="-840" dirty="0">
                          <a:latin typeface="Microsoft YaHei"/>
                          <a:cs typeface="Microsoft YaHei"/>
                        </a:rPr>
                        <a:t>A</a:t>
                      </a:r>
                      <a:r>
                        <a:rPr sz="2700" spc="-855" baseline="-2932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B CH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 marR="81280">
                        <a:lnSpc>
                          <a:spcPct val="71400"/>
                        </a:lnSpc>
                        <a:spcBef>
                          <a:spcPts val="869"/>
                        </a:spcBef>
                      </a:pPr>
                      <a:r>
                        <a:rPr sz="1600" spc="-1090" dirty="0">
                          <a:latin typeface="Microsoft YaHei"/>
                          <a:cs typeface="Microsoft YaHei"/>
                        </a:rPr>
                        <a:t>A</a:t>
                      </a:r>
                      <a:r>
                        <a:rPr sz="2700" spc="-494" baseline="-15432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r>
                        <a:rPr sz="1600" spc="-30" dirty="0">
                          <a:latin typeface="Microsoft YaHei"/>
                          <a:cs typeface="Microsoft YaHei"/>
                        </a:rPr>
                        <a:t>D</a:t>
                      </a: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 HE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 marR="3175">
                        <a:lnSpc>
                          <a:spcPct val="71400"/>
                        </a:lnSpc>
                        <a:spcBef>
                          <a:spcPts val="869"/>
                        </a:spcBef>
                      </a:pPr>
                      <a:r>
                        <a:rPr sz="1600" spc="-70" dirty="0">
                          <a:latin typeface="Microsoft YaHei"/>
                          <a:cs typeface="Microsoft YaHei"/>
                        </a:rPr>
                        <a:t>AE</a:t>
                      </a:r>
                      <a:r>
                        <a:rPr sz="2700" spc="-104" baseline="13888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 </a:t>
                      </a: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HD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525"/>
                        </a:lnSpc>
                        <a:spcBef>
                          <a:spcPts val="935"/>
                        </a:spcBef>
                      </a:pPr>
                      <a:r>
                        <a:rPr sz="1600" spc="-25" dirty="0">
                          <a:latin typeface="Microsoft YaHei"/>
                          <a:cs typeface="Microsoft YaHei"/>
                        </a:rPr>
                        <a:t>AH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347345">
                        <a:lnSpc>
                          <a:spcPts val="1440"/>
                        </a:lnSpc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187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3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Microsoft YaHei"/>
                          <a:cs typeface="Microsoft YaHei"/>
                        </a:rPr>
                        <a:t>×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123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136" y="2785872"/>
            <a:ext cx="2519172" cy="3000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205" y="861923"/>
            <a:ext cx="10641330" cy="1496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>
                <a:latin typeface="SimSun"/>
                <a:cs typeface="SimSun"/>
              </a:rPr>
              <a:t>Z</a:t>
            </a:r>
            <a:r>
              <a:rPr sz="2200" spc="-70" dirty="0">
                <a:latin typeface="SimSun"/>
                <a:cs typeface="SimSun"/>
              </a:rPr>
              <a:t>产生一个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84455">
              <a:lnSpc>
                <a:spcPct val="100000"/>
              </a:lnSpc>
              <a:spcBef>
                <a:spcPts val="1770"/>
              </a:spcBef>
            </a:pPr>
            <a:r>
              <a:rPr sz="2200" spc="-235" dirty="0">
                <a:latin typeface="SimSun"/>
                <a:cs typeface="SimSun"/>
              </a:rPr>
              <a:t>2</a:t>
            </a:r>
            <a:r>
              <a:rPr sz="2200" spc="-75" dirty="0">
                <a:latin typeface="SimSun"/>
                <a:cs typeface="SimSun"/>
              </a:rPr>
              <a:t>)状态化简</a:t>
            </a:r>
            <a:endParaRPr sz="22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>
                <a:latin typeface="SimSun"/>
                <a:cs typeface="SimSun"/>
              </a:rPr>
              <a:t>Z</a:t>
            </a:r>
            <a:r>
              <a:rPr sz="2200" spc="-70" dirty="0">
                <a:latin typeface="SimSun"/>
                <a:cs typeface="SimSun"/>
              </a:rPr>
              <a:t>产生一个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4841" y="3761473"/>
            <a:ext cx="3431540" cy="153416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235" dirty="0">
                <a:solidFill>
                  <a:srgbClr val="0000CC"/>
                </a:solidFill>
                <a:latin typeface="SimSun"/>
                <a:cs typeface="SimSun"/>
              </a:rPr>
              <a:t>原则①: </a:t>
            </a:r>
            <a:r>
              <a:rPr sz="2200" spc="350" dirty="0">
                <a:solidFill>
                  <a:srgbClr val="0000CC"/>
                </a:solidFill>
                <a:latin typeface="SimSun"/>
                <a:cs typeface="SimSun"/>
              </a:rPr>
              <a:t>AH</a:t>
            </a:r>
            <a:r>
              <a:rPr sz="2200" spc="-35" dirty="0">
                <a:solidFill>
                  <a:srgbClr val="0000CC"/>
                </a:solidFill>
                <a:latin typeface="SimSun"/>
                <a:cs typeface="SimSun"/>
              </a:rPr>
              <a:t>相邻；</a:t>
            </a:r>
            <a:endParaRPr sz="2200">
              <a:latin typeface="SimSun"/>
              <a:cs typeface="SimSun"/>
            </a:endParaRPr>
          </a:p>
          <a:p>
            <a:pPr marL="12700" marR="5080">
              <a:lnSpc>
                <a:spcPct val="150000"/>
              </a:lnSpc>
            </a:pPr>
            <a:r>
              <a:rPr sz="2200" spc="-229" dirty="0">
                <a:solidFill>
                  <a:srgbClr val="0000CC"/>
                </a:solidFill>
                <a:latin typeface="SimSun"/>
                <a:cs typeface="SimSun"/>
              </a:rPr>
              <a:t>原则②: </a:t>
            </a:r>
            <a:r>
              <a:rPr sz="2200" spc="185" dirty="0">
                <a:solidFill>
                  <a:srgbClr val="0000CC"/>
                </a:solidFill>
                <a:latin typeface="SimSun"/>
                <a:cs typeface="SimSun"/>
              </a:rPr>
              <a:t>BC</a:t>
            </a:r>
            <a:r>
              <a:rPr sz="2200" spc="-25" dirty="0">
                <a:solidFill>
                  <a:srgbClr val="0000CC"/>
                </a:solidFill>
                <a:latin typeface="SimSun"/>
                <a:cs typeface="SimSun"/>
              </a:rPr>
              <a:t>、</a:t>
            </a:r>
            <a:r>
              <a:rPr sz="2200" spc="204" dirty="0">
                <a:solidFill>
                  <a:srgbClr val="0000CC"/>
                </a:solidFill>
                <a:latin typeface="SimSun"/>
                <a:cs typeface="SimSun"/>
              </a:rPr>
              <a:t>DE</a:t>
            </a:r>
            <a:r>
              <a:rPr sz="2200" spc="-25" dirty="0">
                <a:solidFill>
                  <a:srgbClr val="0000CC"/>
                </a:solidFill>
                <a:latin typeface="SimSun"/>
                <a:cs typeface="SimSun"/>
              </a:rPr>
              <a:t>、</a:t>
            </a:r>
            <a:r>
              <a:rPr sz="2200" spc="350" dirty="0">
                <a:solidFill>
                  <a:srgbClr val="0000CC"/>
                </a:solidFill>
                <a:latin typeface="SimSun"/>
                <a:cs typeface="SimSun"/>
              </a:rPr>
              <a:t>AH</a:t>
            </a:r>
            <a:r>
              <a:rPr sz="2200" spc="-35" dirty="0">
                <a:solidFill>
                  <a:srgbClr val="0000CC"/>
                </a:solidFill>
                <a:latin typeface="SimSun"/>
                <a:cs typeface="SimSun"/>
              </a:rPr>
              <a:t>相邻；</a:t>
            </a:r>
            <a:r>
              <a:rPr sz="2200" spc="-229" dirty="0">
                <a:solidFill>
                  <a:srgbClr val="0000CC"/>
                </a:solidFill>
                <a:latin typeface="SimSun"/>
                <a:cs typeface="SimSun"/>
              </a:rPr>
              <a:t>原则③: </a:t>
            </a:r>
            <a:r>
              <a:rPr sz="2200" spc="210" dirty="0">
                <a:solidFill>
                  <a:srgbClr val="0000CC"/>
                </a:solidFill>
                <a:latin typeface="SimSun"/>
                <a:cs typeface="SimSun"/>
              </a:rPr>
              <a:t>ABCDE</a:t>
            </a:r>
            <a:r>
              <a:rPr sz="2200" spc="-35" dirty="0">
                <a:solidFill>
                  <a:srgbClr val="0000CC"/>
                </a:solidFill>
                <a:latin typeface="SimSun"/>
                <a:cs typeface="SimSun"/>
              </a:rPr>
              <a:t>相邻。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9231" y="4683468"/>
            <a:ext cx="339725" cy="232410"/>
          </a:xfrm>
          <a:custGeom>
            <a:avLst/>
            <a:gdLst/>
            <a:ahLst/>
            <a:cxnLst/>
            <a:rect l="l" t="t" r="r" b="b"/>
            <a:pathLst>
              <a:path w="339725" h="232410">
                <a:moveTo>
                  <a:pt x="218897" y="60350"/>
                </a:moveTo>
                <a:lnTo>
                  <a:pt x="218897" y="4737"/>
                </a:lnTo>
                <a:lnTo>
                  <a:pt x="219176" y="3162"/>
                </a:lnTo>
                <a:lnTo>
                  <a:pt x="219938" y="1765"/>
                </a:lnTo>
                <a:lnTo>
                  <a:pt x="221132" y="711"/>
                </a:lnTo>
                <a:lnTo>
                  <a:pt x="222605" y="88"/>
                </a:lnTo>
                <a:lnTo>
                  <a:pt x="224193" y="0"/>
                </a:lnTo>
                <a:lnTo>
                  <a:pt x="225729" y="444"/>
                </a:lnTo>
                <a:lnTo>
                  <a:pt x="227037" y="1371"/>
                </a:lnTo>
                <a:lnTo>
                  <a:pt x="230403" y="4737"/>
                </a:lnTo>
                <a:lnTo>
                  <a:pt x="228422" y="4737"/>
                </a:lnTo>
                <a:lnTo>
                  <a:pt x="220294" y="8102"/>
                </a:lnTo>
                <a:lnTo>
                  <a:pt x="228422" y="16230"/>
                </a:lnTo>
                <a:lnTo>
                  <a:pt x="228422" y="55587"/>
                </a:lnTo>
                <a:lnTo>
                  <a:pt x="223659" y="55587"/>
                </a:lnTo>
                <a:lnTo>
                  <a:pt x="218897" y="60350"/>
                </a:lnTo>
                <a:close/>
              </a:path>
              <a:path w="339725" h="232410">
                <a:moveTo>
                  <a:pt x="228422" y="16230"/>
                </a:moveTo>
                <a:lnTo>
                  <a:pt x="220294" y="8102"/>
                </a:lnTo>
                <a:lnTo>
                  <a:pt x="228422" y="4737"/>
                </a:lnTo>
                <a:lnTo>
                  <a:pt x="228422" y="16230"/>
                </a:lnTo>
                <a:close/>
              </a:path>
              <a:path w="339725" h="232410">
                <a:moveTo>
                  <a:pt x="328161" y="115970"/>
                </a:moveTo>
                <a:lnTo>
                  <a:pt x="228422" y="16230"/>
                </a:lnTo>
                <a:lnTo>
                  <a:pt x="228422" y="4737"/>
                </a:lnTo>
                <a:lnTo>
                  <a:pt x="230403" y="4737"/>
                </a:lnTo>
                <a:lnTo>
                  <a:pt x="338264" y="112598"/>
                </a:lnTo>
                <a:lnTo>
                  <a:pt x="331533" y="112598"/>
                </a:lnTo>
                <a:lnTo>
                  <a:pt x="328161" y="115970"/>
                </a:lnTo>
                <a:close/>
              </a:path>
              <a:path w="339725" h="232410">
                <a:moveTo>
                  <a:pt x="218897" y="176352"/>
                </a:moveTo>
                <a:lnTo>
                  <a:pt x="4762" y="176352"/>
                </a:lnTo>
                <a:lnTo>
                  <a:pt x="3289" y="176110"/>
                </a:lnTo>
                <a:lnTo>
                  <a:pt x="1968" y="175437"/>
                </a:lnTo>
                <a:lnTo>
                  <a:pt x="914" y="174383"/>
                </a:lnTo>
                <a:lnTo>
                  <a:pt x="241" y="173050"/>
                </a:lnTo>
                <a:lnTo>
                  <a:pt x="0" y="171589"/>
                </a:lnTo>
                <a:lnTo>
                  <a:pt x="0" y="60350"/>
                </a:lnTo>
                <a:lnTo>
                  <a:pt x="4762" y="55587"/>
                </a:lnTo>
                <a:lnTo>
                  <a:pt x="218897" y="55587"/>
                </a:lnTo>
                <a:lnTo>
                  <a:pt x="218897" y="60350"/>
                </a:lnTo>
                <a:lnTo>
                  <a:pt x="9525" y="60350"/>
                </a:lnTo>
                <a:lnTo>
                  <a:pt x="4762" y="65112"/>
                </a:lnTo>
                <a:lnTo>
                  <a:pt x="9525" y="65112"/>
                </a:lnTo>
                <a:lnTo>
                  <a:pt x="9525" y="166827"/>
                </a:lnTo>
                <a:lnTo>
                  <a:pt x="4762" y="166827"/>
                </a:lnTo>
                <a:lnTo>
                  <a:pt x="9525" y="171589"/>
                </a:lnTo>
                <a:lnTo>
                  <a:pt x="218897" y="171589"/>
                </a:lnTo>
                <a:lnTo>
                  <a:pt x="218897" y="176352"/>
                </a:lnTo>
                <a:close/>
              </a:path>
              <a:path w="339725" h="232410">
                <a:moveTo>
                  <a:pt x="223659" y="65112"/>
                </a:moveTo>
                <a:lnTo>
                  <a:pt x="9525" y="65112"/>
                </a:lnTo>
                <a:lnTo>
                  <a:pt x="9525" y="60350"/>
                </a:lnTo>
                <a:lnTo>
                  <a:pt x="218897" y="60350"/>
                </a:lnTo>
                <a:lnTo>
                  <a:pt x="223659" y="55587"/>
                </a:lnTo>
                <a:lnTo>
                  <a:pt x="228422" y="55587"/>
                </a:lnTo>
                <a:lnTo>
                  <a:pt x="228422" y="60350"/>
                </a:lnTo>
                <a:lnTo>
                  <a:pt x="228193" y="61823"/>
                </a:lnTo>
                <a:lnTo>
                  <a:pt x="227520" y="63157"/>
                </a:lnTo>
                <a:lnTo>
                  <a:pt x="226466" y="64211"/>
                </a:lnTo>
                <a:lnTo>
                  <a:pt x="225132" y="64884"/>
                </a:lnTo>
                <a:lnTo>
                  <a:pt x="223659" y="65112"/>
                </a:lnTo>
                <a:close/>
              </a:path>
              <a:path w="339725" h="232410">
                <a:moveTo>
                  <a:pt x="9525" y="65112"/>
                </a:moveTo>
                <a:lnTo>
                  <a:pt x="4762" y="65112"/>
                </a:lnTo>
                <a:lnTo>
                  <a:pt x="9525" y="60350"/>
                </a:lnTo>
                <a:lnTo>
                  <a:pt x="9525" y="65112"/>
                </a:lnTo>
                <a:close/>
              </a:path>
              <a:path w="339725" h="232410">
                <a:moveTo>
                  <a:pt x="331533" y="119341"/>
                </a:moveTo>
                <a:lnTo>
                  <a:pt x="328161" y="115970"/>
                </a:lnTo>
                <a:lnTo>
                  <a:pt x="331533" y="112598"/>
                </a:lnTo>
                <a:lnTo>
                  <a:pt x="331533" y="119341"/>
                </a:lnTo>
                <a:close/>
              </a:path>
              <a:path w="339725" h="232410">
                <a:moveTo>
                  <a:pt x="338264" y="119341"/>
                </a:moveTo>
                <a:lnTo>
                  <a:pt x="331533" y="119341"/>
                </a:lnTo>
                <a:lnTo>
                  <a:pt x="331533" y="112598"/>
                </a:lnTo>
                <a:lnTo>
                  <a:pt x="338264" y="112598"/>
                </a:lnTo>
                <a:lnTo>
                  <a:pt x="339140" y="113804"/>
                </a:lnTo>
                <a:lnTo>
                  <a:pt x="339598" y="115227"/>
                </a:lnTo>
                <a:lnTo>
                  <a:pt x="339598" y="116712"/>
                </a:lnTo>
                <a:lnTo>
                  <a:pt x="339140" y="118135"/>
                </a:lnTo>
                <a:lnTo>
                  <a:pt x="338264" y="119341"/>
                </a:lnTo>
                <a:close/>
              </a:path>
              <a:path w="339725" h="232410">
                <a:moveTo>
                  <a:pt x="230403" y="227202"/>
                </a:moveTo>
                <a:lnTo>
                  <a:pt x="228422" y="227202"/>
                </a:lnTo>
                <a:lnTo>
                  <a:pt x="228422" y="215709"/>
                </a:lnTo>
                <a:lnTo>
                  <a:pt x="328161" y="115970"/>
                </a:lnTo>
                <a:lnTo>
                  <a:pt x="331533" y="119341"/>
                </a:lnTo>
                <a:lnTo>
                  <a:pt x="338264" y="119341"/>
                </a:lnTo>
                <a:lnTo>
                  <a:pt x="230403" y="227202"/>
                </a:lnTo>
                <a:close/>
              </a:path>
              <a:path w="339725" h="232410">
                <a:moveTo>
                  <a:pt x="9525" y="171589"/>
                </a:moveTo>
                <a:lnTo>
                  <a:pt x="4762" y="166827"/>
                </a:lnTo>
                <a:lnTo>
                  <a:pt x="9525" y="166827"/>
                </a:lnTo>
                <a:lnTo>
                  <a:pt x="9525" y="171589"/>
                </a:lnTo>
                <a:close/>
              </a:path>
              <a:path w="339725" h="232410">
                <a:moveTo>
                  <a:pt x="228422" y="176352"/>
                </a:moveTo>
                <a:lnTo>
                  <a:pt x="223659" y="176352"/>
                </a:lnTo>
                <a:lnTo>
                  <a:pt x="218897" y="171589"/>
                </a:lnTo>
                <a:lnTo>
                  <a:pt x="9525" y="171589"/>
                </a:lnTo>
                <a:lnTo>
                  <a:pt x="9525" y="166827"/>
                </a:lnTo>
                <a:lnTo>
                  <a:pt x="223659" y="166827"/>
                </a:lnTo>
                <a:lnTo>
                  <a:pt x="228422" y="171589"/>
                </a:lnTo>
                <a:lnTo>
                  <a:pt x="228422" y="176352"/>
                </a:lnTo>
                <a:close/>
              </a:path>
              <a:path w="339725" h="232410">
                <a:moveTo>
                  <a:pt x="224193" y="231927"/>
                </a:moveTo>
                <a:lnTo>
                  <a:pt x="218897" y="227202"/>
                </a:lnTo>
                <a:lnTo>
                  <a:pt x="218897" y="171589"/>
                </a:lnTo>
                <a:lnTo>
                  <a:pt x="223659" y="176352"/>
                </a:lnTo>
                <a:lnTo>
                  <a:pt x="228422" y="176352"/>
                </a:lnTo>
                <a:lnTo>
                  <a:pt x="228422" y="215709"/>
                </a:lnTo>
                <a:lnTo>
                  <a:pt x="220294" y="223837"/>
                </a:lnTo>
                <a:lnTo>
                  <a:pt x="228422" y="227202"/>
                </a:lnTo>
                <a:lnTo>
                  <a:pt x="230403" y="227202"/>
                </a:lnTo>
                <a:lnTo>
                  <a:pt x="227037" y="230568"/>
                </a:lnTo>
                <a:lnTo>
                  <a:pt x="225729" y="231495"/>
                </a:lnTo>
                <a:lnTo>
                  <a:pt x="224193" y="231927"/>
                </a:lnTo>
                <a:close/>
              </a:path>
              <a:path w="339725" h="232410">
                <a:moveTo>
                  <a:pt x="228422" y="227202"/>
                </a:moveTo>
                <a:lnTo>
                  <a:pt x="220294" y="223837"/>
                </a:lnTo>
                <a:lnTo>
                  <a:pt x="228422" y="215709"/>
                </a:lnTo>
                <a:lnTo>
                  <a:pt x="228422" y="227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6292" y="4284688"/>
            <a:ext cx="369570" cy="189865"/>
          </a:xfrm>
          <a:custGeom>
            <a:avLst/>
            <a:gdLst/>
            <a:ahLst/>
            <a:cxnLst/>
            <a:rect l="l" t="t" r="r" b="b"/>
            <a:pathLst>
              <a:path w="369570" h="189864">
                <a:moveTo>
                  <a:pt x="270001" y="49733"/>
                </a:moveTo>
                <a:lnTo>
                  <a:pt x="270001" y="4737"/>
                </a:lnTo>
                <a:lnTo>
                  <a:pt x="270268" y="3162"/>
                </a:lnTo>
                <a:lnTo>
                  <a:pt x="271043" y="1765"/>
                </a:lnTo>
                <a:lnTo>
                  <a:pt x="272224" y="698"/>
                </a:lnTo>
                <a:lnTo>
                  <a:pt x="273697" y="88"/>
                </a:lnTo>
                <a:lnTo>
                  <a:pt x="275297" y="0"/>
                </a:lnTo>
                <a:lnTo>
                  <a:pt x="276821" y="444"/>
                </a:lnTo>
                <a:lnTo>
                  <a:pt x="278129" y="1371"/>
                </a:lnTo>
                <a:lnTo>
                  <a:pt x="281495" y="4737"/>
                </a:lnTo>
                <a:lnTo>
                  <a:pt x="279526" y="4737"/>
                </a:lnTo>
                <a:lnTo>
                  <a:pt x="271399" y="8102"/>
                </a:lnTo>
                <a:lnTo>
                  <a:pt x="279526" y="16231"/>
                </a:lnTo>
                <a:lnTo>
                  <a:pt x="279526" y="44970"/>
                </a:lnTo>
                <a:lnTo>
                  <a:pt x="274764" y="44970"/>
                </a:lnTo>
                <a:lnTo>
                  <a:pt x="270001" y="49733"/>
                </a:lnTo>
                <a:close/>
              </a:path>
              <a:path w="369570" h="189864">
                <a:moveTo>
                  <a:pt x="279526" y="16231"/>
                </a:moveTo>
                <a:lnTo>
                  <a:pt x="271399" y="8102"/>
                </a:lnTo>
                <a:lnTo>
                  <a:pt x="279526" y="4737"/>
                </a:lnTo>
                <a:lnTo>
                  <a:pt x="279526" y="16231"/>
                </a:lnTo>
                <a:close/>
              </a:path>
              <a:path w="369570" h="189864">
                <a:moveTo>
                  <a:pt x="358019" y="94735"/>
                </a:moveTo>
                <a:lnTo>
                  <a:pt x="279526" y="16231"/>
                </a:lnTo>
                <a:lnTo>
                  <a:pt x="279526" y="4737"/>
                </a:lnTo>
                <a:lnTo>
                  <a:pt x="281495" y="4737"/>
                </a:lnTo>
                <a:lnTo>
                  <a:pt x="368134" y="91363"/>
                </a:lnTo>
                <a:lnTo>
                  <a:pt x="361391" y="91363"/>
                </a:lnTo>
                <a:lnTo>
                  <a:pt x="358019" y="94735"/>
                </a:lnTo>
                <a:close/>
              </a:path>
              <a:path w="369570" h="189864">
                <a:moveTo>
                  <a:pt x="270001" y="144500"/>
                </a:moveTo>
                <a:lnTo>
                  <a:pt x="4762" y="144500"/>
                </a:lnTo>
                <a:lnTo>
                  <a:pt x="3289" y="144272"/>
                </a:lnTo>
                <a:lnTo>
                  <a:pt x="1968" y="143586"/>
                </a:lnTo>
                <a:lnTo>
                  <a:pt x="914" y="142532"/>
                </a:lnTo>
                <a:lnTo>
                  <a:pt x="228" y="141211"/>
                </a:lnTo>
                <a:lnTo>
                  <a:pt x="0" y="139738"/>
                </a:lnTo>
                <a:lnTo>
                  <a:pt x="0" y="49733"/>
                </a:lnTo>
                <a:lnTo>
                  <a:pt x="4762" y="44970"/>
                </a:lnTo>
                <a:lnTo>
                  <a:pt x="270001" y="44970"/>
                </a:lnTo>
                <a:lnTo>
                  <a:pt x="270001" y="49733"/>
                </a:lnTo>
                <a:lnTo>
                  <a:pt x="9525" y="49733"/>
                </a:lnTo>
                <a:lnTo>
                  <a:pt x="4762" y="54495"/>
                </a:lnTo>
                <a:lnTo>
                  <a:pt x="9525" y="54495"/>
                </a:lnTo>
                <a:lnTo>
                  <a:pt x="9525" y="134975"/>
                </a:lnTo>
                <a:lnTo>
                  <a:pt x="4762" y="134975"/>
                </a:lnTo>
                <a:lnTo>
                  <a:pt x="9525" y="139738"/>
                </a:lnTo>
                <a:lnTo>
                  <a:pt x="270001" y="139738"/>
                </a:lnTo>
                <a:lnTo>
                  <a:pt x="270001" y="144500"/>
                </a:lnTo>
                <a:close/>
              </a:path>
              <a:path w="369570" h="189864">
                <a:moveTo>
                  <a:pt x="274764" y="54495"/>
                </a:moveTo>
                <a:lnTo>
                  <a:pt x="9525" y="54495"/>
                </a:lnTo>
                <a:lnTo>
                  <a:pt x="9525" y="49733"/>
                </a:lnTo>
                <a:lnTo>
                  <a:pt x="270001" y="49733"/>
                </a:lnTo>
                <a:lnTo>
                  <a:pt x="274764" y="44970"/>
                </a:lnTo>
                <a:lnTo>
                  <a:pt x="279526" y="44970"/>
                </a:lnTo>
                <a:lnTo>
                  <a:pt x="279526" y="49733"/>
                </a:lnTo>
                <a:lnTo>
                  <a:pt x="279285" y="51206"/>
                </a:lnTo>
                <a:lnTo>
                  <a:pt x="278612" y="52539"/>
                </a:lnTo>
                <a:lnTo>
                  <a:pt x="277558" y="53593"/>
                </a:lnTo>
                <a:lnTo>
                  <a:pt x="276237" y="54267"/>
                </a:lnTo>
                <a:lnTo>
                  <a:pt x="274764" y="54495"/>
                </a:lnTo>
                <a:close/>
              </a:path>
              <a:path w="369570" h="189864">
                <a:moveTo>
                  <a:pt x="9525" y="54495"/>
                </a:moveTo>
                <a:lnTo>
                  <a:pt x="4762" y="54495"/>
                </a:lnTo>
                <a:lnTo>
                  <a:pt x="9525" y="49733"/>
                </a:lnTo>
                <a:lnTo>
                  <a:pt x="9525" y="54495"/>
                </a:lnTo>
                <a:close/>
              </a:path>
              <a:path w="369570" h="189864">
                <a:moveTo>
                  <a:pt x="361391" y="98107"/>
                </a:moveTo>
                <a:lnTo>
                  <a:pt x="358019" y="94735"/>
                </a:lnTo>
                <a:lnTo>
                  <a:pt x="361391" y="91363"/>
                </a:lnTo>
                <a:lnTo>
                  <a:pt x="361391" y="98107"/>
                </a:lnTo>
                <a:close/>
              </a:path>
              <a:path w="369570" h="189864">
                <a:moveTo>
                  <a:pt x="368134" y="98107"/>
                </a:moveTo>
                <a:lnTo>
                  <a:pt x="361391" y="98107"/>
                </a:lnTo>
                <a:lnTo>
                  <a:pt x="361391" y="91363"/>
                </a:lnTo>
                <a:lnTo>
                  <a:pt x="368134" y="91363"/>
                </a:lnTo>
                <a:lnTo>
                  <a:pt x="369011" y="92570"/>
                </a:lnTo>
                <a:lnTo>
                  <a:pt x="369468" y="93992"/>
                </a:lnTo>
                <a:lnTo>
                  <a:pt x="369468" y="95478"/>
                </a:lnTo>
                <a:lnTo>
                  <a:pt x="369011" y="96900"/>
                </a:lnTo>
                <a:lnTo>
                  <a:pt x="368134" y="98107"/>
                </a:lnTo>
                <a:close/>
              </a:path>
              <a:path w="369570" h="189864">
                <a:moveTo>
                  <a:pt x="281495" y="184734"/>
                </a:moveTo>
                <a:lnTo>
                  <a:pt x="279526" y="184734"/>
                </a:lnTo>
                <a:lnTo>
                  <a:pt x="279526" y="173239"/>
                </a:lnTo>
                <a:lnTo>
                  <a:pt x="358019" y="94735"/>
                </a:lnTo>
                <a:lnTo>
                  <a:pt x="361391" y="98107"/>
                </a:lnTo>
                <a:lnTo>
                  <a:pt x="368134" y="98107"/>
                </a:lnTo>
                <a:lnTo>
                  <a:pt x="281495" y="184734"/>
                </a:lnTo>
                <a:close/>
              </a:path>
              <a:path w="369570" h="189864">
                <a:moveTo>
                  <a:pt x="9525" y="139738"/>
                </a:moveTo>
                <a:lnTo>
                  <a:pt x="4762" y="134975"/>
                </a:lnTo>
                <a:lnTo>
                  <a:pt x="9525" y="134975"/>
                </a:lnTo>
                <a:lnTo>
                  <a:pt x="9525" y="139738"/>
                </a:lnTo>
                <a:close/>
              </a:path>
              <a:path w="369570" h="189864">
                <a:moveTo>
                  <a:pt x="279526" y="144500"/>
                </a:moveTo>
                <a:lnTo>
                  <a:pt x="274764" y="144500"/>
                </a:lnTo>
                <a:lnTo>
                  <a:pt x="270001" y="139738"/>
                </a:lnTo>
                <a:lnTo>
                  <a:pt x="9525" y="139738"/>
                </a:lnTo>
                <a:lnTo>
                  <a:pt x="9525" y="134975"/>
                </a:lnTo>
                <a:lnTo>
                  <a:pt x="274764" y="134975"/>
                </a:lnTo>
                <a:lnTo>
                  <a:pt x="279526" y="139738"/>
                </a:lnTo>
                <a:lnTo>
                  <a:pt x="279526" y="144500"/>
                </a:lnTo>
                <a:close/>
              </a:path>
              <a:path w="369570" h="189864">
                <a:moveTo>
                  <a:pt x="275297" y="189471"/>
                </a:moveTo>
                <a:lnTo>
                  <a:pt x="270001" y="184734"/>
                </a:lnTo>
                <a:lnTo>
                  <a:pt x="270001" y="139738"/>
                </a:lnTo>
                <a:lnTo>
                  <a:pt x="274764" y="144500"/>
                </a:lnTo>
                <a:lnTo>
                  <a:pt x="279526" y="144500"/>
                </a:lnTo>
                <a:lnTo>
                  <a:pt x="279526" y="173239"/>
                </a:lnTo>
                <a:lnTo>
                  <a:pt x="271399" y="181368"/>
                </a:lnTo>
                <a:lnTo>
                  <a:pt x="279526" y="184734"/>
                </a:lnTo>
                <a:lnTo>
                  <a:pt x="281495" y="184734"/>
                </a:lnTo>
                <a:lnTo>
                  <a:pt x="278129" y="188099"/>
                </a:lnTo>
                <a:lnTo>
                  <a:pt x="276821" y="189026"/>
                </a:lnTo>
                <a:lnTo>
                  <a:pt x="275297" y="189471"/>
                </a:lnTo>
                <a:close/>
              </a:path>
              <a:path w="369570" h="189864">
                <a:moveTo>
                  <a:pt x="279526" y="184734"/>
                </a:moveTo>
                <a:lnTo>
                  <a:pt x="271399" y="181368"/>
                </a:lnTo>
                <a:lnTo>
                  <a:pt x="279526" y="173239"/>
                </a:lnTo>
                <a:lnTo>
                  <a:pt x="279526" y="184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51941" y="5512218"/>
            <a:ext cx="64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SimSun"/>
                <a:cs typeface="SimSun"/>
              </a:rPr>
              <a:t>A: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000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SimSun"/>
                <a:cs typeface="SimSun"/>
              </a:rPr>
              <a:t>D: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100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6176" y="5512218"/>
            <a:ext cx="137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SimSun"/>
                <a:cs typeface="SimSun"/>
              </a:rPr>
              <a:t>B: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33CC"/>
                </a:solidFill>
                <a:latin typeface="SimSun"/>
                <a:cs typeface="SimSun"/>
              </a:rPr>
              <a:t>010</a:t>
            </a:r>
            <a:r>
              <a:rPr sz="1800" spc="145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150" dirty="0">
                <a:latin typeface="SimSun"/>
                <a:cs typeface="SimSun"/>
              </a:rPr>
              <a:t>C:</a:t>
            </a:r>
            <a:r>
              <a:rPr sz="1800" spc="-370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110</a:t>
            </a:r>
            <a:endParaRPr sz="1800">
              <a:latin typeface="SimSun"/>
              <a:cs typeface="SimSun"/>
            </a:endParaRPr>
          </a:p>
          <a:p>
            <a:pPr marL="25400">
              <a:lnSpc>
                <a:spcPct val="100000"/>
              </a:lnSpc>
            </a:pPr>
            <a:r>
              <a:rPr sz="1800" spc="-254" dirty="0">
                <a:solidFill>
                  <a:srgbClr val="3333CC"/>
                </a:solidFill>
                <a:latin typeface="SimSun"/>
                <a:cs typeface="SimSun"/>
              </a:rPr>
              <a:t>E:</a:t>
            </a:r>
            <a:r>
              <a:rPr sz="1800" spc="-370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33CC"/>
                </a:solidFill>
                <a:latin typeface="SimSun"/>
                <a:cs typeface="SimSun"/>
              </a:rPr>
              <a:t>110</a:t>
            </a:r>
            <a:r>
              <a:rPr sz="1800" spc="155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100" dirty="0">
                <a:solidFill>
                  <a:srgbClr val="3333CC"/>
                </a:solidFill>
                <a:latin typeface="SimSun"/>
                <a:cs typeface="SimSun"/>
              </a:rPr>
              <a:t>H:</a:t>
            </a:r>
            <a:r>
              <a:rPr sz="1800" spc="-370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001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7487" y="2033943"/>
            <a:ext cx="2899410" cy="1347470"/>
          </a:xfrm>
          <a:custGeom>
            <a:avLst/>
            <a:gdLst/>
            <a:ahLst/>
            <a:cxnLst/>
            <a:rect l="l" t="t" r="r" b="b"/>
            <a:pathLst>
              <a:path w="2899409" h="1347470">
                <a:moveTo>
                  <a:pt x="2894647" y="1347469"/>
                </a:moveTo>
                <a:lnTo>
                  <a:pt x="4762" y="1347469"/>
                </a:lnTo>
                <a:lnTo>
                  <a:pt x="3289" y="1347228"/>
                </a:lnTo>
                <a:lnTo>
                  <a:pt x="1968" y="1346555"/>
                </a:lnTo>
                <a:lnTo>
                  <a:pt x="914" y="1345501"/>
                </a:lnTo>
                <a:lnTo>
                  <a:pt x="228" y="1344180"/>
                </a:lnTo>
                <a:lnTo>
                  <a:pt x="0" y="1342707"/>
                </a:lnTo>
                <a:lnTo>
                  <a:pt x="0" y="4762"/>
                </a:lnTo>
                <a:lnTo>
                  <a:pt x="4762" y="0"/>
                </a:lnTo>
                <a:lnTo>
                  <a:pt x="2894647" y="0"/>
                </a:lnTo>
                <a:lnTo>
                  <a:pt x="2899409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337944"/>
                </a:lnTo>
                <a:lnTo>
                  <a:pt x="4762" y="1337944"/>
                </a:lnTo>
                <a:lnTo>
                  <a:pt x="9525" y="1342707"/>
                </a:lnTo>
                <a:lnTo>
                  <a:pt x="2899409" y="1342707"/>
                </a:lnTo>
                <a:lnTo>
                  <a:pt x="2899181" y="1344180"/>
                </a:lnTo>
                <a:lnTo>
                  <a:pt x="2898495" y="1345501"/>
                </a:lnTo>
                <a:lnTo>
                  <a:pt x="2897441" y="1346555"/>
                </a:lnTo>
                <a:lnTo>
                  <a:pt x="2896120" y="1347228"/>
                </a:lnTo>
                <a:lnTo>
                  <a:pt x="2894647" y="1347469"/>
                </a:lnTo>
                <a:close/>
              </a:path>
              <a:path w="2899409" h="134747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2899409" h="1347470">
                <a:moveTo>
                  <a:pt x="2889884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2889884" y="4762"/>
                </a:lnTo>
                <a:lnTo>
                  <a:pt x="2889884" y="9524"/>
                </a:lnTo>
                <a:close/>
              </a:path>
              <a:path w="2899409" h="1347470">
                <a:moveTo>
                  <a:pt x="2889884" y="1342707"/>
                </a:moveTo>
                <a:lnTo>
                  <a:pt x="2889884" y="4762"/>
                </a:lnTo>
                <a:lnTo>
                  <a:pt x="2894647" y="9524"/>
                </a:lnTo>
                <a:lnTo>
                  <a:pt x="2899409" y="9524"/>
                </a:lnTo>
                <a:lnTo>
                  <a:pt x="2899409" y="1337944"/>
                </a:lnTo>
                <a:lnTo>
                  <a:pt x="2894647" y="1337944"/>
                </a:lnTo>
                <a:lnTo>
                  <a:pt x="2889884" y="1342707"/>
                </a:lnTo>
                <a:close/>
              </a:path>
              <a:path w="2899409" h="1347470">
                <a:moveTo>
                  <a:pt x="2899409" y="9524"/>
                </a:moveTo>
                <a:lnTo>
                  <a:pt x="2894647" y="9524"/>
                </a:lnTo>
                <a:lnTo>
                  <a:pt x="2889884" y="4762"/>
                </a:lnTo>
                <a:lnTo>
                  <a:pt x="2899409" y="4762"/>
                </a:lnTo>
                <a:lnTo>
                  <a:pt x="2899409" y="9524"/>
                </a:lnTo>
                <a:close/>
              </a:path>
              <a:path w="2899409" h="1347470">
                <a:moveTo>
                  <a:pt x="9525" y="1342707"/>
                </a:moveTo>
                <a:lnTo>
                  <a:pt x="4762" y="1337944"/>
                </a:lnTo>
                <a:lnTo>
                  <a:pt x="9525" y="1337944"/>
                </a:lnTo>
                <a:lnTo>
                  <a:pt x="9525" y="1342707"/>
                </a:lnTo>
                <a:close/>
              </a:path>
              <a:path w="2899409" h="1347470">
                <a:moveTo>
                  <a:pt x="2889884" y="1342707"/>
                </a:moveTo>
                <a:lnTo>
                  <a:pt x="9525" y="1342707"/>
                </a:lnTo>
                <a:lnTo>
                  <a:pt x="9525" y="1337944"/>
                </a:lnTo>
                <a:lnTo>
                  <a:pt x="2889884" y="1337944"/>
                </a:lnTo>
                <a:lnTo>
                  <a:pt x="2889884" y="1342707"/>
                </a:lnTo>
                <a:close/>
              </a:path>
              <a:path w="2899409" h="1347470">
                <a:moveTo>
                  <a:pt x="2899409" y="1342707"/>
                </a:moveTo>
                <a:lnTo>
                  <a:pt x="2889884" y="1342707"/>
                </a:lnTo>
                <a:lnTo>
                  <a:pt x="2894647" y="1337944"/>
                </a:lnTo>
                <a:lnTo>
                  <a:pt x="2899409" y="1337944"/>
                </a:lnTo>
                <a:lnTo>
                  <a:pt x="2899409" y="134270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71481" y="5407698"/>
            <a:ext cx="354330" cy="325120"/>
          </a:xfrm>
          <a:custGeom>
            <a:avLst/>
            <a:gdLst/>
            <a:ahLst/>
            <a:cxnLst/>
            <a:rect l="l" t="t" r="r" b="b"/>
            <a:pathLst>
              <a:path w="354329" h="325120">
                <a:moveTo>
                  <a:pt x="265366" y="195656"/>
                </a:moveTo>
                <a:lnTo>
                  <a:pt x="265366" y="0"/>
                </a:lnTo>
                <a:lnTo>
                  <a:pt x="353783" y="0"/>
                </a:lnTo>
                <a:lnTo>
                  <a:pt x="353783" y="6350"/>
                </a:lnTo>
                <a:lnTo>
                  <a:pt x="278066" y="6350"/>
                </a:lnTo>
                <a:lnTo>
                  <a:pt x="271716" y="12700"/>
                </a:lnTo>
                <a:lnTo>
                  <a:pt x="278066" y="12700"/>
                </a:lnTo>
                <a:lnTo>
                  <a:pt x="278066" y="189306"/>
                </a:lnTo>
                <a:lnTo>
                  <a:pt x="271716" y="189306"/>
                </a:lnTo>
                <a:lnTo>
                  <a:pt x="265366" y="195656"/>
                </a:lnTo>
                <a:close/>
              </a:path>
              <a:path w="354329" h="325120">
                <a:moveTo>
                  <a:pt x="278066" y="12700"/>
                </a:moveTo>
                <a:lnTo>
                  <a:pt x="271716" y="12700"/>
                </a:lnTo>
                <a:lnTo>
                  <a:pt x="278066" y="6350"/>
                </a:lnTo>
                <a:lnTo>
                  <a:pt x="278066" y="12700"/>
                </a:lnTo>
                <a:close/>
              </a:path>
              <a:path w="354329" h="325120">
                <a:moveTo>
                  <a:pt x="341083" y="12700"/>
                </a:moveTo>
                <a:lnTo>
                  <a:pt x="278066" y="12700"/>
                </a:lnTo>
                <a:lnTo>
                  <a:pt x="278066" y="6350"/>
                </a:lnTo>
                <a:lnTo>
                  <a:pt x="341083" y="6350"/>
                </a:lnTo>
                <a:lnTo>
                  <a:pt x="341083" y="12700"/>
                </a:lnTo>
                <a:close/>
              </a:path>
              <a:path w="354329" h="325120">
                <a:moveTo>
                  <a:pt x="341083" y="271373"/>
                </a:moveTo>
                <a:lnTo>
                  <a:pt x="341083" y="6350"/>
                </a:lnTo>
                <a:lnTo>
                  <a:pt x="347433" y="12700"/>
                </a:lnTo>
                <a:lnTo>
                  <a:pt x="353783" y="12700"/>
                </a:lnTo>
                <a:lnTo>
                  <a:pt x="353783" y="265023"/>
                </a:lnTo>
                <a:lnTo>
                  <a:pt x="347433" y="265023"/>
                </a:lnTo>
                <a:lnTo>
                  <a:pt x="341083" y="271373"/>
                </a:lnTo>
                <a:close/>
              </a:path>
              <a:path w="354329" h="325120">
                <a:moveTo>
                  <a:pt x="353783" y="12700"/>
                </a:moveTo>
                <a:lnTo>
                  <a:pt x="347433" y="12700"/>
                </a:lnTo>
                <a:lnTo>
                  <a:pt x="341083" y="6350"/>
                </a:lnTo>
                <a:lnTo>
                  <a:pt x="353783" y="6350"/>
                </a:lnTo>
                <a:lnTo>
                  <a:pt x="353783" y="12700"/>
                </a:lnTo>
                <a:close/>
              </a:path>
              <a:path w="354329" h="325120">
                <a:moveTo>
                  <a:pt x="91058" y="324573"/>
                </a:moveTo>
                <a:lnTo>
                  <a:pt x="0" y="233514"/>
                </a:lnTo>
                <a:lnTo>
                  <a:pt x="91058" y="142455"/>
                </a:lnTo>
                <a:lnTo>
                  <a:pt x="91058" y="157797"/>
                </a:lnTo>
                <a:lnTo>
                  <a:pt x="78358" y="157797"/>
                </a:lnTo>
                <a:lnTo>
                  <a:pt x="78358" y="173115"/>
                </a:lnTo>
                <a:lnTo>
                  <a:pt x="22464" y="229019"/>
                </a:lnTo>
                <a:lnTo>
                  <a:pt x="13474" y="229019"/>
                </a:lnTo>
                <a:lnTo>
                  <a:pt x="13474" y="238010"/>
                </a:lnTo>
                <a:lnTo>
                  <a:pt x="22464" y="238010"/>
                </a:lnTo>
                <a:lnTo>
                  <a:pt x="78358" y="293914"/>
                </a:lnTo>
                <a:lnTo>
                  <a:pt x="78358" y="309245"/>
                </a:lnTo>
                <a:lnTo>
                  <a:pt x="91058" y="309245"/>
                </a:lnTo>
                <a:lnTo>
                  <a:pt x="91058" y="324573"/>
                </a:lnTo>
                <a:close/>
              </a:path>
              <a:path w="354329" h="325120">
                <a:moveTo>
                  <a:pt x="78358" y="173115"/>
                </a:moveTo>
                <a:lnTo>
                  <a:pt x="78358" y="157797"/>
                </a:lnTo>
                <a:lnTo>
                  <a:pt x="89192" y="162280"/>
                </a:lnTo>
                <a:lnTo>
                  <a:pt x="78358" y="173115"/>
                </a:lnTo>
                <a:close/>
              </a:path>
              <a:path w="354329" h="325120">
                <a:moveTo>
                  <a:pt x="278066" y="202006"/>
                </a:moveTo>
                <a:lnTo>
                  <a:pt x="78358" y="202006"/>
                </a:lnTo>
                <a:lnTo>
                  <a:pt x="78358" y="173115"/>
                </a:lnTo>
                <a:lnTo>
                  <a:pt x="89192" y="162280"/>
                </a:lnTo>
                <a:lnTo>
                  <a:pt x="78358" y="157797"/>
                </a:lnTo>
                <a:lnTo>
                  <a:pt x="91058" y="157797"/>
                </a:lnTo>
                <a:lnTo>
                  <a:pt x="91058" y="189306"/>
                </a:lnTo>
                <a:lnTo>
                  <a:pt x="84708" y="189306"/>
                </a:lnTo>
                <a:lnTo>
                  <a:pt x="91058" y="195656"/>
                </a:lnTo>
                <a:lnTo>
                  <a:pt x="278066" y="195656"/>
                </a:lnTo>
                <a:lnTo>
                  <a:pt x="278066" y="202006"/>
                </a:lnTo>
                <a:close/>
              </a:path>
              <a:path w="354329" h="325120">
                <a:moveTo>
                  <a:pt x="91058" y="195656"/>
                </a:moveTo>
                <a:lnTo>
                  <a:pt x="84708" y="189306"/>
                </a:lnTo>
                <a:lnTo>
                  <a:pt x="91058" y="189306"/>
                </a:lnTo>
                <a:lnTo>
                  <a:pt x="91058" y="195656"/>
                </a:lnTo>
                <a:close/>
              </a:path>
              <a:path w="354329" h="325120">
                <a:moveTo>
                  <a:pt x="265366" y="195656"/>
                </a:moveTo>
                <a:lnTo>
                  <a:pt x="91058" y="195656"/>
                </a:lnTo>
                <a:lnTo>
                  <a:pt x="91058" y="189306"/>
                </a:lnTo>
                <a:lnTo>
                  <a:pt x="265366" y="189306"/>
                </a:lnTo>
                <a:lnTo>
                  <a:pt x="265366" y="195656"/>
                </a:lnTo>
                <a:close/>
              </a:path>
              <a:path w="354329" h="325120">
                <a:moveTo>
                  <a:pt x="278066" y="195656"/>
                </a:moveTo>
                <a:lnTo>
                  <a:pt x="265366" y="195656"/>
                </a:lnTo>
                <a:lnTo>
                  <a:pt x="271716" y="189306"/>
                </a:lnTo>
                <a:lnTo>
                  <a:pt x="278066" y="189306"/>
                </a:lnTo>
                <a:lnTo>
                  <a:pt x="278066" y="195656"/>
                </a:lnTo>
                <a:close/>
              </a:path>
              <a:path w="354329" h="325120">
                <a:moveTo>
                  <a:pt x="13474" y="238010"/>
                </a:moveTo>
                <a:lnTo>
                  <a:pt x="13474" y="229019"/>
                </a:lnTo>
                <a:lnTo>
                  <a:pt x="17969" y="233514"/>
                </a:lnTo>
                <a:lnTo>
                  <a:pt x="13474" y="238010"/>
                </a:lnTo>
                <a:close/>
              </a:path>
              <a:path w="354329" h="325120">
                <a:moveTo>
                  <a:pt x="17969" y="233514"/>
                </a:moveTo>
                <a:lnTo>
                  <a:pt x="13474" y="229019"/>
                </a:lnTo>
                <a:lnTo>
                  <a:pt x="22464" y="229019"/>
                </a:lnTo>
                <a:lnTo>
                  <a:pt x="17969" y="233514"/>
                </a:lnTo>
                <a:close/>
              </a:path>
              <a:path w="354329" h="325120">
                <a:moveTo>
                  <a:pt x="22464" y="238010"/>
                </a:moveTo>
                <a:lnTo>
                  <a:pt x="13474" y="238010"/>
                </a:lnTo>
                <a:lnTo>
                  <a:pt x="17969" y="233514"/>
                </a:lnTo>
                <a:lnTo>
                  <a:pt x="22464" y="238010"/>
                </a:lnTo>
                <a:close/>
              </a:path>
              <a:path w="354329" h="325120">
                <a:moveTo>
                  <a:pt x="91058" y="309245"/>
                </a:moveTo>
                <a:lnTo>
                  <a:pt x="78358" y="309245"/>
                </a:lnTo>
                <a:lnTo>
                  <a:pt x="89192" y="304749"/>
                </a:lnTo>
                <a:lnTo>
                  <a:pt x="78358" y="293914"/>
                </a:lnTo>
                <a:lnTo>
                  <a:pt x="78358" y="265023"/>
                </a:lnTo>
                <a:lnTo>
                  <a:pt x="341083" y="265023"/>
                </a:lnTo>
                <a:lnTo>
                  <a:pt x="341083" y="271373"/>
                </a:lnTo>
                <a:lnTo>
                  <a:pt x="91058" y="271373"/>
                </a:lnTo>
                <a:lnTo>
                  <a:pt x="84708" y="277723"/>
                </a:lnTo>
                <a:lnTo>
                  <a:pt x="91058" y="277723"/>
                </a:lnTo>
                <a:lnTo>
                  <a:pt x="91058" y="309245"/>
                </a:lnTo>
                <a:close/>
              </a:path>
              <a:path w="354329" h="325120">
                <a:moveTo>
                  <a:pt x="353783" y="277723"/>
                </a:moveTo>
                <a:lnTo>
                  <a:pt x="91058" y="277723"/>
                </a:lnTo>
                <a:lnTo>
                  <a:pt x="91058" y="271373"/>
                </a:lnTo>
                <a:lnTo>
                  <a:pt x="341083" y="271373"/>
                </a:lnTo>
                <a:lnTo>
                  <a:pt x="347433" y="265023"/>
                </a:lnTo>
                <a:lnTo>
                  <a:pt x="353783" y="265023"/>
                </a:lnTo>
                <a:lnTo>
                  <a:pt x="353783" y="277723"/>
                </a:lnTo>
                <a:close/>
              </a:path>
              <a:path w="354329" h="325120">
                <a:moveTo>
                  <a:pt x="91058" y="277723"/>
                </a:moveTo>
                <a:lnTo>
                  <a:pt x="84708" y="277723"/>
                </a:lnTo>
                <a:lnTo>
                  <a:pt x="91058" y="271373"/>
                </a:lnTo>
                <a:lnTo>
                  <a:pt x="91058" y="277723"/>
                </a:lnTo>
                <a:close/>
              </a:path>
              <a:path w="354329" h="325120">
                <a:moveTo>
                  <a:pt x="78358" y="309245"/>
                </a:moveTo>
                <a:lnTo>
                  <a:pt x="78358" y="293914"/>
                </a:lnTo>
                <a:lnTo>
                  <a:pt x="89192" y="304749"/>
                </a:lnTo>
                <a:lnTo>
                  <a:pt x="78358" y="30924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205" y="2115781"/>
            <a:ext cx="220853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35" dirty="0">
                <a:latin typeface="SimSun"/>
                <a:cs typeface="SimSun"/>
              </a:rPr>
              <a:t>3</a:t>
            </a:r>
            <a:r>
              <a:rPr sz="2200" spc="-60" dirty="0">
                <a:latin typeface="SimSun"/>
                <a:cs typeface="SimSun"/>
              </a:rPr>
              <a:t>)状态分配与编码</a:t>
            </a:r>
            <a:endParaRPr sz="2200">
              <a:latin typeface="SimSun"/>
              <a:cs typeface="SimSu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2804160"/>
            <a:ext cx="2519172" cy="300075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47673" y="3751719"/>
            <a:ext cx="2286635" cy="1517015"/>
          </a:xfrm>
          <a:custGeom>
            <a:avLst/>
            <a:gdLst/>
            <a:ahLst/>
            <a:cxnLst/>
            <a:rect l="l" t="t" r="r" b="b"/>
            <a:pathLst>
              <a:path w="2286634" h="1517014">
                <a:moveTo>
                  <a:pt x="2286495" y="380263"/>
                </a:moveTo>
                <a:lnTo>
                  <a:pt x="2276970" y="380263"/>
                </a:lnTo>
                <a:lnTo>
                  <a:pt x="2276970" y="389788"/>
                </a:lnTo>
                <a:lnTo>
                  <a:pt x="2276970" y="1495958"/>
                </a:lnTo>
                <a:lnTo>
                  <a:pt x="822185" y="1495958"/>
                </a:lnTo>
                <a:lnTo>
                  <a:pt x="822185" y="968273"/>
                </a:lnTo>
                <a:lnTo>
                  <a:pt x="2256967" y="968273"/>
                </a:lnTo>
                <a:lnTo>
                  <a:pt x="2256967" y="958748"/>
                </a:lnTo>
                <a:lnTo>
                  <a:pt x="822185" y="958748"/>
                </a:lnTo>
                <a:lnTo>
                  <a:pt x="822185" y="392010"/>
                </a:lnTo>
                <a:lnTo>
                  <a:pt x="812660" y="392010"/>
                </a:lnTo>
                <a:lnTo>
                  <a:pt x="812660" y="958748"/>
                </a:lnTo>
                <a:lnTo>
                  <a:pt x="384987" y="958748"/>
                </a:lnTo>
                <a:lnTo>
                  <a:pt x="384987" y="968273"/>
                </a:lnTo>
                <a:lnTo>
                  <a:pt x="812660" y="968273"/>
                </a:lnTo>
                <a:lnTo>
                  <a:pt x="812660" y="1495958"/>
                </a:lnTo>
                <a:lnTo>
                  <a:pt x="378320" y="1495958"/>
                </a:lnTo>
                <a:lnTo>
                  <a:pt x="378320" y="389788"/>
                </a:lnTo>
                <a:lnTo>
                  <a:pt x="2276970" y="389788"/>
                </a:lnTo>
                <a:lnTo>
                  <a:pt x="2276970" y="380263"/>
                </a:lnTo>
                <a:lnTo>
                  <a:pt x="389077" y="380263"/>
                </a:lnTo>
                <a:lnTo>
                  <a:pt x="390245" y="379095"/>
                </a:lnTo>
                <a:lnTo>
                  <a:pt x="6705" y="0"/>
                </a:lnTo>
                <a:lnTo>
                  <a:pt x="0" y="6769"/>
                </a:lnTo>
                <a:lnTo>
                  <a:pt x="377863" y="380263"/>
                </a:lnTo>
                <a:lnTo>
                  <a:pt x="368795" y="380263"/>
                </a:lnTo>
                <a:lnTo>
                  <a:pt x="368795" y="1505483"/>
                </a:lnTo>
                <a:lnTo>
                  <a:pt x="812660" y="1505483"/>
                </a:lnTo>
                <a:lnTo>
                  <a:pt x="812660" y="1516595"/>
                </a:lnTo>
                <a:lnTo>
                  <a:pt x="822185" y="1516595"/>
                </a:lnTo>
                <a:lnTo>
                  <a:pt x="822185" y="1505483"/>
                </a:lnTo>
                <a:lnTo>
                  <a:pt x="2286495" y="1505483"/>
                </a:lnTo>
                <a:lnTo>
                  <a:pt x="2286495" y="1500720"/>
                </a:lnTo>
                <a:lnTo>
                  <a:pt x="2286495" y="1495958"/>
                </a:lnTo>
                <a:lnTo>
                  <a:pt x="2286495" y="389788"/>
                </a:lnTo>
                <a:lnTo>
                  <a:pt x="2286495" y="385025"/>
                </a:lnTo>
                <a:lnTo>
                  <a:pt x="2286495" y="380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4695" y="4276445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Microsoft JhengHei"/>
                <a:cs typeface="Microsoft JhengHei"/>
              </a:rPr>
              <a:t>0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83105" y="4829530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Microsoft JhengHei"/>
                <a:cs typeface="Microsoft JhengHei"/>
              </a:rPr>
              <a:t>1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95590" y="2021687"/>
            <a:ext cx="2645410" cy="1758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35000"/>
              </a:lnSpc>
              <a:spcBef>
                <a:spcPts val="95"/>
              </a:spcBef>
            </a:pPr>
            <a:r>
              <a:rPr sz="2000" spc="-270" dirty="0">
                <a:latin typeface="SimSun"/>
                <a:cs typeface="SimSun"/>
              </a:rPr>
              <a:t>(1)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次态</a:t>
            </a:r>
            <a:r>
              <a:rPr sz="2000" spc="-10" dirty="0">
                <a:latin typeface="SimSun"/>
                <a:cs typeface="SimSun"/>
              </a:rPr>
              <a:t>相同，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现态</a:t>
            </a:r>
            <a:r>
              <a:rPr sz="2000" spc="-30" dirty="0">
                <a:latin typeface="SimSun"/>
                <a:cs typeface="SimSun"/>
              </a:rPr>
              <a:t>相邻</a:t>
            </a:r>
            <a:r>
              <a:rPr sz="2000" spc="-50" dirty="0">
                <a:latin typeface="SimSun"/>
                <a:cs typeface="SimSun"/>
              </a:rPr>
              <a:t> </a:t>
            </a:r>
            <a:r>
              <a:rPr sz="2000" spc="-270" dirty="0">
                <a:latin typeface="SimSun"/>
                <a:cs typeface="SimSun"/>
              </a:rPr>
              <a:t>(2</a:t>
            </a:r>
            <a:r>
              <a:rPr sz="2000" spc="-100" dirty="0">
                <a:latin typeface="SimSun"/>
                <a:cs typeface="SimSun"/>
              </a:rPr>
              <a:t>)同一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现态</a:t>
            </a:r>
            <a:r>
              <a:rPr sz="2000" spc="-10" dirty="0">
                <a:latin typeface="SimSun"/>
                <a:cs typeface="SimSun"/>
              </a:rPr>
              <a:t>，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次态</a:t>
            </a:r>
            <a:r>
              <a:rPr sz="2000" spc="-30" dirty="0">
                <a:latin typeface="SimSun"/>
                <a:cs typeface="SimSun"/>
              </a:rPr>
              <a:t>相邻</a:t>
            </a:r>
            <a:r>
              <a:rPr sz="2000" spc="-50" dirty="0">
                <a:latin typeface="SimSun"/>
                <a:cs typeface="SimSun"/>
              </a:rPr>
              <a:t> </a:t>
            </a:r>
            <a:r>
              <a:rPr sz="2000" spc="-270" dirty="0">
                <a:latin typeface="SimSun"/>
                <a:cs typeface="SimSun"/>
              </a:rPr>
              <a:t>(3)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输</a:t>
            </a:r>
            <a:r>
              <a:rPr lang="zh-CN" altLang="en-US" sz="2000" spc="-10" dirty="0">
                <a:solidFill>
                  <a:srgbClr val="3438F6"/>
                </a:solidFill>
                <a:latin typeface="SimSun"/>
                <a:cs typeface="SimSun"/>
              </a:rPr>
              <a:t>出</a:t>
            </a:r>
            <a:r>
              <a:rPr sz="2000" spc="-10" dirty="0" err="1">
                <a:latin typeface="SimSun"/>
                <a:cs typeface="SimSun"/>
              </a:rPr>
              <a:t>相同，</a:t>
            </a:r>
            <a:r>
              <a:rPr sz="2000" spc="-10" dirty="0" err="1">
                <a:solidFill>
                  <a:srgbClr val="3438F6"/>
                </a:solidFill>
                <a:latin typeface="SimSun"/>
                <a:cs typeface="SimSun"/>
              </a:rPr>
              <a:t>现态</a:t>
            </a:r>
            <a:r>
              <a:rPr sz="2000" spc="-30" dirty="0" err="1">
                <a:latin typeface="SimSun"/>
                <a:cs typeface="SimSun"/>
              </a:rPr>
              <a:t>相邻</a:t>
            </a:r>
            <a:endParaRPr sz="2000" dirty="0">
              <a:latin typeface="SimSun"/>
              <a:cs typeface="SimSun"/>
            </a:endParaRPr>
          </a:p>
          <a:p>
            <a:pPr marL="227965">
              <a:lnSpc>
                <a:spcPct val="100000"/>
              </a:lnSpc>
              <a:spcBef>
                <a:spcPts val="1505"/>
              </a:spcBef>
            </a:pP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3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endParaRPr sz="1950" baseline="-17094" dirty="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5775" y="3861155"/>
            <a:ext cx="285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SimSun"/>
                <a:cs typeface="SimSun"/>
              </a:rPr>
              <a:t>y</a:t>
            </a:r>
            <a:r>
              <a:rPr sz="1950" spc="-37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02635" y="4229455"/>
            <a:ext cx="65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059" algn="l"/>
              </a:tabLst>
            </a:pPr>
            <a:r>
              <a:rPr sz="1800" spc="165" dirty="0">
                <a:latin typeface="SimSun"/>
                <a:cs typeface="SimSun"/>
              </a:rPr>
              <a:t>C</a:t>
            </a:r>
            <a:r>
              <a:rPr sz="1800" dirty="0">
                <a:latin typeface="SimSun"/>
                <a:cs typeface="SimSun"/>
              </a:rPr>
              <a:t>	</a:t>
            </a:r>
            <a:r>
              <a:rPr sz="2700" spc="419" baseline="1543" dirty="0">
                <a:latin typeface="SimSun"/>
                <a:cs typeface="SimSun"/>
              </a:rPr>
              <a:t>D</a:t>
            </a:r>
            <a:endParaRPr sz="2700" baseline="1543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5472" y="4134205"/>
            <a:ext cx="480695" cy="1130300"/>
          </a:xfrm>
          <a:custGeom>
            <a:avLst/>
            <a:gdLst/>
            <a:ahLst/>
            <a:cxnLst/>
            <a:rect l="l" t="t" r="r" b="b"/>
            <a:pathLst>
              <a:path w="480695" h="1130300">
                <a:moveTo>
                  <a:pt x="9525" y="5715"/>
                </a:moveTo>
                <a:lnTo>
                  <a:pt x="0" y="5715"/>
                </a:lnTo>
                <a:lnTo>
                  <a:pt x="0" y="1130300"/>
                </a:lnTo>
                <a:lnTo>
                  <a:pt x="9525" y="1130300"/>
                </a:lnTo>
                <a:lnTo>
                  <a:pt x="9525" y="5715"/>
                </a:lnTo>
                <a:close/>
              </a:path>
              <a:path w="480695" h="1130300">
                <a:moveTo>
                  <a:pt x="480695" y="0"/>
                </a:moveTo>
                <a:lnTo>
                  <a:pt x="471170" y="0"/>
                </a:lnTo>
                <a:lnTo>
                  <a:pt x="471170" y="1124585"/>
                </a:lnTo>
                <a:lnTo>
                  <a:pt x="480695" y="1124585"/>
                </a:lnTo>
                <a:lnTo>
                  <a:pt x="480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82060" y="4806035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imSun"/>
                <a:cs typeface="SimSun"/>
              </a:rPr>
              <a:t>E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8539975" y="3846550"/>
            <a:ext cx="1578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  <a:tab pos="910590" algn="l"/>
                <a:tab pos="1353185" algn="l"/>
              </a:tabLst>
            </a:pPr>
            <a:r>
              <a:rPr sz="2250" b="1" spc="-37" baseline="3703" dirty="0">
                <a:latin typeface="Microsoft JhengHei"/>
                <a:cs typeface="Microsoft JhengHei"/>
              </a:rPr>
              <a:t>00</a:t>
            </a:r>
            <a:r>
              <a:rPr sz="2250" b="1" baseline="3703" dirty="0">
                <a:latin typeface="Microsoft JhengHei"/>
                <a:cs typeface="Microsoft JhengHei"/>
              </a:rPr>
              <a:t>	</a:t>
            </a:r>
            <a:r>
              <a:rPr sz="2250" b="1" spc="-37" baseline="1851" dirty="0">
                <a:latin typeface="Microsoft JhengHei"/>
                <a:cs typeface="Microsoft JhengHei"/>
              </a:rPr>
              <a:t>01</a:t>
            </a:r>
            <a:r>
              <a:rPr sz="2250" b="1" baseline="1851" dirty="0">
                <a:latin typeface="Microsoft JhengHei"/>
                <a:cs typeface="Microsoft JhengHei"/>
              </a:rPr>
              <a:t>	</a:t>
            </a:r>
            <a:r>
              <a:rPr sz="1500" b="1" spc="-25" dirty="0">
                <a:latin typeface="Microsoft JhengHei"/>
                <a:cs typeface="Microsoft JhengHei"/>
              </a:rPr>
              <a:t>11</a:t>
            </a:r>
            <a:r>
              <a:rPr sz="1500" b="1" dirty="0">
                <a:latin typeface="Microsoft JhengHei"/>
                <a:cs typeface="Microsoft JhengHei"/>
              </a:rPr>
              <a:t>	</a:t>
            </a:r>
            <a:r>
              <a:rPr sz="1500" b="1" spc="-25" dirty="0">
                <a:latin typeface="Microsoft JhengHei"/>
                <a:cs typeface="Microsoft JhengHei"/>
              </a:rPr>
              <a:t>10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8705" y="4243425"/>
            <a:ext cx="61531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1800" spc="190" dirty="0">
                <a:latin typeface="SimSun"/>
                <a:cs typeface="SimSun"/>
              </a:rPr>
              <a:t>A</a:t>
            </a:r>
            <a:r>
              <a:rPr sz="1800" dirty="0">
                <a:latin typeface="SimSun"/>
                <a:cs typeface="SimSun"/>
              </a:rPr>
              <a:t>	</a:t>
            </a:r>
            <a:r>
              <a:rPr sz="2700" spc="67" baseline="1543" dirty="0">
                <a:latin typeface="SimSun"/>
                <a:cs typeface="SimSun"/>
              </a:rPr>
              <a:t>B</a:t>
            </a:r>
            <a:endParaRPr sz="2700" baseline="1543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spc="290" dirty="0">
                <a:latin typeface="SimSun"/>
                <a:cs typeface="SimSun"/>
              </a:rPr>
              <a:t>H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" y="2752344"/>
            <a:ext cx="2282952" cy="271729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26191" y="3627539"/>
            <a:ext cx="2422525" cy="654685"/>
          </a:xfrm>
          <a:custGeom>
            <a:avLst/>
            <a:gdLst/>
            <a:ahLst/>
            <a:cxnLst/>
            <a:rect l="l" t="t" r="r" b="b"/>
            <a:pathLst>
              <a:path w="2422525" h="654685">
                <a:moveTo>
                  <a:pt x="2417762" y="654685"/>
                </a:moveTo>
                <a:lnTo>
                  <a:pt x="4762" y="654685"/>
                </a:lnTo>
                <a:lnTo>
                  <a:pt x="3301" y="654456"/>
                </a:lnTo>
                <a:lnTo>
                  <a:pt x="1968" y="653783"/>
                </a:lnTo>
                <a:lnTo>
                  <a:pt x="914" y="652729"/>
                </a:lnTo>
                <a:lnTo>
                  <a:pt x="241" y="651395"/>
                </a:lnTo>
                <a:lnTo>
                  <a:pt x="0" y="649922"/>
                </a:lnTo>
                <a:lnTo>
                  <a:pt x="0" y="4762"/>
                </a:lnTo>
                <a:lnTo>
                  <a:pt x="4762" y="0"/>
                </a:lnTo>
                <a:lnTo>
                  <a:pt x="2417762" y="0"/>
                </a:lnTo>
                <a:lnTo>
                  <a:pt x="2422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5160"/>
                </a:lnTo>
                <a:lnTo>
                  <a:pt x="4762" y="645160"/>
                </a:lnTo>
                <a:lnTo>
                  <a:pt x="9525" y="649922"/>
                </a:lnTo>
                <a:lnTo>
                  <a:pt x="2422525" y="649922"/>
                </a:lnTo>
                <a:lnTo>
                  <a:pt x="2422296" y="651395"/>
                </a:lnTo>
                <a:lnTo>
                  <a:pt x="2421623" y="652729"/>
                </a:lnTo>
                <a:lnTo>
                  <a:pt x="2420569" y="653783"/>
                </a:lnTo>
                <a:lnTo>
                  <a:pt x="2419235" y="654456"/>
                </a:lnTo>
                <a:lnTo>
                  <a:pt x="2417762" y="654685"/>
                </a:lnTo>
                <a:close/>
              </a:path>
              <a:path w="2422525" h="6546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422525" h="654685">
                <a:moveTo>
                  <a:pt x="2413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413000" y="4762"/>
                </a:lnTo>
                <a:lnTo>
                  <a:pt x="2413000" y="9525"/>
                </a:lnTo>
                <a:close/>
              </a:path>
              <a:path w="2422525" h="654685">
                <a:moveTo>
                  <a:pt x="2413000" y="649922"/>
                </a:moveTo>
                <a:lnTo>
                  <a:pt x="2413000" y="4762"/>
                </a:lnTo>
                <a:lnTo>
                  <a:pt x="2417762" y="9525"/>
                </a:lnTo>
                <a:lnTo>
                  <a:pt x="2422525" y="9525"/>
                </a:lnTo>
                <a:lnTo>
                  <a:pt x="2422525" y="645160"/>
                </a:lnTo>
                <a:lnTo>
                  <a:pt x="2417762" y="645160"/>
                </a:lnTo>
                <a:lnTo>
                  <a:pt x="2413000" y="649922"/>
                </a:lnTo>
                <a:close/>
              </a:path>
              <a:path w="2422525" h="654685">
                <a:moveTo>
                  <a:pt x="2422525" y="9525"/>
                </a:moveTo>
                <a:lnTo>
                  <a:pt x="2417762" y="9525"/>
                </a:lnTo>
                <a:lnTo>
                  <a:pt x="2413000" y="4762"/>
                </a:lnTo>
                <a:lnTo>
                  <a:pt x="2422525" y="4762"/>
                </a:lnTo>
                <a:lnTo>
                  <a:pt x="2422525" y="9525"/>
                </a:lnTo>
                <a:close/>
              </a:path>
              <a:path w="2422525" h="654685">
                <a:moveTo>
                  <a:pt x="9525" y="649922"/>
                </a:moveTo>
                <a:lnTo>
                  <a:pt x="4762" y="645160"/>
                </a:lnTo>
                <a:lnTo>
                  <a:pt x="9525" y="645160"/>
                </a:lnTo>
                <a:lnTo>
                  <a:pt x="9525" y="649922"/>
                </a:lnTo>
                <a:close/>
              </a:path>
              <a:path w="2422525" h="654685">
                <a:moveTo>
                  <a:pt x="2413000" y="649922"/>
                </a:moveTo>
                <a:lnTo>
                  <a:pt x="9525" y="649922"/>
                </a:lnTo>
                <a:lnTo>
                  <a:pt x="9525" y="645160"/>
                </a:lnTo>
                <a:lnTo>
                  <a:pt x="2413000" y="645160"/>
                </a:lnTo>
                <a:lnTo>
                  <a:pt x="2413000" y="649922"/>
                </a:lnTo>
                <a:close/>
              </a:path>
              <a:path w="2422525" h="654685">
                <a:moveTo>
                  <a:pt x="2422525" y="649922"/>
                </a:moveTo>
                <a:lnTo>
                  <a:pt x="2413000" y="649922"/>
                </a:lnTo>
                <a:lnTo>
                  <a:pt x="2417762" y="645160"/>
                </a:lnTo>
                <a:lnTo>
                  <a:pt x="2422525" y="645160"/>
                </a:lnTo>
                <a:lnTo>
                  <a:pt x="2422525" y="6499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9693" y="3636746"/>
            <a:ext cx="64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SimSun"/>
                <a:cs typeface="SimSun"/>
              </a:rPr>
              <a:t>A: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000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SimSun"/>
                <a:cs typeface="SimSun"/>
              </a:rPr>
              <a:t>D: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100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3928" y="3636746"/>
            <a:ext cx="137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SimSun"/>
                <a:cs typeface="SimSun"/>
              </a:rPr>
              <a:t>B: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33CC"/>
                </a:solidFill>
                <a:latin typeface="SimSun"/>
                <a:cs typeface="SimSun"/>
              </a:rPr>
              <a:t>010</a:t>
            </a:r>
            <a:r>
              <a:rPr sz="1800" spc="145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150" dirty="0">
                <a:latin typeface="SimSun"/>
                <a:cs typeface="SimSun"/>
              </a:rPr>
              <a:t>C:</a:t>
            </a:r>
            <a:r>
              <a:rPr sz="1800" spc="-370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110</a:t>
            </a:r>
            <a:endParaRPr sz="1800">
              <a:latin typeface="SimSun"/>
              <a:cs typeface="SimSun"/>
            </a:endParaRPr>
          </a:p>
          <a:p>
            <a:pPr marL="26034">
              <a:lnSpc>
                <a:spcPct val="100000"/>
              </a:lnSpc>
            </a:pPr>
            <a:r>
              <a:rPr sz="1800" spc="-254" dirty="0">
                <a:solidFill>
                  <a:srgbClr val="3333CC"/>
                </a:solidFill>
                <a:latin typeface="SimSun"/>
                <a:cs typeface="SimSun"/>
              </a:rPr>
              <a:t>E:</a:t>
            </a:r>
            <a:r>
              <a:rPr sz="1800" spc="-370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33CC"/>
                </a:solidFill>
                <a:latin typeface="SimSun"/>
                <a:cs typeface="SimSun"/>
              </a:rPr>
              <a:t>110</a:t>
            </a:r>
            <a:r>
              <a:rPr sz="1800" spc="155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100" dirty="0">
                <a:solidFill>
                  <a:srgbClr val="3333CC"/>
                </a:solidFill>
                <a:latin typeface="SimSun"/>
                <a:cs typeface="SimSun"/>
              </a:rPr>
              <a:t>H:</a:t>
            </a:r>
            <a:r>
              <a:rPr sz="1800" spc="-370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001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44765" y="2873692"/>
          <a:ext cx="2800984" cy="301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 rowSpan="2">
                  <a:txBody>
                    <a:bodyPr/>
                    <a:lstStyle/>
                    <a:p>
                      <a:pPr marL="201295" marR="19494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spc="-50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现态</a:t>
                      </a:r>
                      <a:endParaRPr sz="20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30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次态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54000" marR="24637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spc="-5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输出</a:t>
                      </a:r>
                      <a:endParaRPr sz="2000" dirty="0">
                        <a:latin typeface="Microsoft YaHei"/>
                        <a:cs typeface="Microsoft YaHe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50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x=0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x=1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000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010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110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010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100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101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110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101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100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100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001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000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101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000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001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001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010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110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Microsoft YaHei"/>
                          <a:cs typeface="Microsoft YaHei"/>
                        </a:rPr>
                        <a:t>1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225734" y="4581791"/>
            <a:ext cx="3035300" cy="193040"/>
          </a:xfrm>
          <a:custGeom>
            <a:avLst/>
            <a:gdLst/>
            <a:ahLst/>
            <a:cxnLst/>
            <a:rect l="l" t="t" r="r" b="b"/>
            <a:pathLst>
              <a:path w="3035300" h="193039">
                <a:moveTo>
                  <a:pt x="2938462" y="55803"/>
                </a:moveTo>
                <a:lnTo>
                  <a:pt x="2938462" y="0"/>
                </a:lnTo>
                <a:lnTo>
                  <a:pt x="2953791" y="15328"/>
                </a:lnTo>
                <a:lnTo>
                  <a:pt x="2951162" y="15328"/>
                </a:lnTo>
                <a:lnTo>
                  <a:pt x="2940316" y="19812"/>
                </a:lnTo>
                <a:lnTo>
                  <a:pt x="2951162" y="30657"/>
                </a:lnTo>
                <a:lnTo>
                  <a:pt x="2951162" y="49453"/>
                </a:lnTo>
                <a:lnTo>
                  <a:pt x="2944812" y="49453"/>
                </a:lnTo>
                <a:lnTo>
                  <a:pt x="2938462" y="55803"/>
                </a:lnTo>
                <a:close/>
              </a:path>
              <a:path w="3035300" h="193039">
                <a:moveTo>
                  <a:pt x="2951162" y="30657"/>
                </a:moveTo>
                <a:lnTo>
                  <a:pt x="2940316" y="19812"/>
                </a:lnTo>
                <a:lnTo>
                  <a:pt x="2951162" y="15328"/>
                </a:lnTo>
                <a:lnTo>
                  <a:pt x="2951162" y="30657"/>
                </a:lnTo>
                <a:close/>
              </a:path>
              <a:path w="3035300" h="193039">
                <a:moveTo>
                  <a:pt x="3016789" y="96285"/>
                </a:moveTo>
                <a:lnTo>
                  <a:pt x="2951162" y="30657"/>
                </a:lnTo>
                <a:lnTo>
                  <a:pt x="2951162" y="15328"/>
                </a:lnTo>
                <a:lnTo>
                  <a:pt x="2953791" y="15328"/>
                </a:lnTo>
                <a:lnTo>
                  <a:pt x="3030258" y="91795"/>
                </a:lnTo>
                <a:lnTo>
                  <a:pt x="3021279" y="91795"/>
                </a:lnTo>
                <a:lnTo>
                  <a:pt x="3016789" y="96285"/>
                </a:lnTo>
                <a:close/>
              </a:path>
              <a:path w="3035300" h="193039">
                <a:moveTo>
                  <a:pt x="2938462" y="143116"/>
                </a:moveTo>
                <a:lnTo>
                  <a:pt x="0" y="143116"/>
                </a:lnTo>
                <a:lnTo>
                  <a:pt x="0" y="49453"/>
                </a:lnTo>
                <a:lnTo>
                  <a:pt x="2938462" y="49453"/>
                </a:lnTo>
                <a:lnTo>
                  <a:pt x="2938462" y="55803"/>
                </a:lnTo>
                <a:lnTo>
                  <a:pt x="12700" y="55803"/>
                </a:lnTo>
                <a:lnTo>
                  <a:pt x="6350" y="62153"/>
                </a:lnTo>
                <a:lnTo>
                  <a:pt x="12700" y="62153"/>
                </a:lnTo>
                <a:lnTo>
                  <a:pt x="12700" y="130416"/>
                </a:lnTo>
                <a:lnTo>
                  <a:pt x="6350" y="130416"/>
                </a:lnTo>
                <a:lnTo>
                  <a:pt x="12700" y="136766"/>
                </a:lnTo>
                <a:lnTo>
                  <a:pt x="2938462" y="136766"/>
                </a:lnTo>
                <a:lnTo>
                  <a:pt x="2938462" y="143116"/>
                </a:lnTo>
                <a:close/>
              </a:path>
              <a:path w="3035300" h="193039">
                <a:moveTo>
                  <a:pt x="2951162" y="62153"/>
                </a:moveTo>
                <a:lnTo>
                  <a:pt x="12700" y="62153"/>
                </a:lnTo>
                <a:lnTo>
                  <a:pt x="12700" y="55803"/>
                </a:lnTo>
                <a:lnTo>
                  <a:pt x="2938462" y="55803"/>
                </a:lnTo>
                <a:lnTo>
                  <a:pt x="2944812" y="49453"/>
                </a:lnTo>
                <a:lnTo>
                  <a:pt x="2951162" y="49453"/>
                </a:lnTo>
                <a:lnTo>
                  <a:pt x="2951162" y="62153"/>
                </a:lnTo>
                <a:close/>
              </a:path>
              <a:path w="3035300" h="193039">
                <a:moveTo>
                  <a:pt x="12700" y="62153"/>
                </a:moveTo>
                <a:lnTo>
                  <a:pt x="6350" y="62153"/>
                </a:lnTo>
                <a:lnTo>
                  <a:pt x="12700" y="55803"/>
                </a:lnTo>
                <a:lnTo>
                  <a:pt x="12700" y="62153"/>
                </a:lnTo>
                <a:close/>
              </a:path>
              <a:path w="3035300" h="193039">
                <a:moveTo>
                  <a:pt x="3021279" y="100774"/>
                </a:moveTo>
                <a:lnTo>
                  <a:pt x="3016789" y="96285"/>
                </a:lnTo>
                <a:lnTo>
                  <a:pt x="3021279" y="91795"/>
                </a:lnTo>
                <a:lnTo>
                  <a:pt x="3021279" y="100774"/>
                </a:lnTo>
                <a:close/>
              </a:path>
              <a:path w="3035300" h="193039">
                <a:moveTo>
                  <a:pt x="3030270" y="100774"/>
                </a:moveTo>
                <a:lnTo>
                  <a:pt x="3021279" y="100774"/>
                </a:lnTo>
                <a:lnTo>
                  <a:pt x="3021279" y="91795"/>
                </a:lnTo>
                <a:lnTo>
                  <a:pt x="3030258" y="91795"/>
                </a:lnTo>
                <a:lnTo>
                  <a:pt x="3034753" y="96291"/>
                </a:lnTo>
                <a:lnTo>
                  <a:pt x="3030270" y="100774"/>
                </a:lnTo>
                <a:close/>
              </a:path>
              <a:path w="3035300" h="193039">
                <a:moveTo>
                  <a:pt x="2953791" y="177253"/>
                </a:moveTo>
                <a:lnTo>
                  <a:pt x="2951162" y="177253"/>
                </a:lnTo>
                <a:lnTo>
                  <a:pt x="2951162" y="161912"/>
                </a:lnTo>
                <a:lnTo>
                  <a:pt x="3016796" y="96291"/>
                </a:lnTo>
                <a:lnTo>
                  <a:pt x="3021279" y="100774"/>
                </a:lnTo>
                <a:lnTo>
                  <a:pt x="3030270" y="100774"/>
                </a:lnTo>
                <a:lnTo>
                  <a:pt x="2953791" y="177253"/>
                </a:lnTo>
                <a:close/>
              </a:path>
              <a:path w="3035300" h="193039">
                <a:moveTo>
                  <a:pt x="12700" y="136766"/>
                </a:moveTo>
                <a:lnTo>
                  <a:pt x="6350" y="130416"/>
                </a:lnTo>
                <a:lnTo>
                  <a:pt x="12700" y="130416"/>
                </a:lnTo>
                <a:lnTo>
                  <a:pt x="12700" y="136766"/>
                </a:lnTo>
                <a:close/>
              </a:path>
              <a:path w="3035300" h="193039">
                <a:moveTo>
                  <a:pt x="2951162" y="143116"/>
                </a:moveTo>
                <a:lnTo>
                  <a:pt x="2944812" y="143116"/>
                </a:lnTo>
                <a:lnTo>
                  <a:pt x="2938462" y="136766"/>
                </a:lnTo>
                <a:lnTo>
                  <a:pt x="12700" y="136766"/>
                </a:lnTo>
                <a:lnTo>
                  <a:pt x="12700" y="130416"/>
                </a:lnTo>
                <a:lnTo>
                  <a:pt x="2951162" y="130416"/>
                </a:lnTo>
                <a:lnTo>
                  <a:pt x="2951162" y="143116"/>
                </a:lnTo>
                <a:close/>
              </a:path>
              <a:path w="3035300" h="193039">
                <a:moveTo>
                  <a:pt x="2938462" y="192582"/>
                </a:moveTo>
                <a:lnTo>
                  <a:pt x="2938462" y="136766"/>
                </a:lnTo>
                <a:lnTo>
                  <a:pt x="2944812" y="143116"/>
                </a:lnTo>
                <a:lnTo>
                  <a:pt x="2951162" y="143116"/>
                </a:lnTo>
                <a:lnTo>
                  <a:pt x="2951162" y="161912"/>
                </a:lnTo>
                <a:lnTo>
                  <a:pt x="2940316" y="172758"/>
                </a:lnTo>
                <a:lnTo>
                  <a:pt x="2951162" y="177253"/>
                </a:lnTo>
                <a:lnTo>
                  <a:pt x="2953791" y="177253"/>
                </a:lnTo>
                <a:lnTo>
                  <a:pt x="2938462" y="192582"/>
                </a:lnTo>
                <a:close/>
              </a:path>
              <a:path w="3035300" h="193039">
                <a:moveTo>
                  <a:pt x="2951162" y="177253"/>
                </a:moveTo>
                <a:lnTo>
                  <a:pt x="2940316" y="172758"/>
                </a:lnTo>
                <a:lnTo>
                  <a:pt x="2951162" y="161912"/>
                </a:lnTo>
                <a:lnTo>
                  <a:pt x="2951162" y="17725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205" y="940942"/>
            <a:ext cx="10641330" cy="1445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>
                <a:latin typeface="SimSun"/>
                <a:cs typeface="SimSun"/>
              </a:rPr>
              <a:t>Z</a:t>
            </a:r>
            <a:r>
              <a:rPr sz="2200" spc="-70" dirty="0">
                <a:latin typeface="SimSun"/>
                <a:cs typeface="SimSun"/>
              </a:rPr>
              <a:t>产生一个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-235" dirty="0">
                <a:latin typeface="SimSun"/>
                <a:cs typeface="SimSun"/>
              </a:rPr>
              <a:t>3</a:t>
            </a:r>
            <a:r>
              <a:rPr sz="2200" spc="-60" dirty="0">
                <a:latin typeface="SimSun"/>
                <a:cs typeface="SimSun"/>
              </a:rPr>
              <a:t>)状态分配与编码</a:t>
            </a:r>
            <a:endParaRPr sz="22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1316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0">
              <a:lnSpc>
                <a:spcPct val="135100"/>
              </a:lnSpc>
              <a:spcBef>
                <a:spcPts val="95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 </a:t>
            </a:r>
            <a:r>
              <a:rPr sz="2200" spc="-235" dirty="0">
                <a:latin typeface="SimSun"/>
                <a:cs typeface="SimSun"/>
              </a:rPr>
              <a:t>4</a:t>
            </a:r>
            <a:r>
              <a:rPr sz="2200" spc="-55" dirty="0">
                <a:latin typeface="SimSun"/>
                <a:cs typeface="SimSun"/>
              </a:rPr>
              <a:t>)</a:t>
            </a:r>
            <a:r>
              <a:rPr sz="2200" spc="-55" dirty="0" err="1">
                <a:latin typeface="SimSun"/>
                <a:cs typeface="SimSun"/>
              </a:rPr>
              <a:t>确定激励函数和输出函数</a:t>
            </a:r>
            <a:endParaRPr sz="2200" dirty="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39" y="5749925"/>
            <a:ext cx="214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SimSun"/>
                <a:cs typeface="SimSun"/>
              </a:rPr>
              <a:t>(假定用</a:t>
            </a:r>
            <a:r>
              <a:rPr sz="1800" spc="330" dirty="0">
                <a:latin typeface="SimSun"/>
                <a:cs typeface="SimSun"/>
              </a:rPr>
              <a:t>D</a:t>
            </a:r>
            <a:r>
              <a:rPr sz="1800" spc="-75" dirty="0">
                <a:latin typeface="SimSun"/>
                <a:cs typeface="SimSun"/>
              </a:rPr>
              <a:t>触发器实现)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1699"/>
              </p:ext>
            </p:extLst>
          </p:nvPr>
        </p:nvGraphicFramePr>
        <p:xfrm>
          <a:off x="876935" y="2752407"/>
          <a:ext cx="2482215" cy="2856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85"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700" spc="-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97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3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7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输</a:t>
                      </a:r>
                      <a:endParaRPr sz="1700" dirty="0">
                        <a:latin typeface="SimSun"/>
                        <a:cs typeface="SimSu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lang="zh-CN" altLang="en-US" sz="1700" dirty="0">
                          <a:latin typeface="SimSun"/>
                          <a:cs typeface="SimSun"/>
                        </a:rPr>
                        <a:t>出</a:t>
                      </a:r>
                      <a:endParaRPr sz="1700" dirty="0">
                        <a:latin typeface="SimSun"/>
                        <a:cs typeface="SimSun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7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001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001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001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70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700" dirty="0">
                        <a:latin typeface="SimSun"/>
                        <a:cs typeface="SimSu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0172" y="2298839"/>
          <a:ext cx="4465320" cy="3631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685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560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输入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914"/>
                        </a:lnSpc>
                        <a:spcBef>
                          <a:spcPts val="90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现态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baseline="-15873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baseline="-2116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575" spc="142" baseline="-2116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75" spc="-37" baseline="-21164" dirty="0"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21164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1720"/>
                        </a:lnSpc>
                        <a:spcBef>
                          <a:spcPts val="13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次 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55880">
                        <a:lnSpc>
                          <a:spcPts val="1435"/>
                        </a:lnSpc>
                      </a:pP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0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n+1</a:t>
                      </a: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0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n+1</a:t>
                      </a:r>
                      <a:r>
                        <a:rPr sz="105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13888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157" baseline="-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n+1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7480">
                        <a:lnSpc>
                          <a:spcPts val="975"/>
                        </a:lnSpc>
                        <a:tabLst>
                          <a:tab pos="531495" algn="l"/>
                          <a:tab pos="956310" algn="l"/>
                        </a:tabLst>
                      </a:pPr>
                      <a:r>
                        <a:rPr sz="1575" spc="-75" baseline="529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575" baseline="529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14"/>
                        </a:lnSpc>
                        <a:spcBef>
                          <a:spcPts val="795"/>
                        </a:spcBef>
                      </a:pPr>
                      <a:r>
                        <a:rPr sz="1600" spc="-30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激励函数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57480">
                        <a:lnSpc>
                          <a:spcPts val="1914"/>
                        </a:lnSpc>
                      </a:pP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spc="-1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75" spc="-15" baseline="-15873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75" baseline="-15873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914"/>
                        </a:lnSpc>
                        <a:spcBef>
                          <a:spcPts val="615"/>
                        </a:spcBef>
                      </a:pPr>
                      <a:r>
                        <a:rPr sz="1600" spc="-35" dirty="0">
                          <a:latin typeface="SimSun"/>
                          <a:cs typeface="SimSun"/>
                        </a:rPr>
                        <a:t>输除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42545" algn="ctr">
                        <a:lnSpc>
                          <a:spcPts val="1914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  <a:spcBef>
                          <a:spcPts val="120"/>
                        </a:spcBef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689"/>
                        </a:lnSpc>
                        <a:spcBef>
                          <a:spcPts val="29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75"/>
                        </a:lnSpc>
                        <a:spcBef>
                          <a:spcPts val="204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87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35"/>
                        </a:lnSpc>
                        <a:spcBef>
                          <a:spcPts val="12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80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25"/>
                        </a:lnSpc>
                        <a:spcBef>
                          <a:spcPts val="3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710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20"/>
                        </a:lnSpc>
                        <a:spcBef>
                          <a:spcPts val="8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6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5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7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20"/>
                        </a:lnSpc>
                        <a:spcBef>
                          <a:spcPts val="1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8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20"/>
                        </a:lnSpc>
                        <a:spcBef>
                          <a:spcPts val="1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8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20"/>
                        </a:lnSpc>
                        <a:spcBef>
                          <a:spcPts val="1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8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20"/>
                        </a:lnSpc>
                        <a:spcBef>
                          <a:spcPts val="1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8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35"/>
                        </a:lnSpc>
                        <a:spcBef>
                          <a:spcPts val="1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25"/>
                        </a:lnSpc>
                        <a:spcBef>
                          <a:spcPts val="10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8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20"/>
                        </a:lnSpc>
                        <a:spcBef>
                          <a:spcPts val="8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6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5"/>
                        </a:lnSpc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7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20"/>
                        </a:lnSpc>
                        <a:spcBef>
                          <a:spcPts val="1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8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689"/>
                        </a:lnSpc>
                        <a:spcBef>
                          <a:spcPts val="100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77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775"/>
                        </a:lnSpc>
                        <a:spcBef>
                          <a:spcPts val="15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001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685"/>
                        </a:lnSpc>
                      </a:pPr>
                      <a:r>
                        <a:rPr sz="1600" spc="-50" dirty="0">
                          <a:latin typeface="SimSun"/>
                          <a:cs typeface="SimSun"/>
                        </a:rPr>
                        <a:t>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80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600" spc="-25" dirty="0">
                          <a:solidFill>
                            <a:srgbClr val="3333CC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1710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10352" y="2843314"/>
            <a:ext cx="2340610" cy="1913255"/>
            <a:chOff x="5510352" y="2843314"/>
            <a:chExt cx="2340610" cy="1913255"/>
          </a:xfrm>
        </p:grpSpPr>
        <p:sp>
          <p:nvSpPr>
            <p:cNvPr id="4" name="object 4"/>
            <p:cNvSpPr/>
            <p:nvPr/>
          </p:nvSpPr>
          <p:spPr>
            <a:xfrm>
              <a:off x="5887211" y="3229355"/>
              <a:ext cx="1958339" cy="1522730"/>
            </a:xfrm>
            <a:custGeom>
              <a:avLst/>
              <a:gdLst/>
              <a:ahLst/>
              <a:cxnLst/>
              <a:rect l="l" t="t" r="r" b="b"/>
              <a:pathLst>
                <a:path w="1958340" h="1522729">
                  <a:moveTo>
                    <a:pt x="1958339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8339" y="0"/>
                  </a:lnTo>
                  <a:lnTo>
                    <a:pt x="1958339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10352" y="2843313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535963"/>
                  </a:lnTo>
                  <a:lnTo>
                    <a:pt x="2330945" y="1545488"/>
                  </a:lnTo>
                  <a:lnTo>
                    <a:pt x="2330945" y="1903628"/>
                  </a:lnTo>
                  <a:lnTo>
                    <a:pt x="1843900" y="1903628"/>
                  </a:lnTo>
                  <a:lnTo>
                    <a:pt x="1843900" y="1545488"/>
                  </a:lnTo>
                  <a:lnTo>
                    <a:pt x="2330945" y="1545488"/>
                  </a:lnTo>
                  <a:lnTo>
                    <a:pt x="2330945" y="1535963"/>
                  </a:lnTo>
                  <a:lnTo>
                    <a:pt x="1843900" y="1535963"/>
                  </a:lnTo>
                  <a:lnTo>
                    <a:pt x="1843900" y="395185"/>
                  </a:lnTo>
                  <a:lnTo>
                    <a:pt x="1834375" y="395185"/>
                  </a:lnTo>
                  <a:lnTo>
                    <a:pt x="1834375" y="1535963"/>
                  </a:lnTo>
                  <a:lnTo>
                    <a:pt x="1834375" y="1545488"/>
                  </a:lnTo>
                  <a:lnTo>
                    <a:pt x="1834375" y="1903628"/>
                  </a:lnTo>
                  <a:lnTo>
                    <a:pt x="1360665" y="1903628"/>
                  </a:lnTo>
                  <a:lnTo>
                    <a:pt x="1360665" y="1545488"/>
                  </a:lnTo>
                  <a:lnTo>
                    <a:pt x="1834375" y="1545488"/>
                  </a:lnTo>
                  <a:lnTo>
                    <a:pt x="1834375" y="1535963"/>
                  </a:lnTo>
                  <a:lnTo>
                    <a:pt x="1360665" y="1535963"/>
                  </a:lnTo>
                  <a:lnTo>
                    <a:pt x="1360665" y="395185"/>
                  </a:lnTo>
                  <a:lnTo>
                    <a:pt x="1351140" y="395185"/>
                  </a:lnTo>
                  <a:lnTo>
                    <a:pt x="1351140" y="1535963"/>
                  </a:lnTo>
                  <a:lnTo>
                    <a:pt x="1351140" y="1545488"/>
                  </a:lnTo>
                  <a:lnTo>
                    <a:pt x="1351140" y="1903628"/>
                  </a:lnTo>
                  <a:lnTo>
                    <a:pt x="864730" y="1903628"/>
                  </a:lnTo>
                  <a:lnTo>
                    <a:pt x="864730" y="1545488"/>
                  </a:lnTo>
                  <a:lnTo>
                    <a:pt x="1351140" y="1545488"/>
                  </a:lnTo>
                  <a:lnTo>
                    <a:pt x="1351140" y="1535963"/>
                  </a:lnTo>
                  <a:lnTo>
                    <a:pt x="864730" y="1535963"/>
                  </a:lnTo>
                  <a:lnTo>
                    <a:pt x="864730" y="396455"/>
                  </a:lnTo>
                  <a:lnTo>
                    <a:pt x="855205" y="396455"/>
                  </a:lnTo>
                  <a:lnTo>
                    <a:pt x="855205" y="1535963"/>
                  </a:lnTo>
                  <a:lnTo>
                    <a:pt x="391972" y="1535963"/>
                  </a:lnTo>
                  <a:lnTo>
                    <a:pt x="391972" y="1545488"/>
                  </a:lnTo>
                  <a:lnTo>
                    <a:pt x="855205" y="1545488"/>
                  </a:lnTo>
                  <a:lnTo>
                    <a:pt x="85520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32704" y="3603625"/>
            <a:ext cx="26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D</a:t>
            </a:r>
            <a:r>
              <a:rPr sz="1725" spc="-37" baseline="-16908" dirty="0">
                <a:solidFill>
                  <a:srgbClr val="3333CC"/>
                </a:solidFill>
                <a:latin typeface="SimSun"/>
                <a:cs typeface="SimSun"/>
              </a:rPr>
              <a:t>3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2754" y="3143758"/>
            <a:ext cx="241935" cy="77089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1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0850" y="3938142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685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95340" y="2948045"/>
          <a:ext cx="1895473" cy="149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pPr marL="141605">
                        <a:lnSpc>
                          <a:spcPts val="165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695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01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1664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11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ts val="1610"/>
                        </a:lnSpc>
                      </a:pPr>
                      <a:r>
                        <a:rPr sz="1600" spc="-25" dirty="0">
                          <a:latin typeface="SimSun"/>
                          <a:cs typeface="SimSun"/>
                        </a:rPr>
                        <a:t>10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B w="12700">
                      <a:solidFill>
                        <a:srgbClr val="3438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01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01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016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0165" marB="0">
                    <a:lnT w="12700">
                      <a:solidFill>
                        <a:srgbClr val="3438F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997575" y="4453890"/>
            <a:ext cx="160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  <a:tab pos="1040765" algn="l"/>
                <a:tab pos="1486535" algn="l"/>
              </a:tabLst>
            </a:pP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01911" y="4334929"/>
            <a:ext cx="2340610" cy="1913255"/>
            <a:chOff x="9101911" y="4334929"/>
            <a:chExt cx="2340610" cy="1913255"/>
          </a:xfrm>
        </p:grpSpPr>
        <p:sp>
          <p:nvSpPr>
            <p:cNvPr id="12" name="object 12"/>
            <p:cNvSpPr/>
            <p:nvPr/>
          </p:nvSpPr>
          <p:spPr>
            <a:xfrm>
              <a:off x="9477755" y="4721352"/>
              <a:ext cx="1960245" cy="1522730"/>
            </a:xfrm>
            <a:custGeom>
              <a:avLst/>
              <a:gdLst/>
              <a:ahLst/>
              <a:cxnLst/>
              <a:rect l="l" t="t" r="r" b="b"/>
              <a:pathLst>
                <a:path w="1960245" h="1522729">
                  <a:moveTo>
                    <a:pt x="1959863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9863" y="0"/>
                  </a:lnTo>
                  <a:lnTo>
                    <a:pt x="1959863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01912" y="4334929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1843900" y="1903628"/>
                  </a:lnTo>
                  <a:lnTo>
                    <a:pt x="1843900" y="791743"/>
                  </a:lnTo>
                  <a:lnTo>
                    <a:pt x="2328722" y="791743"/>
                  </a:lnTo>
                  <a:lnTo>
                    <a:pt x="2328722" y="782218"/>
                  </a:lnTo>
                  <a:lnTo>
                    <a:pt x="1843900" y="782218"/>
                  </a:lnTo>
                  <a:lnTo>
                    <a:pt x="1843900" y="395185"/>
                  </a:lnTo>
                  <a:lnTo>
                    <a:pt x="1834375" y="395185"/>
                  </a:lnTo>
                  <a:lnTo>
                    <a:pt x="1834375" y="782218"/>
                  </a:lnTo>
                  <a:lnTo>
                    <a:pt x="1834375" y="791743"/>
                  </a:lnTo>
                  <a:lnTo>
                    <a:pt x="1834375" y="1903628"/>
                  </a:lnTo>
                  <a:lnTo>
                    <a:pt x="1360665" y="1903628"/>
                  </a:lnTo>
                  <a:lnTo>
                    <a:pt x="1360665" y="791743"/>
                  </a:lnTo>
                  <a:lnTo>
                    <a:pt x="1834375" y="791743"/>
                  </a:lnTo>
                  <a:lnTo>
                    <a:pt x="1834375" y="782218"/>
                  </a:lnTo>
                  <a:lnTo>
                    <a:pt x="1360665" y="782218"/>
                  </a:lnTo>
                  <a:lnTo>
                    <a:pt x="1360665" y="395185"/>
                  </a:lnTo>
                  <a:lnTo>
                    <a:pt x="1351140" y="395185"/>
                  </a:lnTo>
                  <a:lnTo>
                    <a:pt x="1351140" y="782218"/>
                  </a:lnTo>
                  <a:lnTo>
                    <a:pt x="1351140" y="791743"/>
                  </a:lnTo>
                  <a:lnTo>
                    <a:pt x="1351140" y="1903628"/>
                  </a:lnTo>
                  <a:lnTo>
                    <a:pt x="864730" y="1903628"/>
                  </a:lnTo>
                  <a:lnTo>
                    <a:pt x="864730" y="791743"/>
                  </a:lnTo>
                  <a:lnTo>
                    <a:pt x="1351140" y="791743"/>
                  </a:lnTo>
                  <a:lnTo>
                    <a:pt x="1351140" y="782218"/>
                  </a:lnTo>
                  <a:lnTo>
                    <a:pt x="864730" y="782218"/>
                  </a:lnTo>
                  <a:lnTo>
                    <a:pt x="864730" y="396455"/>
                  </a:lnTo>
                  <a:lnTo>
                    <a:pt x="855205" y="396455"/>
                  </a:lnTo>
                  <a:lnTo>
                    <a:pt x="855205" y="782218"/>
                  </a:lnTo>
                  <a:lnTo>
                    <a:pt x="384987" y="782218"/>
                  </a:lnTo>
                  <a:lnTo>
                    <a:pt x="384987" y="791743"/>
                  </a:lnTo>
                  <a:lnTo>
                    <a:pt x="855205" y="791743"/>
                  </a:lnTo>
                  <a:lnTo>
                    <a:pt x="85520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76334" y="4074795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2585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4265" y="5095240"/>
            <a:ext cx="26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D</a:t>
            </a:r>
            <a:r>
              <a:rPr sz="1725" spc="-37" baseline="-16908" dirty="0">
                <a:solidFill>
                  <a:srgbClr val="3333CC"/>
                </a:solidFill>
                <a:latin typeface="SimSun"/>
                <a:cs typeface="SimSun"/>
              </a:rPr>
              <a:t>2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93885" y="5480367"/>
            <a:ext cx="1943735" cy="400050"/>
          </a:xfrm>
          <a:custGeom>
            <a:avLst/>
            <a:gdLst/>
            <a:ahLst/>
            <a:cxnLst/>
            <a:rect l="l" t="t" r="r" b="b"/>
            <a:pathLst>
              <a:path w="1943734" h="400050">
                <a:moveTo>
                  <a:pt x="1943722" y="390525"/>
                </a:moveTo>
                <a:lnTo>
                  <a:pt x="0" y="390525"/>
                </a:lnTo>
                <a:lnTo>
                  <a:pt x="0" y="400050"/>
                </a:lnTo>
                <a:lnTo>
                  <a:pt x="1943722" y="400050"/>
                </a:lnTo>
                <a:lnTo>
                  <a:pt x="1943722" y="390525"/>
                </a:lnTo>
                <a:close/>
              </a:path>
              <a:path w="1943734" h="400050">
                <a:moveTo>
                  <a:pt x="1943722" y="0"/>
                </a:moveTo>
                <a:lnTo>
                  <a:pt x="0" y="0"/>
                </a:lnTo>
                <a:lnTo>
                  <a:pt x="0" y="9525"/>
                </a:lnTo>
                <a:lnTo>
                  <a:pt x="1943722" y="9525"/>
                </a:lnTo>
                <a:lnTo>
                  <a:pt x="1943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24315" y="5137784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5805" y="4283255"/>
            <a:ext cx="1689735" cy="7899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54025" algn="l"/>
                <a:tab pos="992505" algn="l"/>
                <a:tab pos="1461770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2400" spc="-37" baseline="3472" dirty="0">
                <a:latin typeface="SimSun"/>
                <a:cs typeface="SimSun"/>
              </a:rPr>
              <a:t>10</a:t>
            </a:r>
            <a:endParaRPr sz="2400" baseline="3472">
              <a:latin typeface="SimSun"/>
              <a:cs typeface="SimSun"/>
            </a:endParaRPr>
          </a:p>
          <a:p>
            <a:pPr marL="22225">
              <a:lnSpc>
                <a:spcPct val="100000"/>
              </a:lnSpc>
              <a:spcBef>
                <a:spcPts val="1030"/>
              </a:spcBef>
              <a:tabLst>
                <a:tab pos="535940" algn="l"/>
                <a:tab pos="1018540" algn="l"/>
                <a:tab pos="1501140" algn="l"/>
              </a:tabLst>
            </a:pPr>
            <a:r>
              <a:rPr sz="1800" spc="-50" dirty="0">
                <a:latin typeface="Comic Sans MS"/>
                <a:cs typeface="Comic Sans MS"/>
              </a:rPr>
              <a:t>1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32315" y="5144770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61880" y="5121909"/>
            <a:ext cx="4959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57815" y="5121909"/>
            <a:ext cx="483234" cy="36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11865" y="5144770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22409" y="5394239"/>
            <a:ext cx="668020" cy="78613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520065" algn="l"/>
              </a:tabLst>
            </a:pPr>
            <a:r>
              <a:rPr sz="1600" spc="-25" dirty="0">
                <a:latin typeface="SimSun"/>
                <a:cs typeface="SimSun"/>
              </a:rPr>
              <a:t>11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  <a:p>
            <a:pPr marL="19685">
              <a:lnSpc>
                <a:spcPct val="100000"/>
              </a:lnSpc>
              <a:spcBef>
                <a:spcPts val="894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61880" y="5485129"/>
            <a:ext cx="495934" cy="390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38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57815" y="5485129"/>
            <a:ext cx="483234" cy="390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38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29644" y="5520690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32950" y="5918834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1114425" algn="l"/>
                <a:tab pos="1528445" algn="l"/>
              </a:tabLst>
            </a:pP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r>
              <a:rPr sz="1800" dirty="0">
                <a:latin typeface="Comic Sans MS"/>
                <a:cs typeface="Comic Sans MS"/>
              </a:rPr>
              <a:t>	</a:t>
            </a:r>
            <a:r>
              <a:rPr sz="1800" spc="-5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34075" y="3289934"/>
            <a:ext cx="1865630" cy="1473200"/>
            <a:chOff x="5934075" y="3289934"/>
            <a:chExt cx="1865630" cy="1473200"/>
          </a:xfrm>
        </p:grpSpPr>
        <p:sp>
          <p:nvSpPr>
            <p:cNvPr id="29" name="object 29"/>
            <p:cNvSpPr/>
            <p:nvPr/>
          </p:nvSpPr>
          <p:spPr>
            <a:xfrm>
              <a:off x="5934075" y="4050029"/>
              <a:ext cx="1828164" cy="680720"/>
            </a:xfrm>
            <a:custGeom>
              <a:avLst/>
              <a:gdLst/>
              <a:ahLst/>
              <a:cxnLst/>
              <a:rect l="l" t="t" r="r" b="b"/>
              <a:pathLst>
                <a:path w="1828165" h="680720">
                  <a:moveTo>
                    <a:pt x="1828165" y="680720"/>
                  </a:moveTo>
                  <a:lnTo>
                    <a:pt x="0" y="680720"/>
                  </a:lnTo>
                  <a:lnTo>
                    <a:pt x="0" y="0"/>
                  </a:lnTo>
                  <a:lnTo>
                    <a:pt x="1828165" y="0"/>
                  </a:lnTo>
                  <a:lnTo>
                    <a:pt x="18281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68020"/>
                  </a:lnTo>
                  <a:lnTo>
                    <a:pt x="6350" y="668020"/>
                  </a:lnTo>
                  <a:lnTo>
                    <a:pt x="12700" y="674370"/>
                  </a:lnTo>
                  <a:lnTo>
                    <a:pt x="1828165" y="674370"/>
                  </a:lnTo>
                  <a:lnTo>
                    <a:pt x="1828165" y="680720"/>
                  </a:lnTo>
                  <a:close/>
                </a:path>
                <a:path w="1828165" h="6807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28165" h="680720">
                  <a:moveTo>
                    <a:pt x="18154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15465" y="6350"/>
                  </a:lnTo>
                  <a:lnTo>
                    <a:pt x="1815465" y="12700"/>
                  </a:lnTo>
                  <a:close/>
                </a:path>
                <a:path w="1828165" h="680720">
                  <a:moveTo>
                    <a:pt x="1815465" y="674370"/>
                  </a:moveTo>
                  <a:lnTo>
                    <a:pt x="1815465" y="6350"/>
                  </a:lnTo>
                  <a:lnTo>
                    <a:pt x="1821815" y="12700"/>
                  </a:lnTo>
                  <a:lnTo>
                    <a:pt x="1828165" y="12700"/>
                  </a:lnTo>
                  <a:lnTo>
                    <a:pt x="1828165" y="668020"/>
                  </a:lnTo>
                  <a:lnTo>
                    <a:pt x="1821815" y="668020"/>
                  </a:lnTo>
                  <a:lnTo>
                    <a:pt x="1815465" y="674370"/>
                  </a:lnTo>
                  <a:close/>
                </a:path>
                <a:path w="1828165" h="680720">
                  <a:moveTo>
                    <a:pt x="1828165" y="12700"/>
                  </a:moveTo>
                  <a:lnTo>
                    <a:pt x="1821815" y="12700"/>
                  </a:lnTo>
                  <a:lnTo>
                    <a:pt x="1815465" y="6350"/>
                  </a:lnTo>
                  <a:lnTo>
                    <a:pt x="1828165" y="6350"/>
                  </a:lnTo>
                  <a:lnTo>
                    <a:pt x="1828165" y="12700"/>
                  </a:lnTo>
                  <a:close/>
                </a:path>
                <a:path w="1828165" h="680720">
                  <a:moveTo>
                    <a:pt x="12700" y="674370"/>
                  </a:moveTo>
                  <a:lnTo>
                    <a:pt x="6350" y="668020"/>
                  </a:lnTo>
                  <a:lnTo>
                    <a:pt x="12700" y="668020"/>
                  </a:lnTo>
                  <a:lnTo>
                    <a:pt x="12700" y="674370"/>
                  </a:lnTo>
                  <a:close/>
                </a:path>
                <a:path w="1828165" h="680720">
                  <a:moveTo>
                    <a:pt x="1815465" y="674370"/>
                  </a:moveTo>
                  <a:lnTo>
                    <a:pt x="12700" y="674370"/>
                  </a:lnTo>
                  <a:lnTo>
                    <a:pt x="12700" y="668020"/>
                  </a:lnTo>
                  <a:lnTo>
                    <a:pt x="1815465" y="668020"/>
                  </a:lnTo>
                  <a:lnTo>
                    <a:pt x="1815465" y="674370"/>
                  </a:lnTo>
                  <a:close/>
                </a:path>
                <a:path w="1828165" h="680720">
                  <a:moveTo>
                    <a:pt x="1828165" y="674370"/>
                  </a:moveTo>
                  <a:lnTo>
                    <a:pt x="1815465" y="674370"/>
                  </a:lnTo>
                  <a:lnTo>
                    <a:pt x="1821815" y="668020"/>
                  </a:lnTo>
                  <a:lnTo>
                    <a:pt x="1828165" y="668020"/>
                  </a:lnTo>
                  <a:lnTo>
                    <a:pt x="1828165" y="6743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9025" y="3289934"/>
              <a:ext cx="360680" cy="1473200"/>
            </a:xfrm>
            <a:custGeom>
              <a:avLst/>
              <a:gdLst/>
              <a:ahLst/>
              <a:cxnLst/>
              <a:rect l="l" t="t" r="r" b="b"/>
              <a:pathLst>
                <a:path w="360679" h="1473200">
                  <a:moveTo>
                    <a:pt x="360680" y="1409700"/>
                  </a:moveTo>
                  <a:lnTo>
                    <a:pt x="360591" y="25400"/>
                  </a:lnTo>
                  <a:lnTo>
                    <a:pt x="359359" y="25400"/>
                  </a:lnTo>
                  <a:lnTo>
                    <a:pt x="357797" y="12700"/>
                  </a:lnTo>
                  <a:lnTo>
                    <a:pt x="355625" y="12700"/>
                  </a:lnTo>
                  <a:lnTo>
                    <a:pt x="352920" y="0"/>
                  </a:lnTo>
                  <a:lnTo>
                    <a:pt x="339001" y="0"/>
                  </a:lnTo>
                  <a:lnTo>
                    <a:pt x="341896" y="12700"/>
                  </a:lnTo>
                  <a:lnTo>
                    <a:pt x="345567" y="12700"/>
                  </a:lnTo>
                  <a:lnTo>
                    <a:pt x="347002" y="25400"/>
                  </a:lnTo>
                  <a:lnTo>
                    <a:pt x="347903" y="25400"/>
                  </a:lnTo>
                  <a:lnTo>
                    <a:pt x="347980" y="1409700"/>
                  </a:lnTo>
                  <a:lnTo>
                    <a:pt x="347700" y="1422400"/>
                  </a:lnTo>
                  <a:lnTo>
                    <a:pt x="345757" y="1422400"/>
                  </a:lnTo>
                  <a:lnTo>
                    <a:pt x="343814" y="1435100"/>
                  </a:lnTo>
                  <a:lnTo>
                    <a:pt x="341896" y="1435100"/>
                  </a:lnTo>
                  <a:lnTo>
                    <a:pt x="339001" y="1447800"/>
                  </a:lnTo>
                  <a:lnTo>
                    <a:pt x="339344" y="1435100"/>
                  </a:lnTo>
                  <a:lnTo>
                    <a:pt x="336003" y="1447800"/>
                  </a:lnTo>
                  <a:lnTo>
                    <a:pt x="329425" y="1447800"/>
                  </a:lnTo>
                  <a:lnTo>
                    <a:pt x="324954" y="1460500"/>
                  </a:lnTo>
                  <a:lnTo>
                    <a:pt x="35725" y="1460500"/>
                  </a:lnTo>
                  <a:lnTo>
                    <a:pt x="31254" y="1447800"/>
                  </a:lnTo>
                  <a:lnTo>
                    <a:pt x="24676" y="1447800"/>
                  </a:lnTo>
                  <a:lnTo>
                    <a:pt x="21336" y="1435100"/>
                  </a:lnTo>
                  <a:lnTo>
                    <a:pt x="21678" y="1447800"/>
                  </a:lnTo>
                  <a:lnTo>
                    <a:pt x="18770" y="1435100"/>
                  </a:lnTo>
                  <a:lnTo>
                    <a:pt x="16865" y="1435100"/>
                  </a:lnTo>
                  <a:lnTo>
                    <a:pt x="14922" y="1422400"/>
                  </a:lnTo>
                  <a:lnTo>
                    <a:pt x="12979" y="1422400"/>
                  </a:lnTo>
                  <a:lnTo>
                    <a:pt x="12750" y="1409700"/>
                  </a:lnTo>
                  <a:lnTo>
                    <a:pt x="12776" y="25400"/>
                  </a:lnTo>
                  <a:lnTo>
                    <a:pt x="13677" y="25400"/>
                  </a:lnTo>
                  <a:lnTo>
                    <a:pt x="15113" y="12700"/>
                  </a:lnTo>
                  <a:lnTo>
                    <a:pt x="2882" y="12700"/>
                  </a:lnTo>
                  <a:lnTo>
                    <a:pt x="1320" y="25400"/>
                  </a:lnTo>
                  <a:lnTo>
                    <a:pt x="76" y="25400"/>
                  </a:lnTo>
                  <a:lnTo>
                    <a:pt x="0" y="1409700"/>
                  </a:lnTo>
                  <a:lnTo>
                    <a:pt x="330" y="1422400"/>
                  </a:lnTo>
                  <a:lnTo>
                    <a:pt x="1320" y="1422400"/>
                  </a:lnTo>
                  <a:lnTo>
                    <a:pt x="2882" y="1435100"/>
                  </a:lnTo>
                  <a:lnTo>
                    <a:pt x="5054" y="1435100"/>
                  </a:lnTo>
                  <a:lnTo>
                    <a:pt x="7759" y="1447800"/>
                  </a:lnTo>
                  <a:lnTo>
                    <a:pt x="14693" y="1447800"/>
                  </a:lnTo>
                  <a:lnTo>
                    <a:pt x="18846" y="1460500"/>
                  </a:lnTo>
                  <a:lnTo>
                    <a:pt x="28359" y="1460500"/>
                  </a:lnTo>
                  <a:lnTo>
                    <a:pt x="33667" y="1473200"/>
                  </a:lnTo>
                  <a:lnTo>
                    <a:pt x="327012" y="1473200"/>
                  </a:lnTo>
                  <a:lnTo>
                    <a:pt x="332320" y="1460500"/>
                  </a:lnTo>
                  <a:lnTo>
                    <a:pt x="341833" y="1460500"/>
                  </a:lnTo>
                  <a:lnTo>
                    <a:pt x="345986" y="1447800"/>
                  </a:lnTo>
                  <a:lnTo>
                    <a:pt x="352920" y="1447800"/>
                  </a:lnTo>
                  <a:lnTo>
                    <a:pt x="355625" y="1435100"/>
                  </a:lnTo>
                  <a:lnTo>
                    <a:pt x="357797" y="1435100"/>
                  </a:lnTo>
                  <a:lnTo>
                    <a:pt x="359359" y="1422400"/>
                  </a:lnTo>
                  <a:lnTo>
                    <a:pt x="360349" y="1422400"/>
                  </a:lnTo>
                  <a:lnTo>
                    <a:pt x="360591" y="1409700"/>
                  </a:lnTo>
                  <a:close/>
                </a:path>
              </a:pathLst>
            </a:custGeom>
            <a:solidFill>
              <a:srgbClr val="343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9598952" y="4796154"/>
            <a:ext cx="1677670" cy="655955"/>
          </a:xfrm>
          <a:custGeom>
            <a:avLst/>
            <a:gdLst/>
            <a:ahLst/>
            <a:cxnLst/>
            <a:rect l="l" t="t" r="r" b="b"/>
            <a:pathLst>
              <a:path w="1677670" h="655954">
                <a:moveTo>
                  <a:pt x="166992" y="24765"/>
                </a:moveTo>
                <a:lnTo>
                  <a:pt x="162394" y="23495"/>
                </a:lnTo>
                <a:lnTo>
                  <a:pt x="162737" y="23495"/>
                </a:lnTo>
                <a:lnTo>
                  <a:pt x="154419" y="20955"/>
                </a:lnTo>
                <a:lnTo>
                  <a:pt x="154673" y="20955"/>
                </a:lnTo>
                <a:lnTo>
                  <a:pt x="131838" y="13347"/>
                </a:lnTo>
                <a:lnTo>
                  <a:pt x="123736" y="10795"/>
                </a:lnTo>
                <a:lnTo>
                  <a:pt x="114985" y="8255"/>
                </a:lnTo>
                <a:lnTo>
                  <a:pt x="110172" y="8255"/>
                </a:lnTo>
                <a:lnTo>
                  <a:pt x="99961" y="5715"/>
                </a:lnTo>
                <a:lnTo>
                  <a:pt x="48895" y="5715"/>
                </a:lnTo>
                <a:lnTo>
                  <a:pt x="37134" y="6997"/>
                </a:lnTo>
                <a:lnTo>
                  <a:pt x="38341" y="24765"/>
                </a:lnTo>
                <a:lnTo>
                  <a:pt x="50177" y="24765"/>
                </a:lnTo>
                <a:lnTo>
                  <a:pt x="97663" y="24765"/>
                </a:lnTo>
                <a:lnTo>
                  <a:pt x="166992" y="24765"/>
                </a:lnTo>
                <a:close/>
              </a:path>
              <a:path w="1677670" h="655954">
                <a:moveTo>
                  <a:pt x="344500" y="497205"/>
                </a:moveTo>
                <a:lnTo>
                  <a:pt x="344436" y="492137"/>
                </a:lnTo>
                <a:lnTo>
                  <a:pt x="344081" y="488315"/>
                </a:lnTo>
                <a:lnTo>
                  <a:pt x="343776" y="485787"/>
                </a:lnTo>
                <a:lnTo>
                  <a:pt x="343484" y="483247"/>
                </a:lnTo>
                <a:lnTo>
                  <a:pt x="341947" y="474345"/>
                </a:lnTo>
                <a:lnTo>
                  <a:pt x="340296" y="466737"/>
                </a:lnTo>
                <a:lnTo>
                  <a:pt x="339610" y="461645"/>
                </a:lnTo>
                <a:lnTo>
                  <a:pt x="339064" y="457847"/>
                </a:lnTo>
                <a:lnTo>
                  <a:pt x="338797" y="454037"/>
                </a:lnTo>
                <a:lnTo>
                  <a:pt x="338709" y="452755"/>
                </a:lnTo>
                <a:lnTo>
                  <a:pt x="338709" y="452970"/>
                </a:lnTo>
                <a:lnTo>
                  <a:pt x="338696" y="452755"/>
                </a:lnTo>
                <a:lnTo>
                  <a:pt x="338582" y="448945"/>
                </a:lnTo>
                <a:lnTo>
                  <a:pt x="338670" y="438797"/>
                </a:lnTo>
                <a:lnTo>
                  <a:pt x="338670" y="440055"/>
                </a:lnTo>
                <a:lnTo>
                  <a:pt x="338696" y="438797"/>
                </a:lnTo>
                <a:lnTo>
                  <a:pt x="338848" y="431165"/>
                </a:lnTo>
                <a:lnTo>
                  <a:pt x="339305" y="415937"/>
                </a:lnTo>
                <a:lnTo>
                  <a:pt x="339394" y="400697"/>
                </a:lnTo>
                <a:lnTo>
                  <a:pt x="336003" y="358787"/>
                </a:lnTo>
                <a:lnTo>
                  <a:pt x="335635" y="356247"/>
                </a:lnTo>
                <a:lnTo>
                  <a:pt x="334403" y="348615"/>
                </a:lnTo>
                <a:lnTo>
                  <a:pt x="331749" y="333387"/>
                </a:lnTo>
                <a:lnTo>
                  <a:pt x="330365" y="325755"/>
                </a:lnTo>
                <a:lnTo>
                  <a:pt x="329145" y="316865"/>
                </a:lnTo>
                <a:lnTo>
                  <a:pt x="328968" y="315595"/>
                </a:lnTo>
                <a:lnTo>
                  <a:pt x="328993" y="316865"/>
                </a:lnTo>
                <a:lnTo>
                  <a:pt x="326631" y="297815"/>
                </a:lnTo>
                <a:lnTo>
                  <a:pt x="321589" y="255905"/>
                </a:lnTo>
                <a:lnTo>
                  <a:pt x="317347" y="227965"/>
                </a:lnTo>
                <a:lnTo>
                  <a:pt x="316179" y="219087"/>
                </a:lnTo>
                <a:lnTo>
                  <a:pt x="307149" y="183515"/>
                </a:lnTo>
                <a:lnTo>
                  <a:pt x="304965" y="177165"/>
                </a:lnTo>
                <a:lnTo>
                  <a:pt x="302856" y="172097"/>
                </a:lnTo>
                <a:lnTo>
                  <a:pt x="302298" y="170815"/>
                </a:lnTo>
                <a:lnTo>
                  <a:pt x="300647" y="167005"/>
                </a:lnTo>
                <a:lnTo>
                  <a:pt x="298323" y="163195"/>
                </a:lnTo>
                <a:lnTo>
                  <a:pt x="295910" y="158115"/>
                </a:lnTo>
                <a:lnTo>
                  <a:pt x="291020" y="150495"/>
                </a:lnTo>
                <a:lnTo>
                  <a:pt x="276110" y="127647"/>
                </a:lnTo>
                <a:lnTo>
                  <a:pt x="276364" y="127647"/>
                </a:lnTo>
                <a:lnTo>
                  <a:pt x="272199" y="120015"/>
                </a:lnTo>
                <a:lnTo>
                  <a:pt x="271513" y="118745"/>
                </a:lnTo>
                <a:lnTo>
                  <a:pt x="271703" y="120015"/>
                </a:lnTo>
                <a:lnTo>
                  <a:pt x="269354" y="114947"/>
                </a:lnTo>
                <a:lnTo>
                  <a:pt x="269494" y="114947"/>
                </a:lnTo>
                <a:lnTo>
                  <a:pt x="267195" y="111137"/>
                </a:lnTo>
                <a:lnTo>
                  <a:pt x="267398" y="111137"/>
                </a:lnTo>
                <a:lnTo>
                  <a:pt x="265849" y="107315"/>
                </a:lnTo>
                <a:lnTo>
                  <a:pt x="265341" y="106045"/>
                </a:lnTo>
                <a:lnTo>
                  <a:pt x="265557" y="107315"/>
                </a:lnTo>
                <a:lnTo>
                  <a:pt x="263867" y="102247"/>
                </a:lnTo>
                <a:lnTo>
                  <a:pt x="264020" y="102247"/>
                </a:lnTo>
                <a:lnTo>
                  <a:pt x="262648" y="98437"/>
                </a:lnTo>
                <a:lnTo>
                  <a:pt x="261899" y="94615"/>
                </a:lnTo>
                <a:lnTo>
                  <a:pt x="261620" y="93345"/>
                </a:lnTo>
                <a:lnTo>
                  <a:pt x="261708" y="94615"/>
                </a:lnTo>
                <a:lnTo>
                  <a:pt x="260134" y="85737"/>
                </a:lnTo>
                <a:lnTo>
                  <a:pt x="259918" y="84455"/>
                </a:lnTo>
                <a:lnTo>
                  <a:pt x="259956" y="85737"/>
                </a:lnTo>
                <a:lnTo>
                  <a:pt x="258140" y="75565"/>
                </a:lnTo>
                <a:lnTo>
                  <a:pt x="257467" y="71755"/>
                </a:lnTo>
                <a:lnTo>
                  <a:pt x="256387" y="67945"/>
                </a:lnTo>
                <a:lnTo>
                  <a:pt x="255054" y="62865"/>
                </a:lnTo>
                <a:lnTo>
                  <a:pt x="253911" y="60337"/>
                </a:lnTo>
                <a:lnTo>
                  <a:pt x="253352" y="59055"/>
                </a:lnTo>
                <a:lnTo>
                  <a:pt x="214909" y="29845"/>
                </a:lnTo>
                <a:lnTo>
                  <a:pt x="210439" y="29845"/>
                </a:lnTo>
                <a:lnTo>
                  <a:pt x="205981" y="28587"/>
                </a:lnTo>
                <a:lnTo>
                  <a:pt x="188734" y="28587"/>
                </a:lnTo>
                <a:lnTo>
                  <a:pt x="184175" y="27305"/>
                </a:lnTo>
                <a:lnTo>
                  <a:pt x="180238" y="27305"/>
                </a:lnTo>
                <a:lnTo>
                  <a:pt x="175488" y="26047"/>
                </a:lnTo>
                <a:lnTo>
                  <a:pt x="171602" y="26047"/>
                </a:lnTo>
                <a:lnTo>
                  <a:pt x="106718" y="26047"/>
                </a:lnTo>
                <a:lnTo>
                  <a:pt x="111201" y="27305"/>
                </a:lnTo>
                <a:lnTo>
                  <a:pt x="110807" y="27305"/>
                </a:lnTo>
                <a:lnTo>
                  <a:pt x="119126" y="29845"/>
                </a:lnTo>
                <a:lnTo>
                  <a:pt x="118668" y="28587"/>
                </a:lnTo>
                <a:lnTo>
                  <a:pt x="126390" y="31115"/>
                </a:lnTo>
                <a:lnTo>
                  <a:pt x="126072" y="31115"/>
                </a:lnTo>
                <a:lnTo>
                  <a:pt x="133502" y="33655"/>
                </a:lnTo>
                <a:lnTo>
                  <a:pt x="148678" y="38747"/>
                </a:lnTo>
                <a:lnTo>
                  <a:pt x="157302" y="41287"/>
                </a:lnTo>
                <a:lnTo>
                  <a:pt x="166916" y="43815"/>
                </a:lnTo>
                <a:lnTo>
                  <a:pt x="177406" y="46355"/>
                </a:lnTo>
                <a:lnTo>
                  <a:pt x="182422" y="46355"/>
                </a:lnTo>
                <a:lnTo>
                  <a:pt x="187274" y="47637"/>
                </a:lnTo>
                <a:lnTo>
                  <a:pt x="204330" y="47637"/>
                </a:lnTo>
                <a:lnTo>
                  <a:pt x="208419" y="48895"/>
                </a:lnTo>
                <a:lnTo>
                  <a:pt x="211442" y="48895"/>
                </a:lnTo>
                <a:lnTo>
                  <a:pt x="215328" y="50165"/>
                </a:lnTo>
                <a:lnTo>
                  <a:pt x="214642" y="48895"/>
                </a:lnTo>
                <a:lnTo>
                  <a:pt x="218440" y="50165"/>
                </a:lnTo>
                <a:lnTo>
                  <a:pt x="217639" y="50165"/>
                </a:lnTo>
                <a:lnTo>
                  <a:pt x="221335" y="51447"/>
                </a:lnTo>
                <a:lnTo>
                  <a:pt x="220459" y="51447"/>
                </a:lnTo>
                <a:lnTo>
                  <a:pt x="224053" y="52705"/>
                </a:lnTo>
                <a:lnTo>
                  <a:pt x="223164" y="52705"/>
                </a:lnTo>
                <a:lnTo>
                  <a:pt x="226656" y="55245"/>
                </a:lnTo>
                <a:lnTo>
                  <a:pt x="225806" y="53987"/>
                </a:lnTo>
                <a:lnTo>
                  <a:pt x="229184" y="56515"/>
                </a:lnTo>
                <a:lnTo>
                  <a:pt x="228396" y="56515"/>
                </a:lnTo>
                <a:lnTo>
                  <a:pt x="231457" y="59055"/>
                </a:lnTo>
                <a:lnTo>
                  <a:pt x="230733" y="59055"/>
                </a:lnTo>
                <a:lnTo>
                  <a:pt x="233286" y="61595"/>
                </a:lnTo>
                <a:lnTo>
                  <a:pt x="232676" y="60337"/>
                </a:lnTo>
                <a:lnTo>
                  <a:pt x="234784" y="64147"/>
                </a:lnTo>
                <a:lnTo>
                  <a:pt x="234315" y="62865"/>
                </a:lnTo>
                <a:lnTo>
                  <a:pt x="236054" y="66687"/>
                </a:lnTo>
                <a:lnTo>
                  <a:pt x="235724" y="66687"/>
                </a:lnTo>
                <a:lnTo>
                  <a:pt x="237147" y="69215"/>
                </a:lnTo>
                <a:lnTo>
                  <a:pt x="236918" y="69215"/>
                </a:lnTo>
                <a:lnTo>
                  <a:pt x="238086" y="73037"/>
                </a:lnTo>
                <a:lnTo>
                  <a:pt x="237947" y="73037"/>
                </a:lnTo>
                <a:lnTo>
                  <a:pt x="238925" y="76847"/>
                </a:lnTo>
                <a:lnTo>
                  <a:pt x="238848" y="75565"/>
                </a:lnTo>
                <a:lnTo>
                  <a:pt x="239699" y="80645"/>
                </a:lnTo>
                <a:lnTo>
                  <a:pt x="241223" y="88265"/>
                </a:lnTo>
                <a:lnTo>
                  <a:pt x="243065" y="98437"/>
                </a:lnTo>
                <a:lnTo>
                  <a:pt x="260019" y="137795"/>
                </a:lnTo>
                <a:lnTo>
                  <a:pt x="270065" y="153047"/>
                </a:lnTo>
                <a:lnTo>
                  <a:pt x="274942" y="160655"/>
                </a:lnTo>
                <a:lnTo>
                  <a:pt x="274764" y="160655"/>
                </a:lnTo>
                <a:lnTo>
                  <a:pt x="279450" y="168287"/>
                </a:lnTo>
                <a:lnTo>
                  <a:pt x="279247" y="167005"/>
                </a:lnTo>
                <a:lnTo>
                  <a:pt x="281495" y="172097"/>
                </a:lnTo>
                <a:lnTo>
                  <a:pt x="281343" y="170815"/>
                </a:lnTo>
                <a:lnTo>
                  <a:pt x="283514" y="175895"/>
                </a:lnTo>
                <a:lnTo>
                  <a:pt x="283349" y="175895"/>
                </a:lnTo>
                <a:lnTo>
                  <a:pt x="285419" y="179705"/>
                </a:lnTo>
                <a:lnTo>
                  <a:pt x="285267" y="179705"/>
                </a:lnTo>
                <a:lnTo>
                  <a:pt x="287235" y="184797"/>
                </a:lnTo>
                <a:lnTo>
                  <a:pt x="287096" y="183515"/>
                </a:lnTo>
                <a:lnTo>
                  <a:pt x="290461" y="193687"/>
                </a:lnTo>
                <a:lnTo>
                  <a:pt x="290322" y="193687"/>
                </a:lnTo>
                <a:lnTo>
                  <a:pt x="292900" y="201295"/>
                </a:lnTo>
                <a:lnTo>
                  <a:pt x="292773" y="201295"/>
                </a:lnTo>
                <a:lnTo>
                  <a:pt x="294741" y="208915"/>
                </a:lnTo>
                <a:lnTo>
                  <a:pt x="296176" y="215265"/>
                </a:lnTo>
                <a:lnTo>
                  <a:pt x="297383" y="222897"/>
                </a:lnTo>
                <a:lnTo>
                  <a:pt x="301244" y="248297"/>
                </a:lnTo>
                <a:lnTo>
                  <a:pt x="302729" y="258445"/>
                </a:lnTo>
                <a:lnTo>
                  <a:pt x="303949" y="267347"/>
                </a:lnTo>
                <a:lnTo>
                  <a:pt x="305879" y="283845"/>
                </a:lnTo>
                <a:lnTo>
                  <a:pt x="311556" y="328295"/>
                </a:lnTo>
                <a:lnTo>
                  <a:pt x="315620" y="352437"/>
                </a:lnTo>
                <a:lnTo>
                  <a:pt x="316826" y="360045"/>
                </a:lnTo>
                <a:lnTo>
                  <a:pt x="316788" y="358787"/>
                </a:lnTo>
                <a:lnTo>
                  <a:pt x="317881" y="366395"/>
                </a:lnTo>
                <a:lnTo>
                  <a:pt x="318668" y="374015"/>
                </a:lnTo>
                <a:lnTo>
                  <a:pt x="318808" y="375297"/>
                </a:lnTo>
                <a:lnTo>
                  <a:pt x="318770" y="374015"/>
                </a:lnTo>
                <a:lnTo>
                  <a:pt x="319468" y="382905"/>
                </a:lnTo>
                <a:lnTo>
                  <a:pt x="319570" y="384187"/>
                </a:lnTo>
                <a:lnTo>
                  <a:pt x="319557" y="382905"/>
                </a:lnTo>
                <a:lnTo>
                  <a:pt x="320027" y="391795"/>
                </a:lnTo>
                <a:lnTo>
                  <a:pt x="320103" y="393065"/>
                </a:lnTo>
                <a:lnTo>
                  <a:pt x="320090" y="391795"/>
                </a:lnTo>
                <a:lnTo>
                  <a:pt x="320344" y="400697"/>
                </a:lnTo>
                <a:lnTo>
                  <a:pt x="320217" y="415937"/>
                </a:lnTo>
                <a:lnTo>
                  <a:pt x="319811" y="429895"/>
                </a:lnTo>
                <a:lnTo>
                  <a:pt x="319620" y="438797"/>
                </a:lnTo>
                <a:lnTo>
                  <a:pt x="319697" y="454037"/>
                </a:lnTo>
                <a:lnTo>
                  <a:pt x="320141" y="460387"/>
                </a:lnTo>
                <a:lnTo>
                  <a:pt x="320776" y="464197"/>
                </a:lnTo>
                <a:lnTo>
                  <a:pt x="321551" y="469265"/>
                </a:lnTo>
                <a:lnTo>
                  <a:pt x="323202" y="478155"/>
                </a:lnTo>
                <a:lnTo>
                  <a:pt x="324688" y="487045"/>
                </a:lnTo>
                <a:lnTo>
                  <a:pt x="324612" y="485787"/>
                </a:lnTo>
                <a:lnTo>
                  <a:pt x="325018" y="489597"/>
                </a:lnTo>
                <a:lnTo>
                  <a:pt x="325158" y="490855"/>
                </a:lnTo>
                <a:lnTo>
                  <a:pt x="325107" y="489597"/>
                </a:lnTo>
                <a:lnTo>
                  <a:pt x="325399" y="493395"/>
                </a:lnTo>
                <a:lnTo>
                  <a:pt x="325272" y="499745"/>
                </a:lnTo>
                <a:lnTo>
                  <a:pt x="324764" y="503555"/>
                </a:lnTo>
                <a:lnTo>
                  <a:pt x="324739" y="503694"/>
                </a:lnTo>
                <a:lnTo>
                  <a:pt x="323659" y="507365"/>
                </a:lnTo>
                <a:lnTo>
                  <a:pt x="323926" y="507365"/>
                </a:lnTo>
                <a:lnTo>
                  <a:pt x="322300" y="511187"/>
                </a:lnTo>
                <a:lnTo>
                  <a:pt x="322643" y="511187"/>
                </a:lnTo>
                <a:lnTo>
                  <a:pt x="320446" y="514997"/>
                </a:lnTo>
                <a:lnTo>
                  <a:pt x="320814" y="514997"/>
                </a:lnTo>
                <a:lnTo>
                  <a:pt x="318160" y="518795"/>
                </a:lnTo>
                <a:lnTo>
                  <a:pt x="318554" y="518795"/>
                </a:lnTo>
                <a:lnTo>
                  <a:pt x="315633" y="522605"/>
                </a:lnTo>
                <a:lnTo>
                  <a:pt x="316052" y="522605"/>
                </a:lnTo>
                <a:lnTo>
                  <a:pt x="312864" y="526415"/>
                </a:lnTo>
                <a:lnTo>
                  <a:pt x="313283" y="526415"/>
                </a:lnTo>
                <a:lnTo>
                  <a:pt x="309854" y="528955"/>
                </a:lnTo>
                <a:lnTo>
                  <a:pt x="310248" y="528955"/>
                </a:lnTo>
                <a:lnTo>
                  <a:pt x="306603" y="532765"/>
                </a:lnTo>
                <a:lnTo>
                  <a:pt x="306959" y="532765"/>
                </a:lnTo>
                <a:lnTo>
                  <a:pt x="303110" y="535305"/>
                </a:lnTo>
                <a:lnTo>
                  <a:pt x="303415" y="535305"/>
                </a:lnTo>
                <a:lnTo>
                  <a:pt x="299377" y="539115"/>
                </a:lnTo>
                <a:lnTo>
                  <a:pt x="299631" y="539115"/>
                </a:lnTo>
                <a:lnTo>
                  <a:pt x="295427" y="541655"/>
                </a:lnTo>
                <a:lnTo>
                  <a:pt x="295668" y="541655"/>
                </a:lnTo>
                <a:lnTo>
                  <a:pt x="286829" y="548005"/>
                </a:lnTo>
                <a:lnTo>
                  <a:pt x="286956" y="548005"/>
                </a:lnTo>
                <a:lnTo>
                  <a:pt x="277609" y="554355"/>
                </a:lnTo>
                <a:lnTo>
                  <a:pt x="267817" y="560705"/>
                </a:lnTo>
                <a:lnTo>
                  <a:pt x="257784" y="568337"/>
                </a:lnTo>
                <a:lnTo>
                  <a:pt x="248348" y="575945"/>
                </a:lnTo>
                <a:lnTo>
                  <a:pt x="232206" y="589915"/>
                </a:lnTo>
                <a:lnTo>
                  <a:pt x="232359" y="589915"/>
                </a:lnTo>
                <a:lnTo>
                  <a:pt x="224891" y="596265"/>
                </a:lnTo>
                <a:lnTo>
                  <a:pt x="225221" y="596265"/>
                </a:lnTo>
                <a:lnTo>
                  <a:pt x="217716" y="601345"/>
                </a:lnTo>
                <a:lnTo>
                  <a:pt x="218071" y="601345"/>
                </a:lnTo>
                <a:lnTo>
                  <a:pt x="214210" y="603897"/>
                </a:lnTo>
                <a:lnTo>
                  <a:pt x="214515" y="603897"/>
                </a:lnTo>
                <a:lnTo>
                  <a:pt x="210540" y="606437"/>
                </a:lnTo>
                <a:lnTo>
                  <a:pt x="210870" y="606437"/>
                </a:lnTo>
                <a:lnTo>
                  <a:pt x="206730" y="608965"/>
                </a:lnTo>
                <a:lnTo>
                  <a:pt x="207098" y="607695"/>
                </a:lnTo>
                <a:lnTo>
                  <a:pt x="202755" y="610247"/>
                </a:lnTo>
                <a:lnTo>
                  <a:pt x="203136" y="610247"/>
                </a:lnTo>
                <a:lnTo>
                  <a:pt x="198564" y="612787"/>
                </a:lnTo>
                <a:lnTo>
                  <a:pt x="198958" y="611505"/>
                </a:lnTo>
                <a:lnTo>
                  <a:pt x="194119" y="614045"/>
                </a:lnTo>
                <a:lnTo>
                  <a:pt x="194564" y="614045"/>
                </a:lnTo>
                <a:lnTo>
                  <a:pt x="189725" y="615315"/>
                </a:lnTo>
                <a:lnTo>
                  <a:pt x="190271" y="615315"/>
                </a:lnTo>
                <a:lnTo>
                  <a:pt x="185712" y="616597"/>
                </a:lnTo>
                <a:lnTo>
                  <a:pt x="186283" y="616597"/>
                </a:lnTo>
                <a:lnTo>
                  <a:pt x="181978" y="617855"/>
                </a:lnTo>
                <a:lnTo>
                  <a:pt x="135648" y="617855"/>
                </a:lnTo>
                <a:lnTo>
                  <a:pt x="130378" y="619137"/>
                </a:lnTo>
                <a:lnTo>
                  <a:pt x="120573" y="620395"/>
                </a:lnTo>
                <a:lnTo>
                  <a:pt x="111734" y="621665"/>
                </a:lnTo>
                <a:lnTo>
                  <a:pt x="80975" y="629297"/>
                </a:lnTo>
                <a:lnTo>
                  <a:pt x="81318" y="629297"/>
                </a:lnTo>
                <a:lnTo>
                  <a:pt x="72999" y="630555"/>
                </a:lnTo>
                <a:lnTo>
                  <a:pt x="73355" y="630555"/>
                </a:lnTo>
                <a:lnTo>
                  <a:pt x="64135" y="633095"/>
                </a:lnTo>
                <a:lnTo>
                  <a:pt x="64490" y="633095"/>
                </a:lnTo>
                <a:lnTo>
                  <a:pt x="54711" y="634365"/>
                </a:lnTo>
                <a:lnTo>
                  <a:pt x="45504" y="634365"/>
                </a:lnTo>
                <a:lnTo>
                  <a:pt x="36068" y="635647"/>
                </a:lnTo>
                <a:lnTo>
                  <a:pt x="27419" y="635647"/>
                </a:lnTo>
                <a:lnTo>
                  <a:pt x="11620" y="636905"/>
                </a:lnTo>
                <a:lnTo>
                  <a:pt x="0" y="636905"/>
                </a:lnTo>
                <a:lnTo>
                  <a:pt x="685" y="655955"/>
                </a:lnTo>
                <a:lnTo>
                  <a:pt x="12344" y="655955"/>
                </a:lnTo>
                <a:lnTo>
                  <a:pt x="28232" y="654697"/>
                </a:lnTo>
                <a:lnTo>
                  <a:pt x="37388" y="654697"/>
                </a:lnTo>
                <a:lnTo>
                  <a:pt x="76669" y="649605"/>
                </a:lnTo>
                <a:lnTo>
                  <a:pt x="85344" y="648347"/>
                </a:lnTo>
                <a:lnTo>
                  <a:pt x="100736" y="644537"/>
                </a:lnTo>
                <a:lnTo>
                  <a:pt x="116052" y="640715"/>
                </a:lnTo>
                <a:lnTo>
                  <a:pt x="115697" y="640715"/>
                </a:lnTo>
                <a:lnTo>
                  <a:pt x="124167" y="639445"/>
                </a:lnTo>
                <a:lnTo>
                  <a:pt x="123812" y="639445"/>
                </a:lnTo>
                <a:lnTo>
                  <a:pt x="133235" y="636905"/>
                </a:lnTo>
                <a:lnTo>
                  <a:pt x="181063" y="636905"/>
                </a:lnTo>
                <a:lnTo>
                  <a:pt x="185737" y="635647"/>
                </a:lnTo>
                <a:lnTo>
                  <a:pt x="190614" y="635647"/>
                </a:lnTo>
                <a:lnTo>
                  <a:pt x="195732" y="633095"/>
                </a:lnTo>
                <a:lnTo>
                  <a:pt x="201066" y="631837"/>
                </a:lnTo>
                <a:lnTo>
                  <a:pt x="206336" y="629297"/>
                </a:lnTo>
                <a:lnTo>
                  <a:pt x="211302" y="628015"/>
                </a:lnTo>
                <a:lnTo>
                  <a:pt x="216014" y="625487"/>
                </a:lnTo>
                <a:lnTo>
                  <a:pt x="220497" y="622947"/>
                </a:lnTo>
                <a:lnTo>
                  <a:pt x="224790" y="619137"/>
                </a:lnTo>
                <a:lnTo>
                  <a:pt x="228981" y="616597"/>
                </a:lnTo>
                <a:lnTo>
                  <a:pt x="234861" y="612787"/>
                </a:lnTo>
                <a:lnTo>
                  <a:pt x="236829" y="611505"/>
                </a:lnTo>
                <a:lnTo>
                  <a:pt x="239903" y="608965"/>
                </a:lnTo>
                <a:lnTo>
                  <a:pt x="244538" y="605155"/>
                </a:lnTo>
                <a:lnTo>
                  <a:pt x="260680" y="591197"/>
                </a:lnTo>
                <a:lnTo>
                  <a:pt x="260553" y="591197"/>
                </a:lnTo>
                <a:lnTo>
                  <a:pt x="269773" y="583565"/>
                </a:lnTo>
                <a:lnTo>
                  <a:pt x="269468" y="583565"/>
                </a:lnTo>
                <a:lnTo>
                  <a:pt x="279196" y="575945"/>
                </a:lnTo>
                <a:lnTo>
                  <a:pt x="278892" y="575945"/>
                </a:lnTo>
                <a:lnTo>
                  <a:pt x="288467" y="569595"/>
                </a:lnTo>
                <a:lnTo>
                  <a:pt x="297713" y="563245"/>
                </a:lnTo>
                <a:lnTo>
                  <a:pt x="306743" y="556895"/>
                </a:lnTo>
                <a:lnTo>
                  <a:pt x="311188" y="553097"/>
                </a:lnTo>
                <a:lnTo>
                  <a:pt x="315518" y="550545"/>
                </a:lnTo>
                <a:lnTo>
                  <a:pt x="319697" y="546747"/>
                </a:lnTo>
                <a:lnTo>
                  <a:pt x="323723" y="542937"/>
                </a:lnTo>
                <a:lnTo>
                  <a:pt x="327558" y="537845"/>
                </a:lnTo>
                <a:lnTo>
                  <a:pt x="331165" y="534047"/>
                </a:lnTo>
                <a:lnTo>
                  <a:pt x="343750" y="504837"/>
                </a:lnTo>
                <a:lnTo>
                  <a:pt x="344157" y="502297"/>
                </a:lnTo>
                <a:lnTo>
                  <a:pt x="344233" y="501015"/>
                </a:lnTo>
                <a:lnTo>
                  <a:pt x="344500" y="497205"/>
                </a:lnTo>
                <a:close/>
              </a:path>
              <a:path w="1677670" h="655954">
                <a:moveTo>
                  <a:pt x="1677085" y="631190"/>
                </a:moveTo>
                <a:lnTo>
                  <a:pt x="1665465" y="631190"/>
                </a:lnTo>
                <a:lnTo>
                  <a:pt x="1649666" y="629920"/>
                </a:lnTo>
                <a:lnTo>
                  <a:pt x="1641017" y="629920"/>
                </a:lnTo>
                <a:lnTo>
                  <a:pt x="1631581" y="628650"/>
                </a:lnTo>
                <a:lnTo>
                  <a:pt x="1622374" y="628650"/>
                </a:lnTo>
                <a:lnTo>
                  <a:pt x="1612595" y="627380"/>
                </a:lnTo>
                <a:lnTo>
                  <a:pt x="1612950" y="627380"/>
                </a:lnTo>
                <a:lnTo>
                  <a:pt x="1603730" y="624840"/>
                </a:lnTo>
                <a:lnTo>
                  <a:pt x="1604086" y="624840"/>
                </a:lnTo>
                <a:lnTo>
                  <a:pt x="1595767" y="623570"/>
                </a:lnTo>
                <a:lnTo>
                  <a:pt x="1596110" y="623570"/>
                </a:lnTo>
                <a:lnTo>
                  <a:pt x="1565351" y="615950"/>
                </a:lnTo>
                <a:lnTo>
                  <a:pt x="1556512" y="614680"/>
                </a:lnTo>
                <a:lnTo>
                  <a:pt x="1546707" y="613410"/>
                </a:lnTo>
                <a:lnTo>
                  <a:pt x="1541437" y="612140"/>
                </a:lnTo>
                <a:lnTo>
                  <a:pt x="1495107" y="612140"/>
                </a:lnTo>
                <a:lnTo>
                  <a:pt x="1490802" y="610870"/>
                </a:lnTo>
                <a:lnTo>
                  <a:pt x="1491373" y="610870"/>
                </a:lnTo>
                <a:lnTo>
                  <a:pt x="1486814" y="609600"/>
                </a:lnTo>
                <a:lnTo>
                  <a:pt x="1487360" y="609600"/>
                </a:lnTo>
                <a:lnTo>
                  <a:pt x="1482521" y="608330"/>
                </a:lnTo>
                <a:lnTo>
                  <a:pt x="1482966" y="608330"/>
                </a:lnTo>
                <a:lnTo>
                  <a:pt x="1478127" y="607060"/>
                </a:lnTo>
                <a:lnTo>
                  <a:pt x="1478521" y="607060"/>
                </a:lnTo>
                <a:lnTo>
                  <a:pt x="1473949" y="604520"/>
                </a:lnTo>
                <a:lnTo>
                  <a:pt x="1474330" y="604520"/>
                </a:lnTo>
                <a:lnTo>
                  <a:pt x="1472158" y="603250"/>
                </a:lnTo>
                <a:lnTo>
                  <a:pt x="1469986" y="601980"/>
                </a:lnTo>
                <a:lnTo>
                  <a:pt x="1470355" y="603250"/>
                </a:lnTo>
                <a:lnTo>
                  <a:pt x="1466215" y="600710"/>
                </a:lnTo>
                <a:lnTo>
                  <a:pt x="1466545" y="600710"/>
                </a:lnTo>
                <a:lnTo>
                  <a:pt x="1462570" y="598170"/>
                </a:lnTo>
                <a:lnTo>
                  <a:pt x="1462862" y="598170"/>
                </a:lnTo>
                <a:lnTo>
                  <a:pt x="1459014" y="595630"/>
                </a:lnTo>
                <a:lnTo>
                  <a:pt x="1459369" y="595630"/>
                </a:lnTo>
                <a:lnTo>
                  <a:pt x="1451864" y="590550"/>
                </a:lnTo>
                <a:lnTo>
                  <a:pt x="1452194" y="590550"/>
                </a:lnTo>
                <a:lnTo>
                  <a:pt x="1444726" y="584200"/>
                </a:lnTo>
                <a:lnTo>
                  <a:pt x="1444879" y="584200"/>
                </a:lnTo>
                <a:lnTo>
                  <a:pt x="1428737" y="570230"/>
                </a:lnTo>
                <a:lnTo>
                  <a:pt x="1419301" y="562610"/>
                </a:lnTo>
                <a:lnTo>
                  <a:pt x="1409268" y="554990"/>
                </a:lnTo>
                <a:lnTo>
                  <a:pt x="1399463" y="548640"/>
                </a:lnTo>
                <a:lnTo>
                  <a:pt x="1390129" y="542290"/>
                </a:lnTo>
                <a:lnTo>
                  <a:pt x="1390256" y="542290"/>
                </a:lnTo>
                <a:lnTo>
                  <a:pt x="1381417" y="535940"/>
                </a:lnTo>
                <a:lnTo>
                  <a:pt x="1381658" y="535940"/>
                </a:lnTo>
                <a:lnTo>
                  <a:pt x="1377454" y="533400"/>
                </a:lnTo>
                <a:lnTo>
                  <a:pt x="1377708" y="533400"/>
                </a:lnTo>
                <a:lnTo>
                  <a:pt x="1373670" y="529590"/>
                </a:lnTo>
                <a:lnTo>
                  <a:pt x="1373974" y="529590"/>
                </a:lnTo>
                <a:lnTo>
                  <a:pt x="1370126" y="527050"/>
                </a:lnTo>
                <a:lnTo>
                  <a:pt x="1370482" y="527050"/>
                </a:lnTo>
                <a:lnTo>
                  <a:pt x="1368044" y="524510"/>
                </a:lnTo>
                <a:lnTo>
                  <a:pt x="1366837" y="523240"/>
                </a:lnTo>
                <a:lnTo>
                  <a:pt x="1367231" y="524510"/>
                </a:lnTo>
                <a:lnTo>
                  <a:pt x="1363802" y="520700"/>
                </a:lnTo>
                <a:lnTo>
                  <a:pt x="1364221" y="520700"/>
                </a:lnTo>
                <a:lnTo>
                  <a:pt x="1361033" y="516890"/>
                </a:lnTo>
                <a:lnTo>
                  <a:pt x="1361452" y="516890"/>
                </a:lnTo>
                <a:lnTo>
                  <a:pt x="1358531" y="513080"/>
                </a:lnTo>
                <a:lnTo>
                  <a:pt x="1358912" y="513080"/>
                </a:lnTo>
                <a:lnTo>
                  <a:pt x="1356271" y="509270"/>
                </a:lnTo>
                <a:lnTo>
                  <a:pt x="1356639" y="509270"/>
                </a:lnTo>
                <a:lnTo>
                  <a:pt x="1354442" y="505460"/>
                </a:lnTo>
                <a:lnTo>
                  <a:pt x="1354785" y="505460"/>
                </a:lnTo>
                <a:lnTo>
                  <a:pt x="1353159" y="501650"/>
                </a:lnTo>
                <a:lnTo>
                  <a:pt x="1353426" y="501650"/>
                </a:lnTo>
                <a:lnTo>
                  <a:pt x="1352664" y="499110"/>
                </a:lnTo>
                <a:lnTo>
                  <a:pt x="1352334" y="497979"/>
                </a:lnTo>
                <a:lnTo>
                  <a:pt x="1352308" y="497840"/>
                </a:lnTo>
                <a:lnTo>
                  <a:pt x="1351978" y="495300"/>
                </a:lnTo>
                <a:lnTo>
                  <a:pt x="1351813" y="494030"/>
                </a:lnTo>
                <a:lnTo>
                  <a:pt x="1351902" y="495300"/>
                </a:lnTo>
                <a:lnTo>
                  <a:pt x="1351622" y="491490"/>
                </a:lnTo>
                <a:lnTo>
                  <a:pt x="1351686" y="487680"/>
                </a:lnTo>
                <a:lnTo>
                  <a:pt x="1351762" y="486410"/>
                </a:lnTo>
                <a:lnTo>
                  <a:pt x="1351978" y="483870"/>
                </a:lnTo>
                <a:lnTo>
                  <a:pt x="1351927" y="485140"/>
                </a:lnTo>
                <a:lnTo>
                  <a:pt x="1352054" y="483870"/>
                </a:lnTo>
                <a:lnTo>
                  <a:pt x="1352473" y="480060"/>
                </a:lnTo>
                <a:lnTo>
                  <a:pt x="1352397" y="481330"/>
                </a:lnTo>
                <a:lnTo>
                  <a:pt x="1352600" y="480060"/>
                </a:lnTo>
                <a:lnTo>
                  <a:pt x="1353883" y="472440"/>
                </a:lnTo>
                <a:lnTo>
                  <a:pt x="1355521" y="463550"/>
                </a:lnTo>
                <a:lnTo>
                  <a:pt x="1356309" y="458470"/>
                </a:lnTo>
                <a:lnTo>
                  <a:pt x="1356944" y="454660"/>
                </a:lnTo>
                <a:lnTo>
                  <a:pt x="1357388" y="448310"/>
                </a:lnTo>
                <a:lnTo>
                  <a:pt x="1357464" y="433070"/>
                </a:lnTo>
                <a:lnTo>
                  <a:pt x="1357299" y="425450"/>
                </a:lnTo>
                <a:lnTo>
                  <a:pt x="1356855" y="410210"/>
                </a:lnTo>
                <a:lnTo>
                  <a:pt x="1356741" y="394970"/>
                </a:lnTo>
                <a:lnTo>
                  <a:pt x="1356995" y="386080"/>
                </a:lnTo>
                <a:lnTo>
                  <a:pt x="1356982" y="387350"/>
                </a:lnTo>
                <a:lnTo>
                  <a:pt x="1357045" y="386080"/>
                </a:lnTo>
                <a:lnTo>
                  <a:pt x="1357528" y="377190"/>
                </a:lnTo>
                <a:lnTo>
                  <a:pt x="1357515" y="378460"/>
                </a:lnTo>
                <a:lnTo>
                  <a:pt x="1357604" y="377190"/>
                </a:lnTo>
                <a:lnTo>
                  <a:pt x="1358303" y="368300"/>
                </a:lnTo>
                <a:lnTo>
                  <a:pt x="1358277" y="369570"/>
                </a:lnTo>
                <a:lnTo>
                  <a:pt x="1358404" y="368300"/>
                </a:lnTo>
                <a:lnTo>
                  <a:pt x="1359242" y="360680"/>
                </a:lnTo>
                <a:lnTo>
                  <a:pt x="1360297" y="353060"/>
                </a:lnTo>
                <a:lnTo>
                  <a:pt x="1360258" y="354330"/>
                </a:lnTo>
                <a:lnTo>
                  <a:pt x="1360449" y="353060"/>
                </a:lnTo>
                <a:lnTo>
                  <a:pt x="1361465" y="346710"/>
                </a:lnTo>
                <a:lnTo>
                  <a:pt x="1364107" y="331470"/>
                </a:lnTo>
                <a:lnTo>
                  <a:pt x="1366977" y="313690"/>
                </a:lnTo>
                <a:lnTo>
                  <a:pt x="1367294" y="311150"/>
                </a:lnTo>
                <a:lnTo>
                  <a:pt x="1369364" y="294640"/>
                </a:lnTo>
                <a:lnTo>
                  <a:pt x="1371206" y="278130"/>
                </a:lnTo>
                <a:lnTo>
                  <a:pt x="1373162" y="261620"/>
                </a:lnTo>
                <a:lnTo>
                  <a:pt x="1374355" y="252730"/>
                </a:lnTo>
                <a:lnTo>
                  <a:pt x="1375841" y="242570"/>
                </a:lnTo>
                <a:lnTo>
                  <a:pt x="1379740" y="217170"/>
                </a:lnTo>
                <a:lnTo>
                  <a:pt x="1380972" y="209550"/>
                </a:lnTo>
                <a:lnTo>
                  <a:pt x="1382433" y="203200"/>
                </a:lnTo>
                <a:lnTo>
                  <a:pt x="1384312" y="195580"/>
                </a:lnTo>
                <a:lnTo>
                  <a:pt x="1384185" y="195580"/>
                </a:lnTo>
                <a:lnTo>
                  <a:pt x="1386763" y="187960"/>
                </a:lnTo>
                <a:lnTo>
                  <a:pt x="1386624" y="187960"/>
                </a:lnTo>
                <a:lnTo>
                  <a:pt x="1389989" y="177800"/>
                </a:lnTo>
                <a:lnTo>
                  <a:pt x="1389849" y="179070"/>
                </a:lnTo>
                <a:lnTo>
                  <a:pt x="1390332" y="177800"/>
                </a:lnTo>
                <a:lnTo>
                  <a:pt x="1391805" y="173990"/>
                </a:lnTo>
                <a:lnTo>
                  <a:pt x="1391666" y="173990"/>
                </a:lnTo>
                <a:lnTo>
                  <a:pt x="1393723" y="170180"/>
                </a:lnTo>
                <a:lnTo>
                  <a:pt x="1393571" y="170180"/>
                </a:lnTo>
                <a:lnTo>
                  <a:pt x="1395742" y="165100"/>
                </a:lnTo>
                <a:lnTo>
                  <a:pt x="1395590" y="166370"/>
                </a:lnTo>
                <a:lnTo>
                  <a:pt x="1396149" y="165100"/>
                </a:lnTo>
                <a:lnTo>
                  <a:pt x="1397825" y="161290"/>
                </a:lnTo>
                <a:lnTo>
                  <a:pt x="1397635" y="162560"/>
                </a:lnTo>
                <a:lnTo>
                  <a:pt x="1398409" y="161290"/>
                </a:lnTo>
                <a:lnTo>
                  <a:pt x="1402321" y="154940"/>
                </a:lnTo>
                <a:lnTo>
                  <a:pt x="1402130" y="154940"/>
                </a:lnTo>
                <a:lnTo>
                  <a:pt x="1407020" y="147320"/>
                </a:lnTo>
                <a:lnTo>
                  <a:pt x="1417066" y="132080"/>
                </a:lnTo>
                <a:lnTo>
                  <a:pt x="1422146" y="123190"/>
                </a:lnTo>
                <a:lnTo>
                  <a:pt x="1424673" y="118110"/>
                </a:lnTo>
                <a:lnTo>
                  <a:pt x="1426514" y="114300"/>
                </a:lnTo>
                <a:lnTo>
                  <a:pt x="1427137" y="113030"/>
                </a:lnTo>
                <a:lnTo>
                  <a:pt x="1429397" y="107950"/>
                </a:lnTo>
                <a:lnTo>
                  <a:pt x="1431277" y="102870"/>
                </a:lnTo>
                <a:lnTo>
                  <a:pt x="1431645" y="101600"/>
                </a:lnTo>
                <a:lnTo>
                  <a:pt x="1432788" y="97790"/>
                </a:lnTo>
                <a:lnTo>
                  <a:pt x="1434020" y="92710"/>
                </a:lnTo>
                <a:lnTo>
                  <a:pt x="1434706" y="88900"/>
                </a:lnTo>
                <a:lnTo>
                  <a:pt x="1435862" y="82550"/>
                </a:lnTo>
                <a:lnTo>
                  <a:pt x="1436382" y="80010"/>
                </a:lnTo>
                <a:lnTo>
                  <a:pt x="1437436" y="74930"/>
                </a:lnTo>
                <a:lnTo>
                  <a:pt x="1438236" y="69850"/>
                </a:lnTo>
                <a:lnTo>
                  <a:pt x="1438160" y="71120"/>
                </a:lnTo>
                <a:lnTo>
                  <a:pt x="1438478" y="69850"/>
                </a:lnTo>
                <a:lnTo>
                  <a:pt x="1439138" y="67310"/>
                </a:lnTo>
                <a:lnTo>
                  <a:pt x="1438998" y="67310"/>
                </a:lnTo>
                <a:lnTo>
                  <a:pt x="1440167" y="63500"/>
                </a:lnTo>
                <a:lnTo>
                  <a:pt x="1439938" y="64770"/>
                </a:lnTo>
                <a:lnTo>
                  <a:pt x="1440408" y="63500"/>
                </a:lnTo>
                <a:lnTo>
                  <a:pt x="1441361" y="60960"/>
                </a:lnTo>
                <a:lnTo>
                  <a:pt x="1441030" y="60960"/>
                </a:lnTo>
                <a:lnTo>
                  <a:pt x="1442770" y="57150"/>
                </a:lnTo>
                <a:lnTo>
                  <a:pt x="1442300" y="58420"/>
                </a:lnTo>
                <a:lnTo>
                  <a:pt x="1442999" y="57150"/>
                </a:lnTo>
                <a:lnTo>
                  <a:pt x="1444409" y="54610"/>
                </a:lnTo>
                <a:lnTo>
                  <a:pt x="1443799" y="55880"/>
                </a:lnTo>
                <a:lnTo>
                  <a:pt x="1445069" y="54610"/>
                </a:lnTo>
                <a:lnTo>
                  <a:pt x="1446352" y="53340"/>
                </a:lnTo>
                <a:lnTo>
                  <a:pt x="1445628" y="53340"/>
                </a:lnTo>
                <a:lnTo>
                  <a:pt x="1448689" y="50800"/>
                </a:lnTo>
                <a:lnTo>
                  <a:pt x="1447901" y="50800"/>
                </a:lnTo>
                <a:lnTo>
                  <a:pt x="1451279" y="48260"/>
                </a:lnTo>
                <a:lnTo>
                  <a:pt x="1450428" y="49530"/>
                </a:lnTo>
                <a:lnTo>
                  <a:pt x="1452168" y="48260"/>
                </a:lnTo>
                <a:lnTo>
                  <a:pt x="1453921" y="46990"/>
                </a:lnTo>
                <a:lnTo>
                  <a:pt x="1453032" y="46990"/>
                </a:lnTo>
                <a:lnTo>
                  <a:pt x="1456626" y="45720"/>
                </a:lnTo>
                <a:lnTo>
                  <a:pt x="1455750" y="45720"/>
                </a:lnTo>
                <a:lnTo>
                  <a:pt x="1459445" y="44450"/>
                </a:lnTo>
                <a:lnTo>
                  <a:pt x="1458645" y="44450"/>
                </a:lnTo>
                <a:lnTo>
                  <a:pt x="1462443" y="43180"/>
                </a:lnTo>
                <a:lnTo>
                  <a:pt x="1461757" y="44450"/>
                </a:lnTo>
                <a:lnTo>
                  <a:pt x="1465643" y="43180"/>
                </a:lnTo>
                <a:lnTo>
                  <a:pt x="1468666" y="43180"/>
                </a:lnTo>
                <a:lnTo>
                  <a:pt x="1472755" y="41910"/>
                </a:lnTo>
                <a:lnTo>
                  <a:pt x="1489811" y="41910"/>
                </a:lnTo>
                <a:lnTo>
                  <a:pt x="1494663" y="40640"/>
                </a:lnTo>
                <a:lnTo>
                  <a:pt x="1499679" y="40640"/>
                </a:lnTo>
                <a:lnTo>
                  <a:pt x="1510169" y="38100"/>
                </a:lnTo>
                <a:lnTo>
                  <a:pt x="1519783" y="35560"/>
                </a:lnTo>
                <a:lnTo>
                  <a:pt x="1528406" y="33020"/>
                </a:lnTo>
                <a:lnTo>
                  <a:pt x="1543685" y="27940"/>
                </a:lnTo>
                <a:lnTo>
                  <a:pt x="1551012" y="25400"/>
                </a:lnTo>
                <a:lnTo>
                  <a:pt x="1550695" y="25400"/>
                </a:lnTo>
                <a:lnTo>
                  <a:pt x="1558417" y="22860"/>
                </a:lnTo>
                <a:lnTo>
                  <a:pt x="1557959" y="24130"/>
                </a:lnTo>
                <a:lnTo>
                  <a:pt x="1566278" y="21590"/>
                </a:lnTo>
                <a:lnTo>
                  <a:pt x="1565884" y="21590"/>
                </a:lnTo>
                <a:lnTo>
                  <a:pt x="1570367" y="20320"/>
                </a:lnTo>
                <a:lnTo>
                  <a:pt x="1574533" y="20320"/>
                </a:lnTo>
                <a:lnTo>
                  <a:pt x="1579422" y="19050"/>
                </a:lnTo>
                <a:lnTo>
                  <a:pt x="1626908" y="19050"/>
                </a:lnTo>
                <a:lnTo>
                  <a:pt x="1638655" y="20320"/>
                </a:lnTo>
                <a:lnTo>
                  <a:pt x="1638731" y="19050"/>
                </a:lnTo>
                <a:lnTo>
                  <a:pt x="1639951" y="1270"/>
                </a:lnTo>
                <a:lnTo>
                  <a:pt x="1628190" y="0"/>
                </a:lnTo>
                <a:lnTo>
                  <a:pt x="1582369" y="0"/>
                </a:lnTo>
                <a:lnTo>
                  <a:pt x="1577124" y="1270"/>
                </a:lnTo>
                <a:lnTo>
                  <a:pt x="1571929" y="1270"/>
                </a:lnTo>
                <a:lnTo>
                  <a:pt x="1566913" y="2540"/>
                </a:lnTo>
                <a:lnTo>
                  <a:pt x="1562100" y="2540"/>
                </a:lnTo>
                <a:lnTo>
                  <a:pt x="1553349" y="5080"/>
                </a:lnTo>
                <a:lnTo>
                  <a:pt x="1545247" y="7620"/>
                </a:lnTo>
                <a:lnTo>
                  <a:pt x="1522412" y="15240"/>
                </a:lnTo>
                <a:lnTo>
                  <a:pt x="1522666" y="15240"/>
                </a:lnTo>
                <a:lnTo>
                  <a:pt x="1514348" y="17780"/>
                </a:lnTo>
                <a:lnTo>
                  <a:pt x="1514690" y="17780"/>
                </a:lnTo>
                <a:lnTo>
                  <a:pt x="1505483" y="20320"/>
                </a:lnTo>
                <a:lnTo>
                  <a:pt x="1501597" y="20320"/>
                </a:lnTo>
                <a:lnTo>
                  <a:pt x="1496847" y="21590"/>
                </a:lnTo>
                <a:lnTo>
                  <a:pt x="1492910" y="21590"/>
                </a:lnTo>
                <a:lnTo>
                  <a:pt x="1488351" y="22860"/>
                </a:lnTo>
                <a:lnTo>
                  <a:pt x="1471104" y="22860"/>
                </a:lnTo>
                <a:lnTo>
                  <a:pt x="1466646" y="24130"/>
                </a:lnTo>
                <a:lnTo>
                  <a:pt x="1462176" y="24130"/>
                </a:lnTo>
                <a:lnTo>
                  <a:pt x="1448600" y="27940"/>
                </a:lnTo>
                <a:lnTo>
                  <a:pt x="1423733" y="53340"/>
                </a:lnTo>
                <a:lnTo>
                  <a:pt x="1422031" y="57150"/>
                </a:lnTo>
                <a:lnTo>
                  <a:pt x="1420698" y="62230"/>
                </a:lnTo>
                <a:lnTo>
                  <a:pt x="1419618" y="66040"/>
                </a:lnTo>
                <a:lnTo>
                  <a:pt x="1417129" y="80010"/>
                </a:lnTo>
                <a:lnTo>
                  <a:pt x="1417167" y="78740"/>
                </a:lnTo>
                <a:lnTo>
                  <a:pt x="1415376" y="88900"/>
                </a:lnTo>
                <a:lnTo>
                  <a:pt x="1415465" y="87630"/>
                </a:lnTo>
                <a:lnTo>
                  <a:pt x="1414335" y="92710"/>
                </a:lnTo>
                <a:lnTo>
                  <a:pt x="1413065" y="96520"/>
                </a:lnTo>
                <a:lnTo>
                  <a:pt x="1413217" y="96520"/>
                </a:lnTo>
                <a:lnTo>
                  <a:pt x="1411528" y="101600"/>
                </a:lnTo>
                <a:lnTo>
                  <a:pt x="1411744" y="100330"/>
                </a:lnTo>
                <a:lnTo>
                  <a:pt x="1409687" y="105410"/>
                </a:lnTo>
                <a:lnTo>
                  <a:pt x="1409890" y="105410"/>
                </a:lnTo>
                <a:lnTo>
                  <a:pt x="1407591" y="109220"/>
                </a:lnTo>
                <a:lnTo>
                  <a:pt x="1407731" y="109220"/>
                </a:lnTo>
                <a:lnTo>
                  <a:pt x="1405382" y="114300"/>
                </a:lnTo>
                <a:lnTo>
                  <a:pt x="1405572" y="113030"/>
                </a:lnTo>
                <a:lnTo>
                  <a:pt x="1400721" y="121920"/>
                </a:lnTo>
                <a:lnTo>
                  <a:pt x="1400975" y="121920"/>
                </a:lnTo>
                <a:lnTo>
                  <a:pt x="1386065" y="144780"/>
                </a:lnTo>
                <a:lnTo>
                  <a:pt x="1381175" y="152400"/>
                </a:lnTo>
                <a:lnTo>
                  <a:pt x="1378762" y="157480"/>
                </a:lnTo>
                <a:lnTo>
                  <a:pt x="1376438" y="161290"/>
                </a:lnTo>
                <a:lnTo>
                  <a:pt x="1374216" y="166370"/>
                </a:lnTo>
                <a:lnTo>
                  <a:pt x="1362214" y="205740"/>
                </a:lnTo>
                <a:lnTo>
                  <a:pt x="1359725" y="222250"/>
                </a:lnTo>
                <a:lnTo>
                  <a:pt x="1357007" y="240030"/>
                </a:lnTo>
                <a:lnTo>
                  <a:pt x="1355496" y="250190"/>
                </a:lnTo>
                <a:lnTo>
                  <a:pt x="1354251" y="259080"/>
                </a:lnTo>
                <a:lnTo>
                  <a:pt x="1352283" y="275590"/>
                </a:lnTo>
                <a:lnTo>
                  <a:pt x="1350441" y="292100"/>
                </a:lnTo>
                <a:lnTo>
                  <a:pt x="1348092" y="311150"/>
                </a:lnTo>
                <a:lnTo>
                  <a:pt x="1348117" y="309880"/>
                </a:lnTo>
                <a:lnTo>
                  <a:pt x="1346695" y="320040"/>
                </a:lnTo>
                <a:lnTo>
                  <a:pt x="1345311" y="327660"/>
                </a:lnTo>
                <a:lnTo>
                  <a:pt x="1342682" y="342900"/>
                </a:lnTo>
                <a:lnTo>
                  <a:pt x="1341450" y="350520"/>
                </a:lnTo>
                <a:lnTo>
                  <a:pt x="1337691" y="394970"/>
                </a:lnTo>
                <a:lnTo>
                  <a:pt x="1337779" y="410210"/>
                </a:lnTo>
                <a:lnTo>
                  <a:pt x="1338199" y="424180"/>
                </a:lnTo>
                <a:lnTo>
                  <a:pt x="1338376" y="433070"/>
                </a:lnTo>
                <a:lnTo>
                  <a:pt x="1338414" y="434340"/>
                </a:lnTo>
                <a:lnTo>
                  <a:pt x="1338503" y="443230"/>
                </a:lnTo>
                <a:lnTo>
                  <a:pt x="1338351" y="448310"/>
                </a:lnTo>
                <a:lnTo>
                  <a:pt x="1338376" y="447040"/>
                </a:lnTo>
                <a:lnTo>
                  <a:pt x="1337983" y="452120"/>
                </a:lnTo>
                <a:lnTo>
                  <a:pt x="1337437" y="455930"/>
                </a:lnTo>
                <a:lnTo>
                  <a:pt x="1336751" y="461010"/>
                </a:lnTo>
                <a:lnTo>
                  <a:pt x="1335138" y="468630"/>
                </a:lnTo>
                <a:lnTo>
                  <a:pt x="1333601" y="477520"/>
                </a:lnTo>
                <a:lnTo>
                  <a:pt x="1333004" y="482600"/>
                </a:lnTo>
                <a:lnTo>
                  <a:pt x="1332649" y="486410"/>
                </a:lnTo>
                <a:lnTo>
                  <a:pt x="1332750" y="494030"/>
                </a:lnTo>
                <a:lnTo>
                  <a:pt x="1349527" y="532130"/>
                </a:lnTo>
                <a:lnTo>
                  <a:pt x="1353362" y="537210"/>
                </a:lnTo>
                <a:lnTo>
                  <a:pt x="1357388" y="541020"/>
                </a:lnTo>
                <a:lnTo>
                  <a:pt x="1361567" y="544830"/>
                </a:lnTo>
                <a:lnTo>
                  <a:pt x="1365885" y="547370"/>
                </a:lnTo>
                <a:lnTo>
                  <a:pt x="1370342" y="551180"/>
                </a:lnTo>
                <a:lnTo>
                  <a:pt x="1379372" y="557530"/>
                </a:lnTo>
                <a:lnTo>
                  <a:pt x="1388719" y="563880"/>
                </a:lnTo>
                <a:lnTo>
                  <a:pt x="1398193" y="570230"/>
                </a:lnTo>
                <a:lnTo>
                  <a:pt x="1397889" y="570230"/>
                </a:lnTo>
                <a:lnTo>
                  <a:pt x="1407617" y="577850"/>
                </a:lnTo>
                <a:lnTo>
                  <a:pt x="1407312" y="577850"/>
                </a:lnTo>
                <a:lnTo>
                  <a:pt x="1416532" y="585470"/>
                </a:lnTo>
                <a:lnTo>
                  <a:pt x="1416405" y="585470"/>
                </a:lnTo>
                <a:lnTo>
                  <a:pt x="1432547" y="599440"/>
                </a:lnTo>
                <a:lnTo>
                  <a:pt x="1440256" y="605790"/>
                </a:lnTo>
                <a:lnTo>
                  <a:pt x="1448104" y="610870"/>
                </a:lnTo>
                <a:lnTo>
                  <a:pt x="1452295" y="613410"/>
                </a:lnTo>
                <a:lnTo>
                  <a:pt x="1456588" y="617220"/>
                </a:lnTo>
                <a:lnTo>
                  <a:pt x="1461071" y="619760"/>
                </a:lnTo>
                <a:lnTo>
                  <a:pt x="1465783" y="622300"/>
                </a:lnTo>
                <a:lnTo>
                  <a:pt x="1470748" y="623570"/>
                </a:lnTo>
                <a:lnTo>
                  <a:pt x="1476019" y="626110"/>
                </a:lnTo>
                <a:lnTo>
                  <a:pt x="1481353" y="627380"/>
                </a:lnTo>
                <a:lnTo>
                  <a:pt x="1486471" y="629920"/>
                </a:lnTo>
                <a:lnTo>
                  <a:pt x="1491348" y="629920"/>
                </a:lnTo>
                <a:lnTo>
                  <a:pt x="1496021" y="631190"/>
                </a:lnTo>
                <a:lnTo>
                  <a:pt x="1543850" y="631190"/>
                </a:lnTo>
                <a:lnTo>
                  <a:pt x="1553273" y="633730"/>
                </a:lnTo>
                <a:lnTo>
                  <a:pt x="1552905" y="633730"/>
                </a:lnTo>
                <a:lnTo>
                  <a:pt x="1561388" y="635000"/>
                </a:lnTo>
                <a:lnTo>
                  <a:pt x="1561033" y="635000"/>
                </a:lnTo>
                <a:lnTo>
                  <a:pt x="1576349" y="638810"/>
                </a:lnTo>
                <a:lnTo>
                  <a:pt x="1591741" y="642620"/>
                </a:lnTo>
                <a:lnTo>
                  <a:pt x="1600415" y="643890"/>
                </a:lnTo>
                <a:lnTo>
                  <a:pt x="1639697" y="648970"/>
                </a:lnTo>
                <a:lnTo>
                  <a:pt x="1648853" y="648970"/>
                </a:lnTo>
                <a:lnTo>
                  <a:pt x="1664741" y="650240"/>
                </a:lnTo>
                <a:lnTo>
                  <a:pt x="1676400" y="650240"/>
                </a:lnTo>
                <a:lnTo>
                  <a:pt x="1677085" y="631190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668" y="2846832"/>
            <a:ext cx="1848612" cy="434339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7298156" y="5528957"/>
            <a:ext cx="479425" cy="0"/>
          </a:xfrm>
          <a:custGeom>
            <a:avLst/>
            <a:gdLst/>
            <a:ahLst/>
            <a:cxnLst/>
            <a:rect l="l" t="t" r="r" b="b"/>
            <a:pathLst>
              <a:path w="479425">
                <a:moveTo>
                  <a:pt x="0" y="0"/>
                </a:moveTo>
                <a:lnTo>
                  <a:pt x="224548" y="0"/>
                </a:lnTo>
              </a:path>
              <a:path w="479425">
                <a:moveTo>
                  <a:pt x="245211" y="0"/>
                </a:moveTo>
                <a:lnTo>
                  <a:pt x="479412" y="0"/>
                </a:lnTo>
              </a:path>
            </a:pathLst>
          </a:custGeom>
          <a:ln w="110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696608" y="5496661"/>
            <a:ext cx="110426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2</a:t>
            </a:r>
            <a:r>
              <a:rPr sz="1800" spc="615" baseline="-23148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y</a:t>
            </a:r>
            <a:r>
              <a:rPr sz="1800" baseline="-23148" dirty="0">
                <a:latin typeface="Times New Roman"/>
                <a:cs typeface="Times New Roman"/>
              </a:rPr>
              <a:t>3</a:t>
            </a:r>
            <a:r>
              <a:rPr sz="1800" spc="-120" baseline="-2314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y</a:t>
            </a:r>
            <a:r>
              <a:rPr sz="1800" spc="-37" baseline="-23148" dirty="0">
                <a:latin typeface="Times New Roman"/>
                <a:cs typeface="Times New Roman"/>
              </a:rPr>
              <a:t>2</a:t>
            </a:r>
            <a:endParaRPr sz="1800" baseline="-23148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191" y="2564892"/>
            <a:ext cx="3704844" cy="344881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11505" y="940942"/>
            <a:ext cx="10666730" cy="2189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 indent="57150">
              <a:lnSpc>
                <a:spcPct val="136600"/>
              </a:lnSpc>
              <a:spcBef>
                <a:spcPts val="55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 </a:t>
            </a:r>
            <a:r>
              <a:rPr sz="2200" spc="-235" dirty="0">
                <a:latin typeface="SimSun"/>
                <a:cs typeface="SimSun"/>
              </a:rPr>
              <a:t>4</a:t>
            </a:r>
            <a:r>
              <a:rPr sz="2200" spc="-55" dirty="0">
                <a:latin typeface="SimSun"/>
                <a:cs typeface="SimSun"/>
              </a:rPr>
              <a:t>)</a:t>
            </a:r>
            <a:r>
              <a:rPr sz="2200" spc="-55" dirty="0" err="1">
                <a:latin typeface="SimSun"/>
                <a:cs typeface="SimSun"/>
              </a:rPr>
              <a:t>确定激励函数和输出函数</a:t>
            </a:r>
            <a:endParaRPr sz="2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SimSun"/>
              <a:cs typeface="SimSun"/>
            </a:endParaRPr>
          </a:p>
          <a:p>
            <a:pPr marL="4611370" marR="5354320" indent="356870">
              <a:lnSpc>
                <a:spcPct val="70800"/>
              </a:lnSpc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 dirty="0">
              <a:latin typeface="SimSun"/>
              <a:cs typeface="SimSu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589191"/>
            <a:ext cx="12192000" cy="269240"/>
            <a:chOff x="0" y="6589191"/>
            <a:chExt cx="12192000" cy="26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1316" y="6595554"/>
              <a:ext cx="246494" cy="2468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7428" y="6589191"/>
              <a:ext cx="11435080" cy="269240"/>
            </a:xfrm>
            <a:custGeom>
              <a:avLst/>
              <a:gdLst/>
              <a:ahLst/>
              <a:cxnLst/>
              <a:rect l="l" t="t" r="r" b="b"/>
              <a:pathLst>
                <a:path w="11435080" h="269240">
                  <a:moveTo>
                    <a:pt x="11434572" y="102692"/>
                  </a:moveTo>
                  <a:lnTo>
                    <a:pt x="10784053" y="102692"/>
                  </a:lnTo>
                  <a:lnTo>
                    <a:pt x="10782656" y="96520"/>
                  </a:lnTo>
                  <a:lnTo>
                    <a:pt x="10780903" y="90170"/>
                  </a:lnTo>
                  <a:lnTo>
                    <a:pt x="10778858" y="85090"/>
                  </a:lnTo>
                  <a:lnTo>
                    <a:pt x="10776534" y="78740"/>
                  </a:lnTo>
                  <a:lnTo>
                    <a:pt x="10773943" y="72390"/>
                  </a:lnTo>
                  <a:lnTo>
                    <a:pt x="10771073" y="67310"/>
                  </a:lnTo>
                  <a:lnTo>
                    <a:pt x="10770946" y="67106"/>
                  </a:lnTo>
                  <a:lnTo>
                    <a:pt x="10770946" y="102692"/>
                  </a:lnTo>
                  <a:lnTo>
                    <a:pt x="10542930" y="102692"/>
                  </a:lnTo>
                  <a:lnTo>
                    <a:pt x="10543578" y="100330"/>
                  </a:lnTo>
                  <a:lnTo>
                    <a:pt x="10545153" y="93980"/>
                  </a:lnTo>
                  <a:lnTo>
                    <a:pt x="10547007" y="88900"/>
                  </a:lnTo>
                  <a:lnTo>
                    <a:pt x="10549103" y="83820"/>
                  </a:lnTo>
                  <a:lnTo>
                    <a:pt x="10551465" y="78740"/>
                  </a:lnTo>
                  <a:lnTo>
                    <a:pt x="10551325" y="78740"/>
                  </a:lnTo>
                  <a:lnTo>
                    <a:pt x="10554056" y="73660"/>
                  </a:lnTo>
                  <a:lnTo>
                    <a:pt x="10553903" y="73660"/>
                  </a:lnTo>
                  <a:lnTo>
                    <a:pt x="10556875" y="68580"/>
                  </a:lnTo>
                  <a:lnTo>
                    <a:pt x="10556723" y="68580"/>
                  </a:lnTo>
                  <a:lnTo>
                    <a:pt x="10559923" y="63500"/>
                  </a:lnTo>
                  <a:lnTo>
                    <a:pt x="10559758" y="63500"/>
                  </a:lnTo>
                  <a:lnTo>
                    <a:pt x="10563200" y="58420"/>
                  </a:lnTo>
                  <a:lnTo>
                    <a:pt x="10563022" y="59690"/>
                  </a:lnTo>
                  <a:lnTo>
                    <a:pt x="10563936" y="58420"/>
                  </a:lnTo>
                  <a:lnTo>
                    <a:pt x="10566679" y="54610"/>
                  </a:lnTo>
                  <a:lnTo>
                    <a:pt x="10566489" y="54610"/>
                  </a:lnTo>
                  <a:lnTo>
                    <a:pt x="10570362" y="50800"/>
                  </a:lnTo>
                  <a:lnTo>
                    <a:pt x="10570159" y="50800"/>
                  </a:lnTo>
                  <a:lnTo>
                    <a:pt x="10574249" y="45720"/>
                  </a:lnTo>
                  <a:lnTo>
                    <a:pt x="10574033" y="46990"/>
                  </a:lnTo>
                  <a:lnTo>
                    <a:pt x="10575100" y="45720"/>
                  </a:lnTo>
                  <a:lnTo>
                    <a:pt x="10578325" y="41910"/>
                  </a:lnTo>
                  <a:lnTo>
                    <a:pt x="10578097" y="43180"/>
                  </a:lnTo>
                  <a:lnTo>
                    <a:pt x="10579214" y="41910"/>
                  </a:lnTo>
                  <a:lnTo>
                    <a:pt x="10582580" y="38100"/>
                  </a:lnTo>
                  <a:lnTo>
                    <a:pt x="10582351" y="39370"/>
                  </a:lnTo>
                  <a:lnTo>
                    <a:pt x="10583901" y="38100"/>
                  </a:lnTo>
                  <a:lnTo>
                    <a:pt x="10587012" y="35560"/>
                  </a:lnTo>
                  <a:lnTo>
                    <a:pt x="10586771" y="35560"/>
                  </a:lnTo>
                  <a:lnTo>
                    <a:pt x="10591610" y="31750"/>
                  </a:lnTo>
                  <a:lnTo>
                    <a:pt x="10591356" y="31750"/>
                  </a:lnTo>
                  <a:lnTo>
                    <a:pt x="10596359" y="29210"/>
                  </a:lnTo>
                  <a:lnTo>
                    <a:pt x="10596105" y="29210"/>
                  </a:lnTo>
                  <a:lnTo>
                    <a:pt x="10601274" y="26670"/>
                  </a:lnTo>
                  <a:lnTo>
                    <a:pt x="10600995" y="26670"/>
                  </a:lnTo>
                  <a:lnTo>
                    <a:pt x="10606316" y="24130"/>
                  </a:lnTo>
                  <a:lnTo>
                    <a:pt x="10606037" y="24130"/>
                  </a:lnTo>
                  <a:lnTo>
                    <a:pt x="10611510" y="21590"/>
                  </a:lnTo>
                  <a:lnTo>
                    <a:pt x="10611218" y="21590"/>
                  </a:lnTo>
                  <a:lnTo>
                    <a:pt x="10616832" y="19050"/>
                  </a:lnTo>
                  <a:lnTo>
                    <a:pt x="10616540" y="19050"/>
                  </a:lnTo>
                  <a:lnTo>
                    <a:pt x="10622267" y="17780"/>
                  </a:lnTo>
                  <a:lnTo>
                    <a:pt x="10621975" y="17780"/>
                  </a:lnTo>
                  <a:lnTo>
                    <a:pt x="10627830" y="15240"/>
                  </a:lnTo>
                  <a:lnTo>
                    <a:pt x="10627525" y="15240"/>
                  </a:lnTo>
                  <a:lnTo>
                    <a:pt x="10633494" y="13970"/>
                  </a:lnTo>
                  <a:lnTo>
                    <a:pt x="10638942" y="13970"/>
                  </a:lnTo>
                  <a:lnTo>
                    <a:pt x="10645127" y="12700"/>
                  </a:lnTo>
                  <a:lnTo>
                    <a:pt x="10668762" y="12700"/>
                  </a:lnTo>
                  <a:lnTo>
                    <a:pt x="10674947" y="13970"/>
                  </a:lnTo>
                  <a:lnTo>
                    <a:pt x="10680395" y="13970"/>
                  </a:lnTo>
                  <a:lnTo>
                    <a:pt x="10686364" y="15240"/>
                  </a:lnTo>
                  <a:lnTo>
                    <a:pt x="10686059" y="15240"/>
                  </a:lnTo>
                  <a:lnTo>
                    <a:pt x="10691914" y="17780"/>
                  </a:lnTo>
                  <a:lnTo>
                    <a:pt x="10691622" y="17780"/>
                  </a:lnTo>
                  <a:lnTo>
                    <a:pt x="10697350" y="19050"/>
                  </a:lnTo>
                  <a:lnTo>
                    <a:pt x="10697058" y="19050"/>
                  </a:lnTo>
                  <a:lnTo>
                    <a:pt x="10702671" y="21590"/>
                  </a:lnTo>
                  <a:lnTo>
                    <a:pt x="10702379" y="21590"/>
                  </a:lnTo>
                  <a:lnTo>
                    <a:pt x="10707840" y="24130"/>
                  </a:lnTo>
                  <a:lnTo>
                    <a:pt x="10707573" y="24130"/>
                  </a:lnTo>
                  <a:lnTo>
                    <a:pt x="10712895" y="26670"/>
                  </a:lnTo>
                  <a:lnTo>
                    <a:pt x="10712615" y="26670"/>
                  </a:lnTo>
                  <a:lnTo>
                    <a:pt x="10717784" y="29210"/>
                  </a:lnTo>
                  <a:lnTo>
                    <a:pt x="10717530" y="29210"/>
                  </a:lnTo>
                  <a:lnTo>
                    <a:pt x="10722534" y="31750"/>
                  </a:lnTo>
                  <a:lnTo>
                    <a:pt x="10722280" y="31750"/>
                  </a:lnTo>
                  <a:lnTo>
                    <a:pt x="10727119" y="35560"/>
                  </a:lnTo>
                  <a:lnTo>
                    <a:pt x="10726877" y="35560"/>
                  </a:lnTo>
                  <a:lnTo>
                    <a:pt x="10731538" y="39370"/>
                  </a:lnTo>
                  <a:lnTo>
                    <a:pt x="10731310" y="38100"/>
                  </a:lnTo>
                  <a:lnTo>
                    <a:pt x="10735793" y="43180"/>
                  </a:lnTo>
                  <a:lnTo>
                    <a:pt x="10735564" y="41910"/>
                  </a:lnTo>
                  <a:lnTo>
                    <a:pt x="10739844" y="46990"/>
                  </a:lnTo>
                  <a:lnTo>
                    <a:pt x="10739641" y="45720"/>
                  </a:lnTo>
                  <a:lnTo>
                    <a:pt x="10743717" y="50800"/>
                  </a:lnTo>
                  <a:lnTo>
                    <a:pt x="10743514" y="50800"/>
                  </a:lnTo>
                  <a:lnTo>
                    <a:pt x="10747400" y="54610"/>
                  </a:lnTo>
                  <a:lnTo>
                    <a:pt x="10747210" y="54610"/>
                  </a:lnTo>
                  <a:lnTo>
                    <a:pt x="10750868" y="59690"/>
                  </a:lnTo>
                  <a:lnTo>
                    <a:pt x="10750690" y="58420"/>
                  </a:lnTo>
                  <a:lnTo>
                    <a:pt x="10754131" y="63500"/>
                  </a:lnTo>
                  <a:lnTo>
                    <a:pt x="10753966" y="63500"/>
                  </a:lnTo>
                  <a:lnTo>
                    <a:pt x="10757167" y="68580"/>
                  </a:lnTo>
                  <a:lnTo>
                    <a:pt x="10757014" y="68580"/>
                  </a:lnTo>
                  <a:lnTo>
                    <a:pt x="10759986" y="73660"/>
                  </a:lnTo>
                  <a:lnTo>
                    <a:pt x="10759834" y="73660"/>
                  </a:lnTo>
                  <a:lnTo>
                    <a:pt x="10762564" y="78740"/>
                  </a:lnTo>
                  <a:lnTo>
                    <a:pt x="10762425" y="78740"/>
                  </a:lnTo>
                  <a:lnTo>
                    <a:pt x="10764901" y="83820"/>
                  </a:lnTo>
                  <a:lnTo>
                    <a:pt x="10764774" y="83820"/>
                  </a:lnTo>
                  <a:lnTo>
                    <a:pt x="10766997" y="88900"/>
                  </a:lnTo>
                  <a:lnTo>
                    <a:pt x="10768825" y="93980"/>
                  </a:lnTo>
                  <a:lnTo>
                    <a:pt x="10770387" y="100330"/>
                  </a:lnTo>
                  <a:lnTo>
                    <a:pt x="10770946" y="102692"/>
                  </a:lnTo>
                  <a:lnTo>
                    <a:pt x="10770946" y="67106"/>
                  </a:lnTo>
                  <a:lnTo>
                    <a:pt x="10767949" y="62230"/>
                  </a:lnTo>
                  <a:lnTo>
                    <a:pt x="10765409" y="58420"/>
                  </a:lnTo>
                  <a:lnTo>
                    <a:pt x="10764571" y="57150"/>
                  </a:lnTo>
                  <a:lnTo>
                    <a:pt x="10760951" y="52070"/>
                  </a:lnTo>
                  <a:lnTo>
                    <a:pt x="10757103" y="46990"/>
                  </a:lnTo>
                  <a:lnTo>
                    <a:pt x="10756075" y="45720"/>
                  </a:lnTo>
                  <a:lnTo>
                    <a:pt x="10753014" y="41910"/>
                  </a:lnTo>
                  <a:lnTo>
                    <a:pt x="10749788" y="38100"/>
                  </a:lnTo>
                  <a:lnTo>
                    <a:pt x="10748721" y="36830"/>
                  </a:lnTo>
                  <a:lnTo>
                    <a:pt x="10744213" y="33020"/>
                  </a:lnTo>
                  <a:lnTo>
                    <a:pt x="10707472" y="10160"/>
                  </a:lnTo>
                  <a:lnTo>
                    <a:pt x="10670210" y="0"/>
                  </a:lnTo>
                  <a:lnTo>
                    <a:pt x="10643680" y="0"/>
                  </a:lnTo>
                  <a:lnTo>
                    <a:pt x="10606418" y="10160"/>
                  </a:lnTo>
                  <a:lnTo>
                    <a:pt x="10569677" y="33020"/>
                  </a:lnTo>
                  <a:lnTo>
                    <a:pt x="10542816" y="67310"/>
                  </a:lnTo>
                  <a:lnTo>
                    <a:pt x="10535031" y="85090"/>
                  </a:lnTo>
                  <a:lnTo>
                    <a:pt x="10532986" y="90170"/>
                  </a:lnTo>
                  <a:lnTo>
                    <a:pt x="10531234" y="96520"/>
                  </a:lnTo>
                  <a:lnTo>
                    <a:pt x="10529824" y="102692"/>
                  </a:lnTo>
                  <a:lnTo>
                    <a:pt x="0" y="102692"/>
                  </a:lnTo>
                  <a:lnTo>
                    <a:pt x="0" y="268808"/>
                  </a:lnTo>
                  <a:lnTo>
                    <a:pt x="11434572" y="268808"/>
                  </a:lnTo>
                  <a:lnTo>
                    <a:pt x="11434572" y="102692"/>
                  </a:lnTo>
                  <a:close/>
                </a:path>
              </a:pathLst>
            </a:custGeom>
            <a:solidFill>
              <a:srgbClr val="138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691883"/>
              <a:ext cx="757555" cy="166370"/>
            </a:xfrm>
            <a:custGeom>
              <a:avLst/>
              <a:gdLst/>
              <a:ahLst/>
              <a:cxnLst/>
              <a:rect l="l" t="t" r="r" b="b"/>
              <a:pathLst>
                <a:path w="757555" h="166370">
                  <a:moveTo>
                    <a:pt x="0" y="166116"/>
                  </a:moveTo>
                  <a:lnTo>
                    <a:pt x="0" y="0"/>
                  </a:lnTo>
                  <a:lnTo>
                    <a:pt x="757428" y="0"/>
                  </a:lnTo>
                  <a:lnTo>
                    <a:pt x="757428" y="166116"/>
                  </a:lnTo>
                  <a:lnTo>
                    <a:pt x="0" y="166116"/>
                  </a:lnTo>
                  <a:close/>
                </a:path>
              </a:pathLst>
            </a:custGeom>
            <a:solidFill>
              <a:srgbClr val="2D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" y="6665975"/>
              <a:ext cx="1380744" cy="1920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26567" y="359409"/>
            <a:ext cx="1386840" cy="433070"/>
          </a:xfrm>
          <a:custGeom>
            <a:avLst/>
            <a:gdLst/>
            <a:ahLst/>
            <a:cxnLst/>
            <a:rect l="l" t="t" r="r" b="b"/>
            <a:pathLst>
              <a:path w="1386839" h="433070">
                <a:moveTo>
                  <a:pt x="1386789" y="420370"/>
                </a:moveTo>
                <a:lnTo>
                  <a:pt x="168846" y="420370"/>
                </a:lnTo>
                <a:lnTo>
                  <a:pt x="168846" y="412750"/>
                </a:lnTo>
                <a:lnTo>
                  <a:pt x="168846" y="15240"/>
                </a:lnTo>
                <a:lnTo>
                  <a:pt x="168846" y="0"/>
                </a:lnTo>
                <a:lnTo>
                  <a:pt x="79552" y="0"/>
                </a:lnTo>
                <a:lnTo>
                  <a:pt x="79552" y="15240"/>
                </a:lnTo>
                <a:lnTo>
                  <a:pt x="79552" y="412750"/>
                </a:lnTo>
                <a:lnTo>
                  <a:pt x="33832" y="412750"/>
                </a:lnTo>
                <a:lnTo>
                  <a:pt x="33832" y="15240"/>
                </a:lnTo>
                <a:lnTo>
                  <a:pt x="33832" y="0"/>
                </a:lnTo>
                <a:lnTo>
                  <a:pt x="0" y="0"/>
                </a:lnTo>
                <a:lnTo>
                  <a:pt x="0" y="15240"/>
                </a:lnTo>
                <a:lnTo>
                  <a:pt x="0" y="412750"/>
                </a:lnTo>
                <a:lnTo>
                  <a:pt x="0" y="420370"/>
                </a:lnTo>
                <a:lnTo>
                  <a:pt x="0" y="433070"/>
                </a:lnTo>
                <a:lnTo>
                  <a:pt x="107276" y="433070"/>
                </a:lnTo>
                <a:lnTo>
                  <a:pt x="107276" y="420370"/>
                </a:lnTo>
                <a:lnTo>
                  <a:pt x="107276" y="412750"/>
                </a:lnTo>
                <a:lnTo>
                  <a:pt x="107276" y="15240"/>
                </a:lnTo>
                <a:lnTo>
                  <a:pt x="152996" y="15240"/>
                </a:lnTo>
                <a:lnTo>
                  <a:pt x="152996" y="412750"/>
                </a:lnTo>
                <a:lnTo>
                  <a:pt x="152996" y="420370"/>
                </a:lnTo>
                <a:lnTo>
                  <a:pt x="152996" y="433070"/>
                </a:lnTo>
                <a:lnTo>
                  <a:pt x="1386789" y="433070"/>
                </a:lnTo>
                <a:lnTo>
                  <a:pt x="1386789" y="42037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5510352" y="2843314"/>
            <a:ext cx="2340610" cy="1913255"/>
            <a:chOff x="5510352" y="2843314"/>
            <a:chExt cx="2340610" cy="1913255"/>
          </a:xfrm>
        </p:grpSpPr>
        <p:sp>
          <p:nvSpPr>
            <p:cNvPr id="12" name="object 12"/>
            <p:cNvSpPr/>
            <p:nvPr/>
          </p:nvSpPr>
          <p:spPr>
            <a:xfrm>
              <a:off x="5887211" y="3229355"/>
              <a:ext cx="1958339" cy="1522730"/>
            </a:xfrm>
            <a:custGeom>
              <a:avLst/>
              <a:gdLst/>
              <a:ahLst/>
              <a:cxnLst/>
              <a:rect l="l" t="t" r="r" b="b"/>
              <a:pathLst>
                <a:path w="1958340" h="1522729">
                  <a:moveTo>
                    <a:pt x="1958339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8339" y="0"/>
                  </a:lnTo>
                  <a:lnTo>
                    <a:pt x="1958339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10352" y="2843313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24245" y="2907664"/>
            <a:ext cx="16897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025" algn="l"/>
                <a:tab pos="992505" algn="l"/>
                <a:tab pos="1461770" algn="l"/>
              </a:tabLst>
            </a:pPr>
            <a:r>
              <a:rPr sz="2400" spc="-37" baseline="1736" dirty="0">
                <a:latin typeface="SimSun"/>
                <a:cs typeface="SimSun"/>
              </a:rPr>
              <a:t>00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r>
              <a:rPr sz="2400" baseline="1736" dirty="0">
                <a:latin typeface="SimSun"/>
                <a:cs typeface="SimSun"/>
              </a:rPr>
              <a:t>	</a:t>
            </a:r>
            <a:r>
              <a:rPr sz="2400" spc="-37" baseline="3472" dirty="0">
                <a:latin typeface="SimSun"/>
                <a:cs typeface="SimSun"/>
              </a:rPr>
              <a:t>10</a:t>
            </a:r>
            <a:endParaRPr sz="2400" baseline="3472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4775" y="2583180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2585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2704" y="3603625"/>
            <a:ext cx="26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D</a:t>
            </a:r>
            <a:r>
              <a:rPr sz="1725" spc="-37" baseline="-16908" dirty="0">
                <a:solidFill>
                  <a:srgbClr val="3333CC"/>
                </a:solidFill>
                <a:latin typeface="SimSun"/>
                <a:cs typeface="SimSun"/>
              </a:rPr>
              <a:t>1</a:t>
            </a:r>
            <a:endParaRPr sz="1725" baseline="-16908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2754" y="3646170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0850" y="3938142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685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895340" y="3238500"/>
          <a:ext cx="1950718" cy="1511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114935">
                        <a:lnSpc>
                          <a:spcPts val="2145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145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145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ts val="2145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9101911" y="4334929"/>
            <a:ext cx="2340610" cy="1913255"/>
            <a:chOff x="9101911" y="4334929"/>
            <a:chExt cx="2340610" cy="1913255"/>
          </a:xfrm>
        </p:grpSpPr>
        <p:sp>
          <p:nvSpPr>
            <p:cNvPr id="21" name="object 21"/>
            <p:cNvSpPr/>
            <p:nvPr/>
          </p:nvSpPr>
          <p:spPr>
            <a:xfrm>
              <a:off x="9477755" y="4721352"/>
              <a:ext cx="1960245" cy="1522730"/>
            </a:xfrm>
            <a:custGeom>
              <a:avLst/>
              <a:gdLst/>
              <a:ahLst/>
              <a:cxnLst/>
              <a:rect l="l" t="t" r="r" b="b"/>
              <a:pathLst>
                <a:path w="1960245" h="1522729">
                  <a:moveTo>
                    <a:pt x="1959863" y="1522476"/>
                  </a:moveTo>
                  <a:lnTo>
                    <a:pt x="0" y="1522476"/>
                  </a:lnTo>
                  <a:lnTo>
                    <a:pt x="0" y="0"/>
                  </a:lnTo>
                  <a:lnTo>
                    <a:pt x="1959863" y="0"/>
                  </a:lnTo>
                  <a:lnTo>
                    <a:pt x="1959863" y="152247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1912" y="4334929"/>
              <a:ext cx="2340610" cy="1913255"/>
            </a:xfrm>
            <a:custGeom>
              <a:avLst/>
              <a:gdLst/>
              <a:ahLst/>
              <a:cxnLst/>
              <a:rect l="l" t="t" r="r" b="b"/>
              <a:pathLst>
                <a:path w="2340609" h="1913254">
                  <a:moveTo>
                    <a:pt x="2340470" y="381533"/>
                  </a:moveTo>
                  <a:lnTo>
                    <a:pt x="2330945" y="381533"/>
                  </a:lnTo>
                  <a:lnTo>
                    <a:pt x="2330945" y="391058"/>
                  </a:lnTo>
                  <a:lnTo>
                    <a:pt x="2330945" y="1903628"/>
                  </a:lnTo>
                  <a:lnTo>
                    <a:pt x="380860" y="1903628"/>
                  </a:lnTo>
                  <a:lnTo>
                    <a:pt x="380860" y="391058"/>
                  </a:lnTo>
                  <a:lnTo>
                    <a:pt x="2330945" y="391058"/>
                  </a:lnTo>
                  <a:lnTo>
                    <a:pt x="2330945" y="381533"/>
                  </a:lnTo>
                  <a:lnTo>
                    <a:pt x="387832" y="381533"/>
                  </a:lnTo>
                  <a:lnTo>
                    <a:pt x="390245" y="379095"/>
                  </a:lnTo>
                  <a:lnTo>
                    <a:pt x="6705" y="0"/>
                  </a:lnTo>
                  <a:lnTo>
                    <a:pt x="0" y="6781"/>
                  </a:lnTo>
                  <a:lnTo>
                    <a:pt x="379133" y="381533"/>
                  </a:lnTo>
                  <a:lnTo>
                    <a:pt x="371335" y="381533"/>
                  </a:lnTo>
                  <a:lnTo>
                    <a:pt x="371335" y="1913153"/>
                  </a:lnTo>
                  <a:lnTo>
                    <a:pt x="2340470" y="1913153"/>
                  </a:lnTo>
                  <a:lnTo>
                    <a:pt x="2340470" y="1908390"/>
                  </a:lnTo>
                  <a:lnTo>
                    <a:pt x="2340470" y="1903628"/>
                  </a:lnTo>
                  <a:lnTo>
                    <a:pt x="2340470" y="391058"/>
                  </a:lnTo>
                  <a:lnTo>
                    <a:pt x="2340470" y="386295"/>
                  </a:lnTo>
                  <a:lnTo>
                    <a:pt x="2340470" y="381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15805" y="4394200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57765" y="4399279"/>
            <a:ext cx="7785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0545" algn="l"/>
              </a:tabLst>
            </a:pPr>
            <a:r>
              <a:rPr sz="1600" spc="-25" dirty="0">
                <a:latin typeface="SimSun"/>
                <a:cs typeface="SimSun"/>
              </a:rPr>
              <a:t>01</a:t>
            </a:r>
            <a:r>
              <a:rPr sz="1600" dirty="0">
                <a:latin typeface="SimSun"/>
                <a:cs typeface="SimSun"/>
              </a:rPr>
              <a:t>	</a:t>
            </a:r>
            <a:r>
              <a:rPr sz="2400" spc="-37" baseline="1736" dirty="0">
                <a:latin typeface="SimSun"/>
                <a:cs typeface="SimSun"/>
              </a:rPr>
              <a:t>11</a:t>
            </a:r>
            <a:endParaRPr sz="2400" baseline="1736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65509" y="4388484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76334" y="4074795"/>
            <a:ext cx="769620" cy="9588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 marR="30480" indent="356870">
              <a:lnSpc>
                <a:spcPct val="70800"/>
              </a:lnSpc>
              <a:spcBef>
                <a:spcPts val="805"/>
              </a:spcBef>
            </a:pPr>
            <a:r>
              <a:rPr sz="2000" spc="-25" dirty="0">
                <a:latin typeface="SimSun"/>
                <a:cs typeface="SimSun"/>
              </a:rPr>
              <a:t>xy</a:t>
            </a:r>
            <a:r>
              <a:rPr sz="1950" spc="-37" baseline="-17094" dirty="0">
                <a:latin typeface="SimSun"/>
                <a:cs typeface="SimSun"/>
              </a:rPr>
              <a:t>3 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1</a:t>
            </a:r>
            <a:endParaRPr sz="1950" baseline="-17094">
              <a:latin typeface="SimSun"/>
              <a:cs typeface="SimSun"/>
            </a:endParaRPr>
          </a:p>
          <a:p>
            <a:pPr marL="362585">
              <a:lnSpc>
                <a:spcPct val="100000"/>
              </a:lnSpc>
              <a:spcBef>
                <a:spcPts val="1325"/>
              </a:spcBef>
            </a:pPr>
            <a:r>
              <a:rPr sz="1600" spc="-25" dirty="0">
                <a:latin typeface="SimSun"/>
                <a:cs typeface="SimSun"/>
              </a:rPr>
              <a:t>00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49665" y="509524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SimSun"/>
                <a:cs typeface="SimSun"/>
              </a:rPr>
              <a:t>Z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24315" y="5137784"/>
            <a:ext cx="24002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imSun"/>
                <a:cs typeface="SimSun"/>
              </a:rPr>
              <a:t>01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22409" y="5429758"/>
            <a:ext cx="247015" cy="7505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25" dirty="0">
                <a:latin typeface="SimSun"/>
                <a:cs typeface="SimSun"/>
              </a:rPr>
              <a:t>11</a:t>
            </a:r>
            <a:endParaRPr sz="1600">
              <a:latin typeface="SimSun"/>
              <a:cs typeface="SimSun"/>
            </a:endParaRPr>
          </a:p>
          <a:p>
            <a:pPr marL="19685">
              <a:lnSpc>
                <a:spcPct val="100000"/>
              </a:lnSpc>
              <a:spcBef>
                <a:spcPts val="935"/>
              </a:spcBef>
            </a:pPr>
            <a:r>
              <a:rPr sz="1600" spc="-25" dirty="0">
                <a:latin typeface="SimSun"/>
                <a:cs typeface="SimSun"/>
              </a:rPr>
              <a:t>10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9486900" y="4730115"/>
          <a:ext cx="1950718" cy="1512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457315" y="3294379"/>
            <a:ext cx="304800" cy="293370"/>
          </a:xfrm>
          <a:custGeom>
            <a:avLst/>
            <a:gdLst/>
            <a:ahLst/>
            <a:cxnLst/>
            <a:rect l="l" t="t" r="r" b="b"/>
            <a:pathLst>
              <a:path w="304800" h="293370">
                <a:moveTo>
                  <a:pt x="304800" y="293370"/>
                </a:moveTo>
                <a:lnTo>
                  <a:pt x="0" y="293370"/>
                </a:lnTo>
                <a:lnTo>
                  <a:pt x="0" y="0"/>
                </a:lnTo>
                <a:lnTo>
                  <a:pt x="304800" y="0"/>
                </a:lnTo>
                <a:lnTo>
                  <a:pt x="3048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670"/>
                </a:lnTo>
                <a:lnTo>
                  <a:pt x="6350" y="280670"/>
                </a:lnTo>
                <a:lnTo>
                  <a:pt x="12700" y="287020"/>
                </a:lnTo>
                <a:lnTo>
                  <a:pt x="304800" y="287020"/>
                </a:lnTo>
                <a:lnTo>
                  <a:pt x="304800" y="293370"/>
                </a:lnTo>
                <a:close/>
              </a:path>
              <a:path w="304800" h="29337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04800" h="293370">
                <a:moveTo>
                  <a:pt x="2921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92100" y="6350"/>
                </a:lnTo>
                <a:lnTo>
                  <a:pt x="292100" y="12700"/>
                </a:lnTo>
                <a:close/>
              </a:path>
              <a:path w="304800" h="293370">
                <a:moveTo>
                  <a:pt x="292100" y="287020"/>
                </a:moveTo>
                <a:lnTo>
                  <a:pt x="292100" y="6350"/>
                </a:lnTo>
                <a:lnTo>
                  <a:pt x="298450" y="12700"/>
                </a:lnTo>
                <a:lnTo>
                  <a:pt x="304800" y="12700"/>
                </a:lnTo>
                <a:lnTo>
                  <a:pt x="304800" y="280670"/>
                </a:lnTo>
                <a:lnTo>
                  <a:pt x="298450" y="280670"/>
                </a:lnTo>
                <a:lnTo>
                  <a:pt x="292100" y="287020"/>
                </a:lnTo>
                <a:close/>
              </a:path>
              <a:path w="304800" h="293370">
                <a:moveTo>
                  <a:pt x="304800" y="12700"/>
                </a:moveTo>
                <a:lnTo>
                  <a:pt x="298450" y="12700"/>
                </a:lnTo>
                <a:lnTo>
                  <a:pt x="292100" y="6350"/>
                </a:lnTo>
                <a:lnTo>
                  <a:pt x="304800" y="6350"/>
                </a:lnTo>
                <a:lnTo>
                  <a:pt x="304800" y="12700"/>
                </a:lnTo>
                <a:close/>
              </a:path>
              <a:path w="304800" h="293370">
                <a:moveTo>
                  <a:pt x="12700" y="287020"/>
                </a:moveTo>
                <a:lnTo>
                  <a:pt x="6350" y="280670"/>
                </a:lnTo>
                <a:lnTo>
                  <a:pt x="12700" y="280670"/>
                </a:lnTo>
                <a:lnTo>
                  <a:pt x="12700" y="287020"/>
                </a:lnTo>
                <a:close/>
              </a:path>
              <a:path w="304800" h="293370">
                <a:moveTo>
                  <a:pt x="292100" y="287020"/>
                </a:moveTo>
                <a:lnTo>
                  <a:pt x="12700" y="287020"/>
                </a:lnTo>
                <a:lnTo>
                  <a:pt x="12700" y="280670"/>
                </a:lnTo>
                <a:lnTo>
                  <a:pt x="292100" y="280670"/>
                </a:lnTo>
                <a:lnTo>
                  <a:pt x="292100" y="287020"/>
                </a:lnTo>
                <a:close/>
              </a:path>
              <a:path w="304800" h="293370">
                <a:moveTo>
                  <a:pt x="304800" y="287020"/>
                </a:moveTo>
                <a:lnTo>
                  <a:pt x="292100" y="287020"/>
                </a:lnTo>
                <a:lnTo>
                  <a:pt x="298450" y="280670"/>
                </a:lnTo>
                <a:lnTo>
                  <a:pt x="304800" y="280670"/>
                </a:lnTo>
                <a:lnTo>
                  <a:pt x="304800" y="2870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36900" y="5149215"/>
            <a:ext cx="344805" cy="308610"/>
          </a:xfrm>
          <a:custGeom>
            <a:avLst/>
            <a:gdLst/>
            <a:ahLst/>
            <a:cxnLst/>
            <a:rect l="l" t="t" r="r" b="b"/>
            <a:pathLst>
              <a:path w="344804" h="308610">
                <a:moveTo>
                  <a:pt x="234048" y="35560"/>
                </a:moveTo>
                <a:lnTo>
                  <a:pt x="230987" y="33020"/>
                </a:lnTo>
                <a:lnTo>
                  <a:pt x="228917" y="33020"/>
                </a:lnTo>
                <a:lnTo>
                  <a:pt x="225437" y="31750"/>
                </a:lnTo>
                <a:lnTo>
                  <a:pt x="225996" y="31750"/>
                </a:lnTo>
                <a:lnTo>
                  <a:pt x="222402" y="30479"/>
                </a:lnTo>
                <a:lnTo>
                  <a:pt x="216153" y="30479"/>
                </a:lnTo>
                <a:lnTo>
                  <a:pt x="212267" y="29210"/>
                </a:lnTo>
                <a:lnTo>
                  <a:pt x="187413" y="29210"/>
                </a:lnTo>
                <a:lnTo>
                  <a:pt x="177914" y="27939"/>
                </a:lnTo>
                <a:lnTo>
                  <a:pt x="167982" y="27939"/>
                </a:lnTo>
                <a:lnTo>
                  <a:pt x="158508" y="26670"/>
                </a:lnTo>
                <a:lnTo>
                  <a:pt x="150037" y="25400"/>
                </a:lnTo>
                <a:lnTo>
                  <a:pt x="134823" y="22860"/>
                </a:lnTo>
                <a:lnTo>
                  <a:pt x="119799" y="20320"/>
                </a:lnTo>
                <a:lnTo>
                  <a:pt x="112052" y="20320"/>
                </a:lnTo>
                <a:lnTo>
                  <a:pt x="102831" y="19050"/>
                </a:lnTo>
                <a:lnTo>
                  <a:pt x="37871" y="19050"/>
                </a:lnTo>
                <a:lnTo>
                  <a:pt x="37337" y="0"/>
                </a:lnTo>
                <a:lnTo>
                  <a:pt x="104241" y="0"/>
                </a:lnTo>
                <a:lnTo>
                  <a:pt x="113715" y="1270"/>
                </a:lnTo>
                <a:lnTo>
                  <a:pt x="122313" y="2539"/>
                </a:lnTo>
                <a:lnTo>
                  <a:pt x="137680" y="3810"/>
                </a:lnTo>
                <a:lnTo>
                  <a:pt x="152895" y="6350"/>
                </a:lnTo>
                <a:lnTo>
                  <a:pt x="161086" y="7620"/>
                </a:lnTo>
                <a:lnTo>
                  <a:pt x="160908" y="7620"/>
                </a:lnTo>
                <a:lnTo>
                  <a:pt x="170129" y="8889"/>
                </a:lnTo>
                <a:lnTo>
                  <a:pt x="178981" y="8889"/>
                </a:lnTo>
                <a:lnTo>
                  <a:pt x="188201" y="10160"/>
                </a:lnTo>
                <a:lnTo>
                  <a:pt x="205447" y="10160"/>
                </a:lnTo>
                <a:lnTo>
                  <a:pt x="213829" y="11429"/>
                </a:lnTo>
                <a:lnTo>
                  <a:pt x="222224" y="11429"/>
                </a:lnTo>
                <a:lnTo>
                  <a:pt x="230479" y="13970"/>
                </a:lnTo>
                <a:lnTo>
                  <a:pt x="234556" y="13970"/>
                </a:lnTo>
                <a:lnTo>
                  <a:pt x="238594" y="16510"/>
                </a:lnTo>
                <a:lnTo>
                  <a:pt x="242417" y="17779"/>
                </a:lnTo>
                <a:lnTo>
                  <a:pt x="245808" y="20320"/>
                </a:lnTo>
                <a:lnTo>
                  <a:pt x="248805" y="21589"/>
                </a:lnTo>
                <a:lnTo>
                  <a:pt x="251371" y="24129"/>
                </a:lnTo>
                <a:lnTo>
                  <a:pt x="253504" y="26670"/>
                </a:lnTo>
                <a:lnTo>
                  <a:pt x="255295" y="29210"/>
                </a:lnTo>
                <a:lnTo>
                  <a:pt x="257559" y="34289"/>
                </a:lnTo>
                <a:lnTo>
                  <a:pt x="233248" y="34289"/>
                </a:lnTo>
                <a:lnTo>
                  <a:pt x="234048" y="35560"/>
                </a:lnTo>
                <a:close/>
              </a:path>
              <a:path w="344804" h="308610">
                <a:moveTo>
                  <a:pt x="222884" y="31750"/>
                </a:moveTo>
                <a:lnTo>
                  <a:pt x="219201" y="30479"/>
                </a:lnTo>
                <a:lnTo>
                  <a:pt x="222402" y="30479"/>
                </a:lnTo>
                <a:lnTo>
                  <a:pt x="222884" y="31750"/>
                </a:lnTo>
                <a:close/>
              </a:path>
              <a:path w="344804" h="308610">
                <a:moveTo>
                  <a:pt x="231686" y="34289"/>
                </a:moveTo>
                <a:lnTo>
                  <a:pt x="228295" y="33020"/>
                </a:lnTo>
                <a:lnTo>
                  <a:pt x="230987" y="33020"/>
                </a:lnTo>
                <a:lnTo>
                  <a:pt x="231686" y="34289"/>
                </a:lnTo>
                <a:close/>
              </a:path>
              <a:path w="344804" h="308610">
                <a:moveTo>
                  <a:pt x="239077" y="39370"/>
                </a:moveTo>
                <a:lnTo>
                  <a:pt x="237921" y="38100"/>
                </a:lnTo>
                <a:lnTo>
                  <a:pt x="237134" y="36829"/>
                </a:lnTo>
                <a:lnTo>
                  <a:pt x="234937" y="35560"/>
                </a:lnTo>
                <a:lnTo>
                  <a:pt x="235800" y="35560"/>
                </a:lnTo>
                <a:lnTo>
                  <a:pt x="233248" y="34289"/>
                </a:lnTo>
                <a:lnTo>
                  <a:pt x="257559" y="34289"/>
                </a:lnTo>
                <a:lnTo>
                  <a:pt x="259257" y="38100"/>
                </a:lnTo>
                <a:lnTo>
                  <a:pt x="238480" y="38100"/>
                </a:lnTo>
                <a:lnTo>
                  <a:pt x="239077" y="39370"/>
                </a:lnTo>
                <a:close/>
              </a:path>
              <a:path w="344804" h="308610">
                <a:moveTo>
                  <a:pt x="237792" y="38005"/>
                </a:moveTo>
                <a:lnTo>
                  <a:pt x="236181" y="36829"/>
                </a:lnTo>
                <a:lnTo>
                  <a:pt x="237134" y="36829"/>
                </a:lnTo>
                <a:lnTo>
                  <a:pt x="237792" y="38005"/>
                </a:lnTo>
                <a:close/>
              </a:path>
              <a:path w="344804" h="308610">
                <a:moveTo>
                  <a:pt x="237921" y="38100"/>
                </a:moveTo>
                <a:lnTo>
                  <a:pt x="237792" y="38005"/>
                </a:lnTo>
                <a:lnTo>
                  <a:pt x="237134" y="36829"/>
                </a:lnTo>
                <a:lnTo>
                  <a:pt x="237921" y="38100"/>
                </a:lnTo>
                <a:close/>
              </a:path>
              <a:path w="344804" h="308610">
                <a:moveTo>
                  <a:pt x="238556" y="39370"/>
                </a:moveTo>
                <a:lnTo>
                  <a:pt x="237792" y="38005"/>
                </a:lnTo>
                <a:lnTo>
                  <a:pt x="237921" y="38100"/>
                </a:lnTo>
                <a:lnTo>
                  <a:pt x="238556" y="39370"/>
                </a:lnTo>
                <a:close/>
              </a:path>
              <a:path w="344804" h="308610">
                <a:moveTo>
                  <a:pt x="260921" y="41910"/>
                </a:moveTo>
                <a:lnTo>
                  <a:pt x="240296" y="41910"/>
                </a:lnTo>
                <a:lnTo>
                  <a:pt x="238480" y="38100"/>
                </a:lnTo>
                <a:lnTo>
                  <a:pt x="259143" y="38100"/>
                </a:lnTo>
                <a:lnTo>
                  <a:pt x="260921" y="41910"/>
                </a:lnTo>
                <a:close/>
              </a:path>
              <a:path w="344804" h="308610">
                <a:moveTo>
                  <a:pt x="281660" y="85089"/>
                </a:moveTo>
                <a:lnTo>
                  <a:pt x="276961" y="81279"/>
                </a:lnTo>
                <a:lnTo>
                  <a:pt x="277266" y="81279"/>
                </a:lnTo>
                <a:lnTo>
                  <a:pt x="272389" y="77470"/>
                </a:lnTo>
                <a:lnTo>
                  <a:pt x="262267" y="71120"/>
                </a:lnTo>
                <a:lnTo>
                  <a:pt x="256946" y="66039"/>
                </a:lnTo>
                <a:lnTo>
                  <a:pt x="251739" y="62229"/>
                </a:lnTo>
                <a:lnTo>
                  <a:pt x="249097" y="58420"/>
                </a:lnTo>
                <a:lnTo>
                  <a:pt x="246900" y="55879"/>
                </a:lnTo>
                <a:lnTo>
                  <a:pt x="245097" y="53339"/>
                </a:lnTo>
                <a:lnTo>
                  <a:pt x="243611" y="50800"/>
                </a:lnTo>
                <a:lnTo>
                  <a:pt x="241604" y="45720"/>
                </a:lnTo>
                <a:lnTo>
                  <a:pt x="239991" y="41910"/>
                </a:lnTo>
                <a:lnTo>
                  <a:pt x="260591" y="41910"/>
                </a:lnTo>
                <a:lnTo>
                  <a:pt x="261721" y="43179"/>
                </a:lnTo>
                <a:lnTo>
                  <a:pt x="261353" y="43179"/>
                </a:lnTo>
                <a:lnTo>
                  <a:pt x="262724" y="45720"/>
                </a:lnTo>
                <a:lnTo>
                  <a:pt x="263099" y="45720"/>
                </a:lnTo>
                <a:lnTo>
                  <a:pt x="263944" y="46989"/>
                </a:lnTo>
                <a:lnTo>
                  <a:pt x="264413" y="46989"/>
                </a:lnTo>
                <a:lnTo>
                  <a:pt x="265442" y="48260"/>
                </a:lnTo>
                <a:lnTo>
                  <a:pt x="264845" y="48260"/>
                </a:lnTo>
                <a:lnTo>
                  <a:pt x="269506" y="52070"/>
                </a:lnTo>
                <a:lnTo>
                  <a:pt x="268985" y="52070"/>
                </a:lnTo>
                <a:lnTo>
                  <a:pt x="273850" y="55879"/>
                </a:lnTo>
                <a:lnTo>
                  <a:pt x="275094" y="55879"/>
                </a:lnTo>
                <a:lnTo>
                  <a:pt x="288404" y="66039"/>
                </a:lnTo>
                <a:lnTo>
                  <a:pt x="293497" y="69850"/>
                </a:lnTo>
                <a:lnTo>
                  <a:pt x="298500" y="73660"/>
                </a:lnTo>
                <a:lnTo>
                  <a:pt x="303136" y="78739"/>
                </a:lnTo>
                <a:lnTo>
                  <a:pt x="306958" y="83820"/>
                </a:lnTo>
                <a:lnTo>
                  <a:pt x="281152" y="83820"/>
                </a:lnTo>
                <a:lnTo>
                  <a:pt x="281660" y="85089"/>
                </a:lnTo>
                <a:close/>
              </a:path>
              <a:path w="344804" h="308610">
                <a:moveTo>
                  <a:pt x="263099" y="45720"/>
                </a:moveTo>
                <a:lnTo>
                  <a:pt x="262724" y="45720"/>
                </a:lnTo>
                <a:lnTo>
                  <a:pt x="262254" y="44450"/>
                </a:lnTo>
                <a:lnTo>
                  <a:pt x="263099" y="45720"/>
                </a:lnTo>
                <a:close/>
              </a:path>
              <a:path w="344804" h="308610">
                <a:moveTo>
                  <a:pt x="264413" y="46989"/>
                </a:moveTo>
                <a:lnTo>
                  <a:pt x="263944" y="46989"/>
                </a:lnTo>
                <a:lnTo>
                  <a:pt x="263385" y="45720"/>
                </a:lnTo>
                <a:lnTo>
                  <a:pt x="264413" y="46989"/>
                </a:lnTo>
                <a:close/>
              </a:path>
              <a:path w="344804" h="308610">
                <a:moveTo>
                  <a:pt x="275094" y="55879"/>
                </a:moveTo>
                <a:lnTo>
                  <a:pt x="273850" y="55879"/>
                </a:lnTo>
                <a:lnTo>
                  <a:pt x="273430" y="54610"/>
                </a:lnTo>
                <a:lnTo>
                  <a:pt x="275094" y="55879"/>
                </a:lnTo>
                <a:close/>
              </a:path>
              <a:path w="344804" h="308610">
                <a:moveTo>
                  <a:pt x="293928" y="99060"/>
                </a:moveTo>
                <a:lnTo>
                  <a:pt x="291350" y="95250"/>
                </a:lnTo>
                <a:lnTo>
                  <a:pt x="291744" y="95250"/>
                </a:lnTo>
                <a:lnTo>
                  <a:pt x="288378" y="91439"/>
                </a:lnTo>
                <a:lnTo>
                  <a:pt x="288925" y="91439"/>
                </a:lnTo>
                <a:lnTo>
                  <a:pt x="284886" y="87629"/>
                </a:lnTo>
                <a:lnTo>
                  <a:pt x="285559" y="87629"/>
                </a:lnTo>
                <a:lnTo>
                  <a:pt x="281152" y="83820"/>
                </a:lnTo>
                <a:lnTo>
                  <a:pt x="306958" y="83820"/>
                </a:lnTo>
                <a:lnTo>
                  <a:pt x="309943" y="87629"/>
                </a:lnTo>
                <a:lnTo>
                  <a:pt x="312305" y="92710"/>
                </a:lnTo>
                <a:lnTo>
                  <a:pt x="314172" y="96520"/>
                </a:lnTo>
                <a:lnTo>
                  <a:pt x="314606" y="97789"/>
                </a:lnTo>
                <a:lnTo>
                  <a:pt x="293509" y="97789"/>
                </a:lnTo>
                <a:lnTo>
                  <a:pt x="293928" y="99060"/>
                </a:lnTo>
                <a:close/>
              </a:path>
              <a:path w="344804" h="308610">
                <a:moveTo>
                  <a:pt x="295478" y="101600"/>
                </a:moveTo>
                <a:lnTo>
                  <a:pt x="293509" y="97789"/>
                </a:lnTo>
                <a:lnTo>
                  <a:pt x="314606" y="97789"/>
                </a:lnTo>
                <a:lnTo>
                  <a:pt x="315474" y="100329"/>
                </a:lnTo>
                <a:lnTo>
                  <a:pt x="295122" y="100329"/>
                </a:lnTo>
                <a:lnTo>
                  <a:pt x="295478" y="101600"/>
                </a:lnTo>
                <a:close/>
              </a:path>
              <a:path w="344804" h="308610">
                <a:moveTo>
                  <a:pt x="296646" y="104139"/>
                </a:moveTo>
                <a:lnTo>
                  <a:pt x="295122" y="100329"/>
                </a:lnTo>
                <a:lnTo>
                  <a:pt x="315474" y="100329"/>
                </a:lnTo>
                <a:lnTo>
                  <a:pt x="316342" y="102870"/>
                </a:lnTo>
                <a:lnTo>
                  <a:pt x="296329" y="102870"/>
                </a:lnTo>
                <a:lnTo>
                  <a:pt x="296646" y="104139"/>
                </a:lnTo>
                <a:close/>
              </a:path>
              <a:path w="344804" h="308610">
                <a:moveTo>
                  <a:pt x="304088" y="127000"/>
                </a:moveTo>
                <a:lnTo>
                  <a:pt x="302856" y="123189"/>
                </a:lnTo>
                <a:lnTo>
                  <a:pt x="301447" y="118110"/>
                </a:lnTo>
                <a:lnTo>
                  <a:pt x="298703" y="110489"/>
                </a:lnTo>
                <a:lnTo>
                  <a:pt x="296329" y="102870"/>
                </a:lnTo>
                <a:lnTo>
                  <a:pt x="316342" y="102870"/>
                </a:lnTo>
                <a:lnTo>
                  <a:pt x="316776" y="104139"/>
                </a:lnTo>
                <a:lnTo>
                  <a:pt x="319531" y="113029"/>
                </a:lnTo>
                <a:lnTo>
                  <a:pt x="319897" y="113029"/>
                </a:lnTo>
                <a:lnTo>
                  <a:pt x="321068" y="116839"/>
                </a:lnTo>
                <a:lnTo>
                  <a:pt x="323399" y="125729"/>
                </a:lnTo>
                <a:lnTo>
                  <a:pt x="303987" y="125729"/>
                </a:lnTo>
                <a:lnTo>
                  <a:pt x="304088" y="127000"/>
                </a:lnTo>
                <a:close/>
              </a:path>
              <a:path w="344804" h="308610">
                <a:moveTo>
                  <a:pt x="319897" y="113029"/>
                </a:moveTo>
                <a:lnTo>
                  <a:pt x="319531" y="113029"/>
                </a:lnTo>
                <a:lnTo>
                  <a:pt x="319506" y="111760"/>
                </a:lnTo>
                <a:lnTo>
                  <a:pt x="319897" y="113029"/>
                </a:lnTo>
                <a:close/>
              </a:path>
              <a:path w="344804" h="308610">
                <a:moveTo>
                  <a:pt x="318096" y="172720"/>
                </a:moveTo>
                <a:lnTo>
                  <a:pt x="315810" y="166370"/>
                </a:lnTo>
                <a:lnTo>
                  <a:pt x="315950" y="166370"/>
                </a:lnTo>
                <a:lnTo>
                  <a:pt x="313232" y="158750"/>
                </a:lnTo>
                <a:lnTo>
                  <a:pt x="310260" y="151129"/>
                </a:lnTo>
                <a:lnTo>
                  <a:pt x="305904" y="133350"/>
                </a:lnTo>
                <a:lnTo>
                  <a:pt x="303987" y="125729"/>
                </a:lnTo>
                <a:lnTo>
                  <a:pt x="323399" y="125729"/>
                </a:lnTo>
                <a:lnTo>
                  <a:pt x="324408" y="129539"/>
                </a:lnTo>
                <a:lnTo>
                  <a:pt x="326250" y="137160"/>
                </a:lnTo>
                <a:lnTo>
                  <a:pt x="328549" y="144779"/>
                </a:lnTo>
                <a:lnTo>
                  <a:pt x="328383" y="144779"/>
                </a:lnTo>
                <a:lnTo>
                  <a:pt x="331203" y="152400"/>
                </a:lnTo>
                <a:lnTo>
                  <a:pt x="333806" y="160020"/>
                </a:lnTo>
                <a:lnTo>
                  <a:pt x="336270" y="167639"/>
                </a:lnTo>
                <a:lnTo>
                  <a:pt x="337388" y="171450"/>
                </a:lnTo>
                <a:lnTo>
                  <a:pt x="317906" y="171450"/>
                </a:lnTo>
                <a:lnTo>
                  <a:pt x="318096" y="172720"/>
                </a:lnTo>
                <a:close/>
              </a:path>
              <a:path w="344804" h="308610">
                <a:moveTo>
                  <a:pt x="323596" y="224789"/>
                </a:moveTo>
                <a:lnTo>
                  <a:pt x="321868" y="219710"/>
                </a:lnTo>
                <a:lnTo>
                  <a:pt x="320941" y="217170"/>
                </a:lnTo>
                <a:lnTo>
                  <a:pt x="320141" y="214629"/>
                </a:lnTo>
                <a:lnTo>
                  <a:pt x="319557" y="210820"/>
                </a:lnTo>
                <a:lnTo>
                  <a:pt x="319443" y="203200"/>
                </a:lnTo>
                <a:lnTo>
                  <a:pt x="320090" y="191770"/>
                </a:lnTo>
                <a:lnTo>
                  <a:pt x="320167" y="185420"/>
                </a:lnTo>
                <a:lnTo>
                  <a:pt x="319925" y="182879"/>
                </a:lnTo>
                <a:lnTo>
                  <a:pt x="319443" y="179070"/>
                </a:lnTo>
                <a:lnTo>
                  <a:pt x="318731" y="175260"/>
                </a:lnTo>
                <a:lnTo>
                  <a:pt x="317906" y="171450"/>
                </a:lnTo>
                <a:lnTo>
                  <a:pt x="337388" y="171450"/>
                </a:lnTo>
                <a:lnTo>
                  <a:pt x="338289" y="176529"/>
                </a:lnTo>
                <a:lnTo>
                  <a:pt x="338912" y="180339"/>
                </a:lnTo>
                <a:lnTo>
                  <a:pt x="339217" y="185420"/>
                </a:lnTo>
                <a:lnTo>
                  <a:pt x="339115" y="193039"/>
                </a:lnTo>
                <a:lnTo>
                  <a:pt x="338658" y="200660"/>
                </a:lnTo>
                <a:lnTo>
                  <a:pt x="338543" y="203200"/>
                </a:lnTo>
                <a:lnTo>
                  <a:pt x="338391" y="207010"/>
                </a:lnTo>
                <a:lnTo>
                  <a:pt x="338474" y="208915"/>
                </a:lnTo>
                <a:lnTo>
                  <a:pt x="338543" y="209549"/>
                </a:lnTo>
                <a:lnTo>
                  <a:pt x="338810" y="210820"/>
                </a:lnTo>
                <a:lnTo>
                  <a:pt x="339204" y="212089"/>
                </a:lnTo>
                <a:lnTo>
                  <a:pt x="339369" y="212089"/>
                </a:lnTo>
                <a:lnTo>
                  <a:pt x="339737" y="213360"/>
                </a:lnTo>
                <a:lnTo>
                  <a:pt x="339559" y="213360"/>
                </a:lnTo>
                <a:lnTo>
                  <a:pt x="342925" y="220979"/>
                </a:lnTo>
                <a:lnTo>
                  <a:pt x="343453" y="223520"/>
                </a:lnTo>
                <a:lnTo>
                  <a:pt x="323519" y="223520"/>
                </a:lnTo>
                <a:lnTo>
                  <a:pt x="323596" y="224789"/>
                </a:lnTo>
                <a:close/>
              </a:path>
              <a:path w="344804" h="308610">
                <a:moveTo>
                  <a:pt x="320179" y="186689"/>
                </a:moveTo>
                <a:lnTo>
                  <a:pt x="320095" y="185420"/>
                </a:lnTo>
                <a:lnTo>
                  <a:pt x="320179" y="186689"/>
                </a:lnTo>
                <a:close/>
              </a:path>
              <a:path w="344804" h="308610">
                <a:moveTo>
                  <a:pt x="338480" y="204470"/>
                </a:moveTo>
                <a:lnTo>
                  <a:pt x="338493" y="203200"/>
                </a:lnTo>
                <a:lnTo>
                  <a:pt x="338480" y="204470"/>
                </a:lnTo>
                <a:close/>
              </a:path>
              <a:path w="344804" h="308610">
                <a:moveTo>
                  <a:pt x="338418" y="207460"/>
                </a:moveTo>
                <a:lnTo>
                  <a:pt x="338391" y="207010"/>
                </a:lnTo>
                <a:lnTo>
                  <a:pt x="338418" y="207460"/>
                </a:lnTo>
                <a:close/>
              </a:path>
              <a:path w="344804" h="308610">
                <a:moveTo>
                  <a:pt x="338543" y="209549"/>
                </a:moveTo>
                <a:lnTo>
                  <a:pt x="338404" y="208279"/>
                </a:lnTo>
                <a:lnTo>
                  <a:pt x="338505" y="208915"/>
                </a:lnTo>
                <a:lnTo>
                  <a:pt x="338543" y="209549"/>
                </a:lnTo>
                <a:close/>
              </a:path>
              <a:path w="344804" h="308610">
                <a:moveTo>
                  <a:pt x="338607" y="209549"/>
                </a:moveTo>
                <a:lnTo>
                  <a:pt x="338505" y="208915"/>
                </a:lnTo>
                <a:lnTo>
                  <a:pt x="338607" y="209549"/>
                </a:lnTo>
                <a:close/>
              </a:path>
              <a:path w="344804" h="308610">
                <a:moveTo>
                  <a:pt x="338905" y="210820"/>
                </a:moveTo>
                <a:lnTo>
                  <a:pt x="338607" y="209549"/>
                </a:lnTo>
                <a:lnTo>
                  <a:pt x="338905" y="210820"/>
                </a:lnTo>
                <a:close/>
              </a:path>
              <a:path w="344804" h="308610">
                <a:moveTo>
                  <a:pt x="339369" y="212089"/>
                </a:moveTo>
                <a:lnTo>
                  <a:pt x="339204" y="212089"/>
                </a:lnTo>
                <a:lnTo>
                  <a:pt x="339001" y="210820"/>
                </a:lnTo>
                <a:lnTo>
                  <a:pt x="339369" y="212089"/>
                </a:lnTo>
                <a:close/>
              </a:path>
              <a:path w="344804" h="308610">
                <a:moveTo>
                  <a:pt x="344068" y="232410"/>
                </a:moveTo>
                <a:lnTo>
                  <a:pt x="323596" y="232410"/>
                </a:lnTo>
                <a:lnTo>
                  <a:pt x="324434" y="231139"/>
                </a:lnTo>
                <a:lnTo>
                  <a:pt x="325081" y="231139"/>
                </a:lnTo>
                <a:lnTo>
                  <a:pt x="325193" y="230462"/>
                </a:lnTo>
                <a:lnTo>
                  <a:pt x="325513" y="229869"/>
                </a:lnTo>
                <a:lnTo>
                  <a:pt x="325348" y="229869"/>
                </a:lnTo>
                <a:lnTo>
                  <a:pt x="325374" y="229365"/>
                </a:lnTo>
                <a:lnTo>
                  <a:pt x="325500" y="228600"/>
                </a:lnTo>
                <a:lnTo>
                  <a:pt x="325259" y="228600"/>
                </a:lnTo>
                <a:lnTo>
                  <a:pt x="325031" y="227329"/>
                </a:lnTo>
                <a:lnTo>
                  <a:pt x="323519" y="223520"/>
                </a:lnTo>
                <a:lnTo>
                  <a:pt x="343453" y="223520"/>
                </a:lnTo>
                <a:lnTo>
                  <a:pt x="344246" y="227329"/>
                </a:lnTo>
                <a:lnTo>
                  <a:pt x="344311" y="231252"/>
                </a:lnTo>
                <a:lnTo>
                  <a:pt x="344068" y="232410"/>
                </a:lnTo>
                <a:close/>
              </a:path>
              <a:path w="344804" h="308610">
                <a:moveTo>
                  <a:pt x="325161" y="228370"/>
                </a:moveTo>
                <a:lnTo>
                  <a:pt x="324713" y="227329"/>
                </a:lnTo>
                <a:lnTo>
                  <a:pt x="325031" y="227329"/>
                </a:lnTo>
                <a:lnTo>
                  <a:pt x="325161" y="228370"/>
                </a:lnTo>
                <a:close/>
              </a:path>
              <a:path w="344804" h="308610">
                <a:moveTo>
                  <a:pt x="325259" y="228600"/>
                </a:moveTo>
                <a:lnTo>
                  <a:pt x="325161" y="228370"/>
                </a:lnTo>
                <a:lnTo>
                  <a:pt x="325031" y="227329"/>
                </a:lnTo>
                <a:lnTo>
                  <a:pt x="325259" y="228600"/>
                </a:lnTo>
                <a:close/>
              </a:path>
              <a:path w="344804" h="308610">
                <a:moveTo>
                  <a:pt x="325259" y="228600"/>
                </a:moveTo>
                <a:lnTo>
                  <a:pt x="325161" y="228370"/>
                </a:lnTo>
                <a:lnTo>
                  <a:pt x="325259" y="228600"/>
                </a:lnTo>
                <a:close/>
              </a:path>
              <a:path w="344804" h="308610">
                <a:moveTo>
                  <a:pt x="325236" y="228973"/>
                </a:moveTo>
                <a:lnTo>
                  <a:pt x="325189" y="228600"/>
                </a:lnTo>
                <a:lnTo>
                  <a:pt x="325236" y="228973"/>
                </a:lnTo>
                <a:close/>
              </a:path>
              <a:path w="344804" h="308610">
                <a:moveTo>
                  <a:pt x="325288" y="229265"/>
                </a:moveTo>
                <a:lnTo>
                  <a:pt x="325221" y="228600"/>
                </a:lnTo>
                <a:lnTo>
                  <a:pt x="325361" y="228600"/>
                </a:lnTo>
                <a:lnTo>
                  <a:pt x="325288" y="229265"/>
                </a:lnTo>
                <a:close/>
              </a:path>
              <a:path w="344804" h="308610">
                <a:moveTo>
                  <a:pt x="325311" y="229316"/>
                </a:moveTo>
                <a:lnTo>
                  <a:pt x="325361" y="228600"/>
                </a:lnTo>
                <a:lnTo>
                  <a:pt x="325500" y="228600"/>
                </a:lnTo>
                <a:lnTo>
                  <a:pt x="325311" y="229316"/>
                </a:lnTo>
                <a:close/>
              </a:path>
              <a:path w="344804" h="308610">
                <a:moveTo>
                  <a:pt x="325327" y="229654"/>
                </a:moveTo>
                <a:lnTo>
                  <a:pt x="325402" y="228973"/>
                </a:lnTo>
                <a:lnTo>
                  <a:pt x="325500" y="228600"/>
                </a:lnTo>
                <a:lnTo>
                  <a:pt x="325327" y="229654"/>
                </a:lnTo>
                <a:close/>
              </a:path>
              <a:path w="344804" h="308610">
                <a:moveTo>
                  <a:pt x="325291" y="229869"/>
                </a:moveTo>
                <a:lnTo>
                  <a:pt x="325299" y="229479"/>
                </a:lnTo>
                <a:lnTo>
                  <a:pt x="325291" y="229869"/>
                </a:lnTo>
                <a:close/>
              </a:path>
              <a:path w="344804" h="308610">
                <a:moveTo>
                  <a:pt x="325125" y="230018"/>
                </a:moveTo>
                <a:lnTo>
                  <a:pt x="325258" y="229516"/>
                </a:lnTo>
                <a:lnTo>
                  <a:pt x="325221" y="229869"/>
                </a:lnTo>
                <a:lnTo>
                  <a:pt x="325125" y="230018"/>
                </a:lnTo>
                <a:close/>
              </a:path>
              <a:path w="344804" h="308610">
                <a:moveTo>
                  <a:pt x="325272" y="229869"/>
                </a:moveTo>
                <a:lnTo>
                  <a:pt x="325258" y="229531"/>
                </a:lnTo>
                <a:lnTo>
                  <a:pt x="325272" y="229869"/>
                </a:lnTo>
                <a:close/>
              </a:path>
              <a:path w="344804" h="308610">
                <a:moveTo>
                  <a:pt x="325240" y="230180"/>
                </a:moveTo>
                <a:lnTo>
                  <a:pt x="325323" y="229672"/>
                </a:lnTo>
                <a:lnTo>
                  <a:pt x="325348" y="229869"/>
                </a:lnTo>
                <a:lnTo>
                  <a:pt x="325513" y="229869"/>
                </a:lnTo>
                <a:lnTo>
                  <a:pt x="325240" y="230180"/>
                </a:lnTo>
                <a:close/>
              </a:path>
              <a:path w="344804" h="308610">
                <a:moveTo>
                  <a:pt x="325013" y="230437"/>
                </a:moveTo>
                <a:lnTo>
                  <a:pt x="325124" y="230022"/>
                </a:lnTo>
                <a:lnTo>
                  <a:pt x="325221" y="229869"/>
                </a:lnTo>
                <a:lnTo>
                  <a:pt x="325179" y="230249"/>
                </a:lnTo>
                <a:lnTo>
                  <a:pt x="325013" y="230437"/>
                </a:lnTo>
                <a:close/>
              </a:path>
              <a:path w="344804" h="308610">
                <a:moveTo>
                  <a:pt x="325179" y="230249"/>
                </a:moveTo>
                <a:lnTo>
                  <a:pt x="325221" y="229869"/>
                </a:lnTo>
                <a:lnTo>
                  <a:pt x="325179" y="230249"/>
                </a:lnTo>
                <a:close/>
              </a:path>
              <a:path w="344804" h="308610">
                <a:moveTo>
                  <a:pt x="325193" y="230462"/>
                </a:moveTo>
                <a:lnTo>
                  <a:pt x="325240" y="230180"/>
                </a:lnTo>
                <a:lnTo>
                  <a:pt x="325513" y="229869"/>
                </a:lnTo>
                <a:lnTo>
                  <a:pt x="325193" y="230462"/>
                </a:lnTo>
                <a:close/>
              </a:path>
              <a:path w="344804" h="308610">
                <a:moveTo>
                  <a:pt x="324827" y="231139"/>
                </a:moveTo>
                <a:lnTo>
                  <a:pt x="325013" y="230437"/>
                </a:lnTo>
                <a:lnTo>
                  <a:pt x="325179" y="230249"/>
                </a:lnTo>
                <a:lnTo>
                  <a:pt x="325146" y="230549"/>
                </a:lnTo>
                <a:lnTo>
                  <a:pt x="324827" y="231139"/>
                </a:lnTo>
                <a:close/>
              </a:path>
              <a:path w="344804" h="308610">
                <a:moveTo>
                  <a:pt x="324827" y="231139"/>
                </a:moveTo>
                <a:lnTo>
                  <a:pt x="324408" y="231139"/>
                </a:lnTo>
                <a:lnTo>
                  <a:pt x="325013" y="230437"/>
                </a:lnTo>
                <a:lnTo>
                  <a:pt x="324827" y="231139"/>
                </a:lnTo>
                <a:close/>
              </a:path>
              <a:path w="344804" h="308610">
                <a:moveTo>
                  <a:pt x="325081" y="231139"/>
                </a:moveTo>
                <a:lnTo>
                  <a:pt x="324827" y="231139"/>
                </a:lnTo>
                <a:lnTo>
                  <a:pt x="325146" y="230549"/>
                </a:lnTo>
                <a:lnTo>
                  <a:pt x="325081" y="231139"/>
                </a:lnTo>
                <a:close/>
              </a:path>
              <a:path w="344804" h="308610">
                <a:moveTo>
                  <a:pt x="324336" y="231252"/>
                </a:moveTo>
                <a:close/>
              </a:path>
              <a:path w="344804" h="308610">
                <a:moveTo>
                  <a:pt x="323596" y="232410"/>
                </a:moveTo>
                <a:lnTo>
                  <a:pt x="324336" y="231252"/>
                </a:lnTo>
                <a:lnTo>
                  <a:pt x="323596" y="232410"/>
                </a:lnTo>
                <a:close/>
              </a:path>
              <a:path w="344804" h="308610">
                <a:moveTo>
                  <a:pt x="343801" y="233679"/>
                </a:moveTo>
                <a:lnTo>
                  <a:pt x="322237" y="233679"/>
                </a:lnTo>
                <a:lnTo>
                  <a:pt x="324336" y="231252"/>
                </a:lnTo>
                <a:lnTo>
                  <a:pt x="323596" y="232410"/>
                </a:lnTo>
                <a:lnTo>
                  <a:pt x="344068" y="232410"/>
                </a:lnTo>
                <a:lnTo>
                  <a:pt x="343801" y="233679"/>
                </a:lnTo>
                <a:close/>
              </a:path>
              <a:path w="344804" h="308610">
                <a:moveTo>
                  <a:pt x="280949" y="270510"/>
                </a:moveTo>
                <a:lnTo>
                  <a:pt x="227342" y="270510"/>
                </a:lnTo>
                <a:lnTo>
                  <a:pt x="270230" y="254000"/>
                </a:lnTo>
                <a:lnTo>
                  <a:pt x="279946" y="250189"/>
                </a:lnTo>
                <a:lnTo>
                  <a:pt x="298094" y="245110"/>
                </a:lnTo>
                <a:lnTo>
                  <a:pt x="297764" y="245110"/>
                </a:lnTo>
                <a:lnTo>
                  <a:pt x="306019" y="242570"/>
                </a:lnTo>
                <a:lnTo>
                  <a:pt x="305498" y="242570"/>
                </a:lnTo>
                <a:lnTo>
                  <a:pt x="313004" y="238760"/>
                </a:lnTo>
                <a:lnTo>
                  <a:pt x="312445" y="238760"/>
                </a:lnTo>
                <a:lnTo>
                  <a:pt x="315861" y="237489"/>
                </a:lnTo>
                <a:lnTo>
                  <a:pt x="315391" y="237489"/>
                </a:lnTo>
                <a:lnTo>
                  <a:pt x="318579" y="236220"/>
                </a:lnTo>
                <a:lnTo>
                  <a:pt x="318020" y="236220"/>
                </a:lnTo>
                <a:lnTo>
                  <a:pt x="320941" y="234950"/>
                </a:lnTo>
                <a:lnTo>
                  <a:pt x="320306" y="234950"/>
                </a:lnTo>
                <a:lnTo>
                  <a:pt x="322960" y="232410"/>
                </a:lnTo>
                <a:lnTo>
                  <a:pt x="322237" y="233679"/>
                </a:lnTo>
                <a:lnTo>
                  <a:pt x="343801" y="233679"/>
                </a:lnTo>
                <a:lnTo>
                  <a:pt x="324650" y="254000"/>
                </a:lnTo>
                <a:lnTo>
                  <a:pt x="320700" y="256539"/>
                </a:lnTo>
                <a:lnTo>
                  <a:pt x="312661" y="260350"/>
                </a:lnTo>
                <a:lnTo>
                  <a:pt x="303999" y="262889"/>
                </a:lnTo>
                <a:lnTo>
                  <a:pt x="285711" y="269239"/>
                </a:lnTo>
                <a:lnTo>
                  <a:pt x="280949" y="270510"/>
                </a:lnTo>
                <a:close/>
              </a:path>
              <a:path w="344804" h="308610">
                <a:moveTo>
                  <a:pt x="276161" y="271779"/>
                </a:moveTo>
                <a:lnTo>
                  <a:pt x="220154" y="271779"/>
                </a:lnTo>
                <a:lnTo>
                  <a:pt x="227660" y="269239"/>
                </a:lnTo>
                <a:lnTo>
                  <a:pt x="227342" y="270510"/>
                </a:lnTo>
                <a:lnTo>
                  <a:pt x="280949" y="270510"/>
                </a:lnTo>
                <a:lnTo>
                  <a:pt x="276161" y="271779"/>
                </a:lnTo>
                <a:close/>
              </a:path>
              <a:path w="344804" h="308610">
                <a:moveTo>
                  <a:pt x="330" y="308610"/>
                </a:moveTo>
                <a:lnTo>
                  <a:pt x="0" y="289560"/>
                </a:lnTo>
                <a:lnTo>
                  <a:pt x="27444" y="288289"/>
                </a:lnTo>
                <a:lnTo>
                  <a:pt x="45605" y="288289"/>
                </a:lnTo>
                <a:lnTo>
                  <a:pt x="55321" y="287020"/>
                </a:lnTo>
                <a:lnTo>
                  <a:pt x="64795" y="287020"/>
                </a:lnTo>
                <a:lnTo>
                  <a:pt x="74015" y="285750"/>
                </a:lnTo>
                <a:lnTo>
                  <a:pt x="82003" y="285750"/>
                </a:lnTo>
                <a:lnTo>
                  <a:pt x="112661" y="281939"/>
                </a:lnTo>
                <a:lnTo>
                  <a:pt x="121310" y="280670"/>
                </a:lnTo>
                <a:lnTo>
                  <a:pt x="178904" y="280670"/>
                </a:lnTo>
                <a:lnTo>
                  <a:pt x="187325" y="279400"/>
                </a:lnTo>
                <a:lnTo>
                  <a:pt x="191173" y="279400"/>
                </a:lnTo>
                <a:lnTo>
                  <a:pt x="196024" y="278129"/>
                </a:lnTo>
                <a:lnTo>
                  <a:pt x="195668" y="278129"/>
                </a:lnTo>
                <a:lnTo>
                  <a:pt x="205092" y="276860"/>
                </a:lnTo>
                <a:lnTo>
                  <a:pt x="204647" y="276860"/>
                </a:lnTo>
                <a:lnTo>
                  <a:pt x="213118" y="274320"/>
                </a:lnTo>
                <a:lnTo>
                  <a:pt x="212686" y="274320"/>
                </a:lnTo>
                <a:lnTo>
                  <a:pt x="220522" y="271779"/>
                </a:lnTo>
                <a:lnTo>
                  <a:pt x="276390" y="271779"/>
                </a:lnTo>
                <a:lnTo>
                  <a:pt x="266661" y="275589"/>
                </a:lnTo>
                <a:lnTo>
                  <a:pt x="266953" y="275589"/>
                </a:lnTo>
                <a:lnTo>
                  <a:pt x="234022" y="288289"/>
                </a:lnTo>
                <a:lnTo>
                  <a:pt x="226174" y="290829"/>
                </a:lnTo>
                <a:lnTo>
                  <a:pt x="217944" y="293370"/>
                </a:lnTo>
                <a:lnTo>
                  <a:pt x="209029" y="294639"/>
                </a:lnTo>
                <a:lnTo>
                  <a:pt x="199199" y="297179"/>
                </a:lnTo>
                <a:lnTo>
                  <a:pt x="194043" y="298450"/>
                </a:lnTo>
                <a:lnTo>
                  <a:pt x="189153" y="298450"/>
                </a:lnTo>
                <a:lnTo>
                  <a:pt x="180263" y="299720"/>
                </a:lnTo>
                <a:lnTo>
                  <a:pt x="122986" y="299720"/>
                </a:lnTo>
                <a:lnTo>
                  <a:pt x="114503" y="300989"/>
                </a:lnTo>
                <a:lnTo>
                  <a:pt x="114680" y="300989"/>
                </a:lnTo>
                <a:lnTo>
                  <a:pt x="99339" y="302260"/>
                </a:lnTo>
                <a:lnTo>
                  <a:pt x="84048" y="304800"/>
                </a:lnTo>
                <a:lnTo>
                  <a:pt x="75552" y="304800"/>
                </a:lnTo>
                <a:lnTo>
                  <a:pt x="66167" y="306070"/>
                </a:lnTo>
                <a:lnTo>
                  <a:pt x="56235" y="306070"/>
                </a:lnTo>
                <a:lnTo>
                  <a:pt x="46393" y="307339"/>
                </a:lnTo>
                <a:lnTo>
                  <a:pt x="27838" y="307339"/>
                </a:lnTo>
                <a:lnTo>
                  <a:pt x="330" y="308610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99533" y="5149215"/>
            <a:ext cx="254000" cy="325120"/>
          </a:xfrm>
          <a:custGeom>
            <a:avLst/>
            <a:gdLst/>
            <a:ahLst/>
            <a:cxnLst/>
            <a:rect l="l" t="t" r="r" b="b"/>
            <a:pathLst>
              <a:path w="254000" h="325120">
                <a:moveTo>
                  <a:pt x="80292" y="45720"/>
                </a:moveTo>
                <a:lnTo>
                  <a:pt x="60502" y="45720"/>
                </a:lnTo>
                <a:lnTo>
                  <a:pt x="63004" y="36829"/>
                </a:lnTo>
                <a:lnTo>
                  <a:pt x="64554" y="33020"/>
                </a:lnTo>
                <a:lnTo>
                  <a:pt x="65798" y="29210"/>
                </a:lnTo>
                <a:lnTo>
                  <a:pt x="67322" y="26670"/>
                </a:lnTo>
                <a:lnTo>
                  <a:pt x="69227" y="24129"/>
                </a:lnTo>
                <a:lnTo>
                  <a:pt x="71539" y="21589"/>
                </a:lnTo>
                <a:lnTo>
                  <a:pt x="74244" y="20320"/>
                </a:lnTo>
                <a:lnTo>
                  <a:pt x="77304" y="17779"/>
                </a:lnTo>
                <a:lnTo>
                  <a:pt x="80568" y="16510"/>
                </a:lnTo>
                <a:lnTo>
                  <a:pt x="83858" y="13970"/>
                </a:lnTo>
                <a:lnTo>
                  <a:pt x="87172" y="13970"/>
                </a:lnTo>
                <a:lnTo>
                  <a:pt x="93776" y="11429"/>
                </a:lnTo>
                <a:lnTo>
                  <a:pt x="103441" y="11429"/>
                </a:lnTo>
                <a:lnTo>
                  <a:pt x="116243" y="10160"/>
                </a:lnTo>
                <a:lnTo>
                  <a:pt x="122135" y="10160"/>
                </a:lnTo>
                <a:lnTo>
                  <a:pt x="129120" y="8889"/>
                </a:lnTo>
                <a:lnTo>
                  <a:pt x="128638" y="8889"/>
                </a:lnTo>
                <a:lnTo>
                  <a:pt x="135343" y="7620"/>
                </a:lnTo>
                <a:lnTo>
                  <a:pt x="140970" y="7620"/>
                </a:lnTo>
                <a:lnTo>
                  <a:pt x="163449" y="2539"/>
                </a:lnTo>
                <a:lnTo>
                  <a:pt x="169913" y="1270"/>
                </a:lnTo>
                <a:lnTo>
                  <a:pt x="177012" y="0"/>
                </a:lnTo>
                <a:lnTo>
                  <a:pt x="226453" y="0"/>
                </a:lnTo>
                <a:lnTo>
                  <a:pt x="225590" y="19050"/>
                </a:lnTo>
                <a:lnTo>
                  <a:pt x="179044" y="19050"/>
                </a:lnTo>
                <a:lnTo>
                  <a:pt x="172326" y="20320"/>
                </a:lnTo>
                <a:lnTo>
                  <a:pt x="167068" y="20320"/>
                </a:lnTo>
                <a:lnTo>
                  <a:pt x="156032" y="22860"/>
                </a:lnTo>
                <a:lnTo>
                  <a:pt x="156222" y="22860"/>
                </a:lnTo>
                <a:lnTo>
                  <a:pt x="145084" y="25400"/>
                </a:lnTo>
                <a:lnTo>
                  <a:pt x="138810" y="26670"/>
                </a:lnTo>
                <a:lnTo>
                  <a:pt x="131737" y="27939"/>
                </a:lnTo>
                <a:lnTo>
                  <a:pt x="124244" y="29210"/>
                </a:lnTo>
                <a:lnTo>
                  <a:pt x="117119" y="29210"/>
                </a:lnTo>
                <a:lnTo>
                  <a:pt x="104368" y="30479"/>
                </a:lnTo>
                <a:lnTo>
                  <a:pt x="97027" y="30479"/>
                </a:lnTo>
                <a:lnTo>
                  <a:pt x="94259" y="31750"/>
                </a:lnTo>
                <a:lnTo>
                  <a:pt x="90931" y="31750"/>
                </a:lnTo>
                <a:lnTo>
                  <a:pt x="88392" y="33020"/>
                </a:lnTo>
                <a:lnTo>
                  <a:pt x="89166" y="33020"/>
                </a:lnTo>
                <a:lnTo>
                  <a:pt x="86702" y="34289"/>
                </a:lnTo>
                <a:lnTo>
                  <a:pt x="86131" y="34289"/>
                </a:lnTo>
                <a:lnTo>
                  <a:pt x="85197" y="35560"/>
                </a:lnTo>
                <a:lnTo>
                  <a:pt x="83540" y="36829"/>
                </a:lnTo>
                <a:lnTo>
                  <a:pt x="83037" y="38003"/>
                </a:lnTo>
                <a:lnTo>
                  <a:pt x="82092" y="39370"/>
                </a:lnTo>
                <a:lnTo>
                  <a:pt x="82448" y="39370"/>
                </a:lnTo>
                <a:lnTo>
                  <a:pt x="81567" y="41910"/>
                </a:lnTo>
                <a:lnTo>
                  <a:pt x="81254" y="41910"/>
                </a:lnTo>
                <a:lnTo>
                  <a:pt x="80292" y="45720"/>
                </a:lnTo>
                <a:close/>
              </a:path>
              <a:path w="254000" h="325120">
                <a:moveTo>
                  <a:pt x="140970" y="7620"/>
                </a:moveTo>
                <a:lnTo>
                  <a:pt x="135089" y="7620"/>
                </a:lnTo>
                <a:lnTo>
                  <a:pt x="141160" y="6350"/>
                </a:lnTo>
                <a:lnTo>
                  <a:pt x="140970" y="7620"/>
                </a:lnTo>
                <a:close/>
              </a:path>
              <a:path w="254000" h="325120">
                <a:moveTo>
                  <a:pt x="90208" y="33020"/>
                </a:moveTo>
                <a:lnTo>
                  <a:pt x="90931" y="31750"/>
                </a:lnTo>
                <a:lnTo>
                  <a:pt x="92824" y="31750"/>
                </a:lnTo>
                <a:lnTo>
                  <a:pt x="90208" y="33020"/>
                </a:lnTo>
                <a:close/>
              </a:path>
              <a:path w="254000" h="325120">
                <a:moveTo>
                  <a:pt x="85280" y="35560"/>
                </a:moveTo>
                <a:lnTo>
                  <a:pt x="86131" y="34289"/>
                </a:lnTo>
                <a:lnTo>
                  <a:pt x="87502" y="34289"/>
                </a:lnTo>
                <a:lnTo>
                  <a:pt x="85280" y="35560"/>
                </a:lnTo>
                <a:close/>
              </a:path>
              <a:path w="254000" h="325120">
                <a:moveTo>
                  <a:pt x="84264" y="36829"/>
                </a:moveTo>
                <a:lnTo>
                  <a:pt x="85089" y="35560"/>
                </a:lnTo>
                <a:lnTo>
                  <a:pt x="84264" y="36829"/>
                </a:lnTo>
                <a:close/>
              </a:path>
              <a:path w="254000" h="325120">
                <a:moveTo>
                  <a:pt x="82994" y="38100"/>
                </a:moveTo>
                <a:lnTo>
                  <a:pt x="83565" y="36829"/>
                </a:lnTo>
                <a:lnTo>
                  <a:pt x="83090" y="38003"/>
                </a:lnTo>
                <a:close/>
              </a:path>
              <a:path w="254000" h="325120">
                <a:moveTo>
                  <a:pt x="83090" y="38003"/>
                </a:moveTo>
                <a:lnTo>
                  <a:pt x="83565" y="36829"/>
                </a:lnTo>
                <a:lnTo>
                  <a:pt x="84264" y="36829"/>
                </a:lnTo>
                <a:lnTo>
                  <a:pt x="83090" y="38003"/>
                </a:lnTo>
                <a:close/>
              </a:path>
              <a:path w="254000" h="325120">
                <a:moveTo>
                  <a:pt x="83051" y="38100"/>
                </a:moveTo>
                <a:close/>
              </a:path>
              <a:path w="254000" h="325120">
                <a:moveTo>
                  <a:pt x="82537" y="39370"/>
                </a:moveTo>
                <a:lnTo>
                  <a:pt x="82943" y="38100"/>
                </a:lnTo>
                <a:lnTo>
                  <a:pt x="82537" y="39370"/>
                </a:lnTo>
                <a:close/>
              </a:path>
              <a:path w="254000" h="325120">
                <a:moveTo>
                  <a:pt x="81127" y="43179"/>
                </a:moveTo>
                <a:lnTo>
                  <a:pt x="81254" y="41910"/>
                </a:lnTo>
                <a:lnTo>
                  <a:pt x="81567" y="41910"/>
                </a:lnTo>
                <a:lnTo>
                  <a:pt x="81127" y="43179"/>
                </a:lnTo>
                <a:close/>
              </a:path>
              <a:path w="254000" h="325120">
                <a:moveTo>
                  <a:pt x="79330" y="49529"/>
                </a:moveTo>
                <a:lnTo>
                  <a:pt x="58991" y="49529"/>
                </a:lnTo>
                <a:lnTo>
                  <a:pt x="60832" y="44450"/>
                </a:lnTo>
                <a:lnTo>
                  <a:pt x="60502" y="45720"/>
                </a:lnTo>
                <a:lnTo>
                  <a:pt x="80292" y="45720"/>
                </a:lnTo>
                <a:lnTo>
                  <a:pt x="79330" y="49529"/>
                </a:lnTo>
                <a:close/>
              </a:path>
              <a:path w="254000" h="325120">
                <a:moveTo>
                  <a:pt x="32266" y="146050"/>
                </a:moveTo>
                <a:lnTo>
                  <a:pt x="13042" y="146050"/>
                </a:lnTo>
                <a:lnTo>
                  <a:pt x="14389" y="137160"/>
                </a:lnTo>
                <a:lnTo>
                  <a:pt x="23050" y="99060"/>
                </a:lnTo>
                <a:lnTo>
                  <a:pt x="24714" y="95250"/>
                </a:lnTo>
                <a:lnTo>
                  <a:pt x="26847" y="90170"/>
                </a:lnTo>
                <a:lnTo>
                  <a:pt x="29603" y="85089"/>
                </a:lnTo>
                <a:lnTo>
                  <a:pt x="32969" y="80010"/>
                </a:lnTo>
                <a:lnTo>
                  <a:pt x="36652" y="74929"/>
                </a:lnTo>
                <a:lnTo>
                  <a:pt x="40424" y="71120"/>
                </a:lnTo>
                <a:lnTo>
                  <a:pt x="51358" y="59689"/>
                </a:lnTo>
                <a:lnTo>
                  <a:pt x="51003" y="59689"/>
                </a:lnTo>
                <a:lnTo>
                  <a:pt x="54533" y="55879"/>
                </a:lnTo>
                <a:lnTo>
                  <a:pt x="54114" y="55879"/>
                </a:lnTo>
                <a:lnTo>
                  <a:pt x="57505" y="52070"/>
                </a:lnTo>
                <a:lnTo>
                  <a:pt x="57061" y="52070"/>
                </a:lnTo>
                <a:lnTo>
                  <a:pt x="58559" y="50800"/>
                </a:lnTo>
                <a:lnTo>
                  <a:pt x="58178" y="50800"/>
                </a:lnTo>
                <a:lnTo>
                  <a:pt x="59410" y="48260"/>
                </a:lnTo>
                <a:lnTo>
                  <a:pt x="58991" y="49529"/>
                </a:lnTo>
                <a:lnTo>
                  <a:pt x="79330" y="49529"/>
                </a:lnTo>
                <a:lnTo>
                  <a:pt x="78689" y="52070"/>
                </a:lnTo>
                <a:lnTo>
                  <a:pt x="76479" y="57150"/>
                </a:lnTo>
                <a:lnTo>
                  <a:pt x="74841" y="59689"/>
                </a:lnTo>
                <a:lnTo>
                  <a:pt x="72936" y="63500"/>
                </a:lnTo>
                <a:lnTo>
                  <a:pt x="69113" y="68579"/>
                </a:lnTo>
                <a:lnTo>
                  <a:pt x="65176" y="72389"/>
                </a:lnTo>
                <a:lnTo>
                  <a:pt x="57759" y="80010"/>
                </a:lnTo>
                <a:lnTo>
                  <a:pt x="54216" y="83820"/>
                </a:lnTo>
                <a:lnTo>
                  <a:pt x="54482" y="83820"/>
                </a:lnTo>
                <a:lnTo>
                  <a:pt x="52205" y="86360"/>
                </a:lnTo>
                <a:lnTo>
                  <a:pt x="51485" y="86360"/>
                </a:lnTo>
                <a:lnTo>
                  <a:pt x="49075" y="90170"/>
                </a:lnTo>
                <a:lnTo>
                  <a:pt x="48780" y="90170"/>
                </a:lnTo>
                <a:lnTo>
                  <a:pt x="46580" y="93979"/>
                </a:lnTo>
                <a:lnTo>
                  <a:pt x="46215" y="93979"/>
                </a:lnTo>
                <a:lnTo>
                  <a:pt x="44376" y="97789"/>
                </a:lnTo>
                <a:lnTo>
                  <a:pt x="44018" y="97789"/>
                </a:lnTo>
                <a:lnTo>
                  <a:pt x="42608" y="101600"/>
                </a:lnTo>
                <a:lnTo>
                  <a:pt x="42392" y="101600"/>
                </a:lnTo>
                <a:lnTo>
                  <a:pt x="40957" y="105410"/>
                </a:lnTo>
                <a:lnTo>
                  <a:pt x="41148" y="105410"/>
                </a:lnTo>
                <a:lnTo>
                  <a:pt x="40043" y="107950"/>
                </a:lnTo>
                <a:lnTo>
                  <a:pt x="40208" y="107950"/>
                </a:lnTo>
                <a:lnTo>
                  <a:pt x="38430" y="115570"/>
                </a:lnTo>
                <a:lnTo>
                  <a:pt x="36474" y="124460"/>
                </a:lnTo>
                <a:lnTo>
                  <a:pt x="34788" y="132079"/>
                </a:lnTo>
                <a:lnTo>
                  <a:pt x="34582" y="132079"/>
                </a:lnTo>
                <a:lnTo>
                  <a:pt x="33159" y="140970"/>
                </a:lnTo>
                <a:lnTo>
                  <a:pt x="32266" y="146050"/>
                </a:lnTo>
                <a:close/>
              </a:path>
              <a:path w="254000" h="325120">
                <a:moveTo>
                  <a:pt x="51066" y="87629"/>
                </a:moveTo>
                <a:lnTo>
                  <a:pt x="51485" y="86360"/>
                </a:lnTo>
                <a:lnTo>
                  <a:pt x="52205" y="86360"/>
                </a:lnTo>
                <a:lnTo>
                  <a:pt x="51066" y="87629"/>
                </a:lnTo>
                <a:close/>
              </a:path>
              <a:path w="254000" h="325120">
                <a:moveTo>
                  <a:pt x="48272" y="91439"/>
                </a:moveTo>
                <a:lnTo>
                  <a:pt x="48780" y="90170"/>
                </a:lnTo>
                <a:lnTo>
                  <a:pt x="49075" y="90170"/>
                </a:lnTo>
                <a:lnTo>
                  <a:pt x="48272" y="91439"/>
                </a:lnTo>
                <a:close/>
              </a:path>
              <a:path w="254000" h="325120">
                <a:moveTo>
                  <a:pt x="45847" y="95250"/>
                </a:moveTo>
                <a:lnTo>
                  <a:pt x="46215" y="93979"/>
                </a:lnTo>
                <a:lnTo>
                  <a:pt x="46580" y="93979"/>
                </a:lnTo>
                <a:lnTo>
                  <a:pt x="45847" y="95250"/>
                </a:lnTo>
                <a:close/>
              </a:path>
              <a:path w="254000" h="325120">
                <a:moveTo>
                  <a:pt x="43764" y="99060"/>
                </a:moveTo>
                <a:lnTo>
                  <a:pt x="44018" y="97789"/>
                </a:lnTo>
                <a:lnTo>
                  <a:pt x="44376" y="97789"/>
                </a:lnTo>
                <a:lnTo>
                  <a:pt x="43764" y="99060"/>
                </a:lnTo>
                <a:close/>
              </a:path>
              <a:path w="254000" h="325120">
                <a:moveTo>
                  <a:pt x="42138" y="102870"/>
                </a:moveTo>
                <a:lnTo>
                  <a:pt x="42392" y="101600"/>
                </a:lnTo>
                <a:lnTo>
                  <a:pt x="42608" y="101600"/>
                </a:lnTo>
                <a:lnTo>
                  <a:pt x="42138" y="102870"/>
                </a:lnTo>
                <a:close/>
              </a:path>
              <a:path w="254000" h="325120">
                <a:moveTo>
                  <a:pt x="34505" y="133350"/>
                </a:moveTo>
                <a:lnTo>
                  <a:pt x="34582" y="132079"/>
                </a:lnTo>
                <a:lnTo>
                  <a:pt x="34788" y="132079"/>
                </a:lnTo>
                <a:lnTo>
                  <a:pt x="34505" y="133350"/>
                </a:lnTo>
                <a:close/>
              </a:path>
              <a:path w="254000" h="325120">
                <a:moveTo>
                  <a:pt x="30702" y="154939"/>
                </a:moveTo>
                <a:lnTo>
                  <a:pt x="11353" y="154939"/>
                </a:lnTo>
                <a:lnTo>
                  <a:pt x="13080" y="144779"/>
                </a:lnTo>
                <a:lnTo>
                  <a:pt x="13042" y="146050"/>
                </a:lnTo>
                <a:lnTo>
                  <a:pt x="32266" y="146050"/>
                </a:lnTo>
                <a:lnTo>
                  <a:pt x="30702" y="154939"/>
                </a:lnTo>
                <a:close/>
              </a:path>
              <a:path w="254000" h="325120">
                <a:moveTo>
                  <a:pt x="23211" y="222250"/>
                </a:moveTo>
                <a:lnTo>
                  <a:pt x="4152" y="222250"/>
                </a:lnTo>
                <a:lnTo>
                  <a:pt x="4267" y="219710"/>
                </a:lnTo>
                <a:lnTo>
                  <a:pt x="4063" y="212089"/>
                </a:lnTo>
                <a:lnTo>
                  <a:pt x="3733" y="204470"/>
                </a:lnTo>
                <a:lnTo>
                  <a:pt x="3670" y="196850"/>
                </a:lnTo>
                <a:lnTo>
                  <a:pt x="9436" y="162560"/>
                </a:lnTo>
                <a:lnTo>
                  <a:pt x="11442" y="153670"/>
                </a:lnTo>
                <a:lnTo>
                  <a:pt x="11353" y="154939"/>
                </a:lnTo>
                <a:lnTo>
                  <a:pt x="30702" y="154939"/>
                </a:lnTo>
                <a:lnTo>
                  <a:pt x="30035" y="158750"/>
                </a:lnTo>
                <a:lnTo>
                  <a:pt x="27901" y="167639"/>
                </a:lnTo>
                <a:lnTo>
                  <a:pt x="26261" y="173989"/>
                </a:lnTo>
                <a:lnTo>
                  <a:pt x="26009" y="173989"/>
                </a:lnTo>
                <a:lnTo>
                  <a:pt x="24333" y="181610"/>
                </a:lnTo>
                <a:lnTo>
                  <a:pt x="23749" y="185420"/>
                </a:lnTo>
                <a:lnTo>
                  <a:pt x="23228" y="189229"/>
                </a:lnTo>
                <a:lnTo>
                  <a:pt x="22872" y="193039"/>
                </a:lnTo>
                <a:lnTo>
                  <a:pt x="22707" y="196850"/>
                </a:lnTo>
                <a:lnTo>
                  <a:pt x="22771" y="203200"/>
                </a:lnTo>
                <a:lnTo>
                  <a:pt x="23101" y="210820"/>
                </a:lnTo>
                <a:lnTo>
                  <a:pt x="23304" y="219710"/>
                </a:lnTo>
                <a:lnTo>
                  <a:pt x="23211" y="222250"/>
                </a:lnTo>
                <a:close/>
              </a:path>
              <a:path w="254000" h="325120">
                <a:moveTo>
                  <a:pt x="25933" y="175260"/>
                </a:moveTo>
                <a:lnTo>
                  <a:pt x="26009" y="173989"/>
                </a:lnTo>
                <a:lnTo>
                  <a:pt x="26261" y="173989"/>
                </a:lnTo>
                <a:lnTo>
                  <a:pt x="25933" y="175260"/>
                </a:lnTo>
                <a:close/>
              </a:path>
              <a:path w="254000" h="325120">
                <a:moveTo>
                  <a:pt x="4240" y="220310"/>
                </a:moveTo>
                <a:lnTo>
                  <a:pt x="4227" y="219710"/>
                </a:lnTo>
                <a:lnTo>
                  <a:pt x="4240" y="220310"/>
                </a:lnTo>
                <a:close/>
              </a:path>
              <a:path w="254000" h="325120">
                <a:moveTo>
                  <a:pt x="4254" y="220979"/>
                </a:moveTo>
                <a:lnTo>
                  <a:pt x="4240" y="220310"/>
                </a:lnTo>
                <a:lnTo>
                  <a:pt x="4254" y="220979"/>
                </a:lnTo>
                <a:close/>
              </a:path>
              <a:path w="254000" h="325120">
                <a:moveTo>
                  <a:pt x="4205" y="221070"/>
                </a:moveTo>
                <a:close/>
              </a:path>
              <a:path w="254000" h="325120">
                <a:moveTo>
                  <a:pt x="89941" y="287020"/>
                </a:moveTo>
                <a:lnTo>
                  <a:pt x="50292" y="287020"/>
                </a:lnTo>
                <a:lnTo>
                  <a:pt x="43306" y="283210"/>
                </a:lnTo>
                <a:lnTo>
                  <a:pt x="29933" y="278129"/>
                </a:lnTo>
                <a:lnTo>
                  <a:pt x="1041" y="250189"/>
                </a:lnTo>
                <a:lnTo>
                  <a:pt x="0" y="241300"/>
                </a:lnTo>
                <a:lnTo>
                  <a:pt x="850" y="234950"/>
                </a:lnTo>
                <a:lnTo>
                  <a:pt x="3225" y="227329"/>
                </a:lnTo>
                <a:lnTo>
                  <a:pt x="4076" y="223520"/>
                </a:lnTo>
                <a:lnTo>
                  <a:pt x="3924" y="223520"/>
                </a:lnTo>
                <a:lnTo>
                  <a:pt x="4205" y="221070"/>
                </a:lnTo>
                <a:lnTo>
                  <a:pt x="4152" y="222250"/>
                </a:lnTo>
                <a:lnTo>
                  <a:pt x="23211" y="222250"/>
                </a:lnTo>
                <a:lnTo>
                  <a:pt x="23164" y="223520"/>
                </a:lnTo>
                <a:lnTo>
                  <a:pt x="22783" y="226060"/>
                </a:lnTo>
                <a:lnTo>
                  <a:pt x="21666" y="231139"/>
                </a:lnTo>
                <a:lnTo>
                  <a:pt x="19316" y="240029"/>
                </a:lnTo>
                <a:lnTo>
                  <a:pt x="19481" y="240029"/>
                </a:lnTo>
                <a:lnTo>
                  <a:pt x="19088" y="241300"/>
                </a:lnTo>
                <a:lnTo>
                  <a:pt x="18948" y="242570"/>
                </a:lnTo>
                <a:lnTo>
                  <a:pt x="18948" y="243839"/>
                </a:lnTo>
                <a:lnTo>
                  <a:pt x="19164" y="245110"/>
                </a:lnTo>
                <a:lnTo>
                  <a:pt x="19367" y="245110"/>
                </a:lnTo>
                <a:lnTo>
                  <a:pt x="19888" y="246379"/>
                </a:lnTo>
                <a:lnTo>
                  <a:pt x="20561" y="247650"/>
                </a:lnTo>
                <a:lnTo>
                  <a:pt x="20764" y="247650"/>
                </a:lnTo>
                <a:lnTo>
                  <a:pt x="21564" y="248920"/>
                </a:lnTo>
                <a:lnTo>
                  <a:pt x="21951" y="248920"/>
                </a:lnTo>
                <a:lnTo>
                  <a:pt x="22910" y="250189"/>
                </a:lnTo>
                <a:lnTo>
                  <a:pt x="22351" y="250189"/>
                </a:lnTo>
                <a:lnTo>
                  <a:pt x="24485" y="251460"/>
                </a:lnTo>
                <a:lnTo>
                  <a:pt x="23952" y="251460"/>
                </a:lnTo>
                <a:lnTo>
                  <a:pt x="26263" y="254000"/>
                </a:lnTo>
                <a:lnTo>
                  <a:pt x="27019" y="254000"/>
                </a:lnTo>
                <a:lnTo>
                  <a:pt x="28270" y="255270"/>
                </a:lnTo>
                <a:lnTo>
                  <a:pt x="29468" y="255270"/>
                </a:lnTo>
                <a:lnTo>
                  <a:pt x="33108" y="257810"/>
                </a:lnTo>
                <a:lnTo>
                  <a:pt x="32499" y="257810"/>
                </a:lnTo>
                <a:lnTo>
                  <a:pt x="38506" y="260350"/>
                </a:lnTo>
                <a:lnTo>
                  <a:pt x="38100" y="260350"/>
                </a:lnTo>
                <a:lnTo>
                  <a:pt x="51333" y="266700"/>
                </a:lnTo>
                <a:lnTo>
                  <a:pt x="58483" y="269239"/>
                </a:lnTo>
                <a:lnTo>
                  <a:pt x="65900" y="273050"/>
                </a:lnTo>
                <a:lnTo>
                  <a:pt x="78854" y="280670"/>
                </a:lnTo>
                <a:lnTo>
                  <a:pt x="89941" y="287020"/>
                </a:lnTo>
                <a:close/>
              </a:path>
              <a:path w="254000" h="325120">
                <a:moveTo>
                  <a:pt x="19022" y="242300"/>
                </a:moveTo>
                <a:lnTo>
                  <a:pt x="19037" y="241300"/>
                </a:lnTo>
                <a:lnTo>
                  <a:pt x="19202" y="241300"/>
                </a:lnTo>
                <a:lnTo>
                  <a:pt x="19022" y="242300"/>
                </a:lnTo>
                <a:close/>
              </a:path>
              <a:path w="254000" h="325120">
                <a:moveTo>
                  <a:pt x="19018" y="242570"/>
                </a:moveTo>
                <a:lnTo>
                  <a:pt x="19022" y="242300"/>
                </a:lnTo>
                <a:lnTo>
                  <a:pt x="19018" y="242570"/>
                </a:lnTo>
                <a:close/>
              </a:path>
              <a:path w="254000" h="325120">
                <a:moveTo>
                  <a:pt x="19007" y="243268"/>
                </a:moveTo>
                <a:lnTo>
                  <a:pt x="18948" y="242570"/>
                </a:lnTo>
                <a:lnTo>
                  <a:pt x="19007" y="243268"/>
                </a:lnTo>
                <a:close/>
              </a:path>
              <a:path w="254000" h="325120">
                <a:moveTo>
                  <a:pt x="19056" y="243839"/>
                </a:moveTo>
                <a:lnTo>
                  <a:pt x="19007" y="243268"/>
                </a:lnTo>
                <a:lnTo>
                  <a:pt x="19056" y="243839"/>
                </a:lnTo>
                <a:close/>
              </a:path>
              <a:path w="254000" h="325120">
                <a:moveTo>
                  <a:pt x="19164" y="245110"/>
                </a:moveTo>
                <a:lnTo>
                  <a:pt x="18948" y="243839"/>
                </a:lnTo>
                <a:lnTo>
                  <a:pt x="19086" y="244193"/>
                </a:lnTo>
                <a:lnTo>
                  <a:pt x="19164" y="245110"/>
                </a:lnTo>
                <a:close/>
              </a:path>
              <a:path w="254000" h="325120">
                <a:moveTo>
                  <a:pt x="19086" y="244193"/>
                </a:moveTo>
                <a:lnTo>
                  <a:pt x="18948" y="243839"/>
                </a:lnTo>
                <a:lnTo>
                  <a:pt x="19086" y="244193"/>
                </a:lnTo>
                <a:close/>
              </a:path>
              <a:path w="254000" h="325120">
                <a:moveTo>
                  <a:pt x="19475" y="245110"/>
                </a:moveTo>
                <a:lnTo>
                  <a:pt x="19062" y="243839"/>
                </a:lnTo>
                <a:lnTo>
                  <a:pt x="19475" y="245110"/>
                </a:lnTo>
                <a:close/>
              </a:path>
              <a:path w="254000" h="325120">
                <a:moveTo>
                  <a:pt x="19443" y="245110"/>
                </a:moveTo>
                <a:lnTo>
                  <a:pt x="19164" y="245110"/>
                </a:lnTo>
                <a:lnTo>
                  <a:pt x="19086" y="244193"/>
                </a:lnTo>
                <a:lnTo>
                  <a:pt x="19443" y="245110"/>
                </a:lnTo>
                <a:close/>
              </a:path>
              <a:path w="254000" h="325120">
                <a:moveTo>
                  <a:pt x="19888" y="246379"/>
                </a:moveTo>
                <a:lnTo>
                  <a:pt x="19367" y="245110"/>
                </a:lnTo>
                <a:lnTo>
                  <a:pt x="19717" y="245854"/>
                </a:lnTo>
                <a:lnTo>
                  <a:pt x="19888" y="246379"/>
                </a:lnTo>
                <a:close/>
              </a:path>
              <a:path w="254000" h="325120">
                <a:moveTo>
                  <a:pt x="19717" y="245854"/>
                </a:moveTo>
                <a:lnTo>
                  <a:pt x="19367" y="245110"/>
                </a:lnTo>
                <a:lnTo>
                  <a:pt x="19717" y="245854"/>
                </a:lnTo>
                <a:close/>
              </a:path>
              <a:path w="254000" h="325120">
                <a:moveTo>
                  <a:pt x="19964" y="246379"/>
                </a:moveTo>
                <a:lnTo>
                  <a:pt x="19717" y="245854"/>
                </a:lnTo>
                <a:lnTo>
                  <a:pt x="19964" y="246379"/>
                </a:lnTo>
                <a:close/>
              </a:path>
              <a:path w="254000" h="325120">
                <a:moveTo>
                  <a:pt x="20764" y="247650"/>
                </a:moveTo>
                <a:lnTo>
                  <a:pt x="20561" y="247650"/>
                </a:lnTo>
                <a:lnTo>
                  <a:pt x="19964" y="246379"/>
                </a:lnTo>
                <a:lnTo>
                  <a:pt x="20764" y="247650"/>
                </a:lnTo>
                <a:close/>
              </a:path>
              <a:path w="254000" h="325120">
                <a:moveTo>
                  <a:pt x="21951" y="248920"/>
                </a:moveTo>
                <a:lnTo>
                  <a:pt x="21564" y="248920"/>
                </a:lnTo>
                <a:lnTo>
                  <a:pt x="20993" y="247650"/>
                </a:lnTo>
                <a:lnTo>
                  <a:pt x="21951" y="248920"/>
                </a:lnTo>
                <a:close/>
              </a:path>
              <a:path w="254000" h="325120">
                <a:moveTo>
                  <a:pt x="27019" y="254000"/>
                </a:moveTo>
                <a:lnTo>
                  <a:pt x="26263" y="254000"/>
                </a:lnTo>
                <a:lnTo>
                  <a:pt x="25768" y="252729"/>
                </a:lnTo>
                <a:lnTo>
                  <a:pt x="27019" y="254000"/>
                </a:lnTo>
                <a:close/>
              </a:path>
              <a:path w="254000" h="325120">
                <a:moveTo>
                  <a:pt x="29468" y="255270"/>
                </a:moveTo>
                <a:lnTo>
                  <a:pt x="28270" y="255270"/>
                </a:lnTo>
                <a:lnTo>
                  <a:pt x="27647" y="254000"/>
                </a:lnTo>
                <a:lnTo>
                  <a:pt x="29468" y="255270"/>
                </a:lnTo>
                <a:close/>
              </a:path>
              <a:path w="254000" h="325120">
                <a:moveTo>
                  <a:pt x="253060" y="325120"/>
                </a:moveTo>
                <a:lnTo>
                  <a:pt x="219354" y="325120"/>
                </a:lnTo>
                <a:lnTo>
                  <a:pt x="212089" y="323850"/>
                </a:lnTo>
                <a:lnTo>
                  <a:pt x="204736" y="323850"/>
                </a:lnTo>
                <a:lnTo>
                  <a:pt x="197789" y="322579"/>
                </a:lnTo>
                <a:lnTo>
                  <a:pt x="191477" y="321310"/>
                </a:lnTo>
                <a:lnTo>
                  <a:pt x="180263" y="320039"/>
                </a:lnTo>
                <a:lnTo>
                  <a:pt x="169100" y="318770"/>
                </a:lnTo>
                <a:lnTo>
                  <a:pt x="169354" y="318770"/>
                </a:lnTo>
                <a:lnTo>
                  <a:pt x="163169" y="317500"/>
                </a:lnTo>
                <a:lnTo>
                  <a:pt x="163410" y="317500"/>
                </a:lnTo>
                <a:lnTo>
                  <a:pt x="156552" y="316229"/>
                </a:lnTo>
                <a:lnTo>
                  <a:pt x="114871" y="316229"/>
                </a:lnTo>
                <a:lnTo>
                  <a:pt x="111048" y="314960"/>
                </a:lnTo>
                <a:lnTo>
                  <a:pt x="107086" y="313689"/>
                </a:lnTo>
                <a:lnTo>
                  <a:pt x="99682" y="312420"/>
                </a:lnTo>
                <a:lnTo>
                  <a:pt x="92925" y="309879"/>
                </a:lnTo>
                <a:lnTo>
                  <a:pt x="86702" y="306070"/>
                </a:lnTo>
                <a:lnTo>
                  <a:pt x="80810" y="303529"/>
                </a:lnTo>
                <a:lnTo>
                  <a:pt x="56743" y="290829"/>
                </a:lnTo>
                <a:lnTo>
                  <a:pt x="57086" y="290829"/>
                </a:lnTo>
                <a:lnTo>
                  <a:pt x="49999" y="287020"/>
                </a:lnTo>
                <a:lnTo>
                  <a:pt x="89547" y="287020"/>
                </a:lnTo>
                <a:lnTo>
                  <a:pt x="95008" y="289560"/>
                </a:lnTo>
                <a:lnTo>
                  <a:pt x="94551" y="289560"/>
                </a:lnTo>
                <a:lnTo>
                  <a:pt x="100266" y="292100"/>
                </a:lnTo>
                <a:lnTo>
                  <a:pt x="99695" y="292100"/>
                </a:lnTo>
                <a:lnTo>
                  <a:pt x="105879" y="293370"/>
                </a:lnTo>
                <a:lnTo>
                  <a:pt x="105270" y="293370"/>
                </a:lnTo>
                <a:lnTo>
                  <a:pt x="112140" y="295910"/>
                </a:lnTo>
                <a:lnTo>
                  <a:pt x="114795" y="295910"/>
                </a:lnTo>
                <a:lnTo>
                  <a:pt x="118109" y="297179"/>
                </a:lnTo>
                <a:lnTo>
                  <a:pt x="158407" y="297179"/>
                </a:lnTo>
                <a:lnTo>
                  <a:pt x="165607" y="298450"/>
                </a:lnTo>
                <a:lnTo>
                  <a:pt x="172021" y="299720"/>
                </a:lnTo>
                <a:lnTo>
                  <a:pt x="194436" y="303529"/>
                </a:lnTo>
                <a:lnTo>
                  <a:pt x="200012" y="303529"/>
                </a:lnTo>
                <a:lnTo>
                  <a:pt x="206730" y="304800"/>
                </a:lnTo>
                <a:lnTo>
                  <a:pt x="213423" y="304800"/>
                </a:lnTo>
                <a:lnTo>
                  <a:pt x="220497" y="306070"/>
                </a:lnTo>
                <a:lnTo>
                  <a:pt x="253542" y="306070"/>
                </a:lnTo>
                <a:lnTo>
                  <a:pt x="253060" y="325120"/>
                </a:lnTo>
                <a:close/>
              </a:path>
            </a:pathLst>
          </a:custGeom>
          <a:solidFill>
            <a:srgbClr val="343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9290" y="3664584"/>
            <a:ext cx="304800" cy="292735"/>
          </a:xfrm>
          <a:custGeom>
            <a:avLst/>
            <a:gdLst/>
            <a:ahLst/>
            <a:cxnLst/>
            <a:rect l="l" t="t" r="r" b="b"/>
            <a:pathLst>
              <a:path w="304800" h="292735">
                <a:moveTo>
                  <a:pt x="304800" y="292735"/>
                </a:moveTo>
                <a:lnTo>
                  <a:pt x="0" y="292735"/>
                </a:lnTo>
                <a:lnTo>
                  <a:pt x="0" y="0"/>
                </a:lnTo>
                <a:lnTo>
                  <a:pt x="304800" y="0"/>
                </a:lnTo>
                <a:lnTo>
                  <a:pt x="3048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035"/>
                </a:lnTo>
                <a:lnTo>
                  <a:pt x="6350" y="280035"/>
                </a:lnTo>
                <a:lnTo>
                  <a:pt x="12700" y="286385"/>
                </a:lnTo>
                <a:lnTo>
                  <a:pt x="304800" y="286385"/>
                </a:lnTo>
                <a:lnTo>
                  <a:pt x="304800" y="292735"/>
                </a:lnTo>
                <a:close/>
              </a:path>
              <a:path w="304800" h="2927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04800" h="292735">
                <a:moveTo>
                  <a:pt x="2921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92100" y="6350"/>
                </a:lnTo>
                <a:lnTo>
                  <a:pt x="292100" y="12700"/>
                </a:lnTo>
                <a:close/>
              </a:path>
              <a:path w="304800" h="292735">
                <a:moveTo>
                  <a:pt x="292100" y="286385"/>
                </a:moveTo>
                <a:lnTo>
                  <a:pt x="292100" y="6350"/>
                </a:lnTo>
                <a:lnTo>
                  <a:pt x="298450" y="12700"/>
                </a:lnTo>
                <a:lnTo>
                  <a:pt x="304800" y="12700"/>
                </a:lnTo>
                <a:lnTo>
                  <a:pt x="304800" y="280035"/>
                </a:lnTo>
                <a:lnTo>
                  <a:pt x="298450" y="280035"/>
                </a:lnTo>
                <a:lnTo>
                  <a:pt x="292100" y="286385"/>
                </a:lnTo>
                <a:close/>
              </a:path>
              <a:path w="304800" h="292735">
                <a:moveTo>
                  <a:pt x="304800" y="12700"/>
                </a:moveTo>
                <a:lnTo>
                  <a:pt x="298450" y="12700"/>
                </a:lnTo>
                <a:lnTo>
                  <a:pt x="292100" y="6350"/>
                </a:lnTo>
                <a:lnTo>
                  <a:pt x="304800" y="6350"/>
                </a:lnTo>
                <a:lnTo>
                  <a:pt x="304800" y="12700"/>
                </a:lnTo>
                <a:close/>
              </a:path>
              <a:path w="304800" h="292735">
                <a:moveTo>
                  <a:pt x="12700" y="286385"/>
                </a:moveTo>
                <a:lnTo>
                  <a:pt x="6350" y="280035"/>
                </a:lnTo>
                <a:lnTo>
                  <a:pt x="12700" y="280035"/>
                </a:lnTo>
                <a:lnTo>
                  <a:pt x="12700" y="286385"/>
                </a:lnTo>
                <a:close/>
              </a:path>
              <a:path w="304800" h="292735">
                <a:moveTo>
                  <a:pt x="292100" y="286385"/>
                </a:moveTo>
                <a:lnTo>
                  <a:pt x="12700" y="286385"/>
                </a:lnTo>
                <a:lnTo>
                  <a:pt x="12700" y="280035"/>
                </a:lnTo>
                <a:lnTo>
                  <a:pt x="292100" y="280035"/>
                </a:lnTo>
                <a:lnTo>
                  <a:pt x="292100" y="286385"/>
                </a:lnTo>
                <a:close/>
              </a:path>
              <a:path w="304800" h="292735">
                <a:moveTo>
                  <a:pt x="304800" y="286385"/>
                </a:moveTo>
                <a:lnTo>
                  <a:pt x="292100" y="286385"/>
                </a:lnTo>
                <a:lnTo>
                  <a:pt x="298450" y="280035"/>
                </a:lnTo>
                <a:lnTo>
                  <a:pt x="304800" y="280035"/>
                </a:lnTo>
                <a:lnTo>
                  <a:pt x="304800" y="2863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89065" y="4434840"/>
            <a:ext cx="304800" cy="292735"/>
          </a:xfrm>
          <a:custGeom>
            <a:avLst/>
            <a:gdLst/>
            <a:ahLst/>
            <a:cxnLst/>
            <a:rect l="l" t="t" r="r" b="b"/>
            <a:pathLst>
              <a:path w="304800" h="292735">
                <a:moveTo>
                  <a:pt x="304800" y="292735"/>
                </a:moveTo>
                <a:lnTo>
                  <a:pt x="0" y="292735"/>
                </a:lnTo>
                <a:lnTo>
                  <a:pt x="0" y="0"/>
                </a:lnTo>
                <a:lnTo>
                  <a:pt x="304800" y="0"/>
                </a:lnTo>
                <a:lnTo>
                  <a:pt x="3048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035"/>
                </a:lnTo>
                <a:lnTo>
                  <a:pt x="6350" y="280035"/>
                </a:lnTo>
                <a:lnTo>
                  <a:pt x="12700" y="286385"/>
                </a:lnTo>
                <a:lnTo>
                  <a:pt x="304800" y="286385"/>
                </a:lnTo>
                <a:lnTo>
                  <a:pt x="304800" y="292735"/>
                </a:lnTo>
                <a:close/>
              </a:path>
              <a:path w="304800" h="2927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04800" h="292735">
                <a:moveTo>
                  <a:pt x="2921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92100" y="6350"/>
                </a:lnTo>
                <a:lnTo>
                  <a:pt x="292100" y="12700"/>
                </a:lnTo>
                <a:close/>
              </a:path>
              <a:path w="304800" h="292735">
                <a:moveTo>
                  <a:pt x="292100" y="286385"/>
                </a:moveTo>
                <a:lnTo>
                  <a:pt x="292100" y="6350"/>
                </a:lnTo>
                <a:lnTo>
                  <a:pt x="298450" y="12700"/>
                </a:lnTo>
                <a:lnTo>
                  <a:pt x="304800" y="12700"/>
                </a:lnTo>
                <a:lnTo>
                  <a:pt x="304800" y="280035"/>
                </a:lnTo>
                <a:lnTo>
                  <a:pt x="298450" y="280035"/>
                </a:lnTo>
                <a:lnTo>
                  <a:pt x="292100" y="286385"/>
                </a:lnTo>
                <a:close/>
              </a:path>
              <a:path w="304800" h="292735">
                <a:moveTo>
                  <a:pt x="304800" y="12700"/>
                </a:moveTo>
                <a:lnTo>
                  <a:pt x="298450" y="12700"/>
                </a:lnTo>
                <a:lnTo>
                  <a:pt x="292100" y="6350"/>
                </a:lnTo>
                <a:lnTo>
                  <a:pt x="304800" y="6350"/>
                </a:lnTo>
                <a:lnTo>
                  <a:pt x="304800" y="12700"/>
                </a:lnTo>
                <a:close/>
              </a:path>
              <a:path w="304800" h="292735">
                <a:moveTo>
                  <a:pt x="12700" y="286385"/>
                </a:moveTo>
                <a:lnTo>
                  <a:pt x="6350" y="280035"/>
                </a:lnTo>
                <a:lnTo>
                  <a:pt x="12700" y="280035"/>
                </a:lnTo>
                <a:lnTo>
                  <a:pt x="12700" y="286385"/>
                </a:lnTo>
                <a:close/>
              </a:path>
              <a:path w="304800" h="292735">
                <a:moveTo>
                  <a:pt x="292100" y="286385"/>
                </a:moveTo>
                <a:lnTo>
                  <a:pt x="12700" y="286385"/>
                </a:lnTo>
                <a:lnTo>
                  <a:pt x="12700" y="280035"/>
                </a:lnTo>
                <a:lnTo>
                  <a:pt x="292100" y="280035"/>
                </a:lnTo>
                <a:lnTo>
                  <a:pt x="292100" y="286385"/>
                </a:lnTo>
                <a:close/>
              </a:path>
              <a:path w="304800" h="292735">
                <a:moveTo>
                  <a:pt x="304800" y="286385"/>
                </a:moveTo>
                <a:lnTo>
                  <a:pt x="292100" y="286385"/>
                </a:lnTo>
                <a:lnTo>
                  <a:pt x="298450" y="280035"/>
                </a:lnTo>
                <a:lnTo>
                  <a:pt x="304800" y="280035"/>
                </a:lnTo>
                <a:lnTo>
                  <a:pt x="304800" y="2863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94905" y="4462779"/>
            <a:ext cx="304800" cy="292735"/>
          </a:xfrm>
          <a:custGeom>
            <a:avLst/>
            <a:gdLst/>
            <a:ahLst/>
            <a:cxnLst/>
            <a:rect l="l" t="t" r="r" b="b"/>
            <a:pathLst>
              <a:path w="304800" h="292735">
                <a:moveTo>
                  <a:pt x="304800" y="292735"/>
                </a:moveTo>
                <a:lnTo>
                  <a:pt x="0" y="292735"/>
                </a:lnTo>
                <a:lnTo>
                  <a:pt x="0" y="0"/>
                </a:lnTo>
                <a:lnTo>
                  <a:pt x="304800" y="0"/>
                </a:lnTo>
                <a:lnTo>
                  <a:pt x="3048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035"/>
                </a:lnTo>
                <a:lnTo>
                  <a:pt x="6350" y="280035"/>
                </a:lnTo>
                <a:lnTo>
                  <a:pt x="12700" y="286385"/>
                </a:lnTo>
                <a:lnTo>
                  <a:pt x="304800" y="286385"/>
                </a:lnTo>
                <a:lnTo>
                  <a:pt x="304800" y="292735"/>
                </a:lnTo>
                <a:close/>
              </a:path>
              <a:path w="304800" h="2927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04800" h="292735">
                <a:moveTo>
                  <a:pt x="2921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92100" y="6350"/>
                </a:lnTo>
                <a:lnTo>
                  <a:pt x="292100" y="12700"/>
                </a:lnTo>
                <a:close/>
              </a:path>
              <a:path w="304800" h="292735">
                <a:moveTo>
                  <a:pt x="292100" y="286385"/>
                </a:moveTo>
                <a:lnTo>
                  <a:pt x="292100" y="6350"/>
                </a:lnTo>
                <a:lnTo>
                  <a:pt x="298450" y="12700"/>
                </a:lnTo>
                <a:lnTo>
                  <a:pt x="304800" y="12700"/>
                </a:lnTo>
                <a:lnTo>
                  <a:pt x="304800" y="280035"/>
                </a:lnTo>
                <a:lnTo>
                  <a:pt x="298450" y="280035"/>
                </a:lnTo>
                <a:lnTo>
                  <a:pt x="292100" y="286385"/>
                </a:lnTo>
                <a:close/>
              </a:path>
              <a:path w="304800" h="292735">
                <a:moveTo>
                  <a:pt x="304800" y="12700"/>
                </a:moveTo>
                <a:lnTo>
                  <a:pt x="298450" y="12700"/>
                </a:lnTo>
                <a:lnTo>
                  <a:pt x="292100" y="6350"/>
                </a:lnTo>
                <a:lnTo>
                  <a:pt x="304800" y="6350"/>
                </a:lnTo>
                <a:lnTo>
                  <a:pt x="304800" y="12700"/>
                </a:lnTo>
                <a:close/>
              </a:path>
              <a:path w="304800" h="292735">
                <a:moveTo>
                  <a:pt x="12700" y="286385"/>
                </a:moveTo>
                <a:lnTo>
                  <a:pt x="6350" y="280035"/>
                </a:lnTo>
                <a:lnTo>
                  <a:pt x="12700" y="280035"/>
                </a:lnTo>
                <a:lnTo>
                  <a:pt x="12700" y="286385"/>
                </a:lnTo>
                <a:close/>
              </a:path>
              <a:path w="304800" h="292735">
                <a:moveTo>
                  <a:pt x="292100" y="286385"/>
                </a:moveTo>
                <a:lnTo>
                  <a:pt x="12700" y="286385"/>
                </a:lnTo>
                <a:lnTo>
                  <a:pt x="12700" y="280035"/>
                </a:lnTo>
                <a:lnTo>
                  <a:pt x="292100" y="280035"/>
                </a:lnTo>
                <a:lnTo>
                  <a:pt x="292100" y="286385"/>
                </a:lnTo>
                <a:close/>
              </a:path>
              <a:path w="304800" h="292735">
                <a:moveTo>
                  <a:pt x="304800" y="286385"/>
                </a:moveTo>
                <a:lnTo>
                  <a:pt x="292100" y="286385"/>
                </a:lnTo>
                <a:lnTo>
                  <a:pt x="298450" y="280035"/>
                </a:lnTo>
                <a:lnTo>
                  <a:pt x="304800" y="280035"/>
                </a:lnTo>
                <a:lnTo>
                  <a:pt x="304800" y="2863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17052" y="3125723"/>
            <a:ext cx="3014472" cy="40081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191" y="2564892"/>
            <a:ext cx="3704844" cy="344881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0419" y="5664708"/>
            <a:ext cx="1330452" cy="48615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24205" y="940942"/>
            <a:ext cx="10641330" cy="1297856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57150">
              <a:lnSpc>
                <a:spcPct val="132300"/>
              </a:lnSpc>
              <a:spcBef>
                <a:spcPts val="165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 </a:t>
            </a:r>
            <a:r>
              <a:rPr sz="2200" spc="-235" dirty="0">
                <a:latin typeface="SimSun"/>
                <a:cs typeface="SimSun"/>
              </a:rPr>
              <a:t>4</a:t>
            </a:r>
            <a:r>
              <a:rPr sz="2200" spc="-55" dirty="0">
                <a:latin typeface="SimSun"/>
                <a:cs typeface="SimSun"/>
              </a:rPr>
              <a:t>)</a:t>
            </a:r>
            <a:r>
              <a:rPr sz="2200" spc="-55" dirty="0" err="1">
                <a:latin typeface="SimSun"/>
                <a:cs typeface="SimSun"/>
              </a:rPr>
              <a:t>确定激励函数和输出函数</a:t>
            </a:r>
            <a:endParaRPr sz="2200" dirty="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11521" y="6608352"/>
            <a:ext cx="204470" cy="2266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spc="-25" dirty="0">
                <a:solidFill>
                  <a:srgbClr val="FFFFFF"/>
                </a:solidFill>
                <a:latin typeface="Microsoft YaHei"/>
                <a:cs typeface="Microsoft YaHei"/>
              </a:rPr>
              <a:t>25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594" y="220980"/>
            <a:ext cx="418846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895" y="843152"/>
            <a:ext cx="10641330" cy="1406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102870">
              <a:lnSpc>
                <a:spcPct val="100000"/>
              </a:lnSpc>
              <a:spcBef>
                <a:spcPts val="1060"/>
              </a:spcBef>
            </a:pPr>
            <a:r>
              <a:rPr sz="2200" spc="-235" dirty="0">
                <a:latin typeface="SimSun"/>
                <a:cs typeface="SimSun"/>
              </a:rPr>
              <a:t>5</a:t>
            </a:r>
            <a:r>
              <a:rPr sz="2200" spc="-110" dirty="0">
                <a:latin typeface="SimSun"/>
                <a:cs typeface="SimSun"/>
              </a:rPr>
              <a:t>) 特殊情况检查</a:t>
            </a:r>
            <a:endParaRPr sz="2200" dirty="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" y="4902708"/>
            <a:ext cx="1848612" cy="4343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868" y="5396484"/>
            <a:ext cx="3017520" cy="40081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140811" y="4968151"/>
            <a:ext cx="479425" cy="0"/>
          </a:xfrm>
          <a:custGeom>
            <a:avLst/>
            <a:gdLst/>
            <a:ahLst/>
            <a:cxnLst/>
            <a:rect l="l" t="t" r="r" b="b"/>
            <a:pathLst>
              <a:path w="479425">
                <a:moveTo>
                  <a:pt x="0" y="0"/>
                </a:moveTo>
                <a:lnTo>
                  <a:pt x="224548" y="0"/>
                </a:lnTo>
              </a:path>
              <a:path w="479425">
                <a:moveTo>
                  <a:pt x="245211" y="0"/>
                </a:moveTo>
                <a:lnTo>
                  <a:pt x="479412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9263" y="4935511"/>
            <a:ext cx="110426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2</a:t>
            </a:r>
            <a:r>
              <a:rPr sz="1800" spc="615" baseline="-23148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y</a:t>
            </a:r>
            <a:r>
              <a:rPr sz="1800" baseline="-23148" dirty="0">
                <a:latin typeface="Times New Roman"/>
                <a:cs typeface="Times New Roman"/>
              </a:rPr>
              <a:t>3</a:t>
            </a:r>
            <a:r>
              <a:rPr sz="1800" spc="-120" baseline="-2314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y</a:t>
            </a:r>
            <a:r>
              <a:rPr sz="1800" spc="-37" baseline="-23148" dirty="0">
                <a:latin typeface="Times New Roman"/>
                <a:cs typeface="Times New Roman"/>
              </a:rPr>
              <a:t>2</a:t>
            </a:r>
            <a:endParaRPr sz="1800" baseline="-23148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5927" y="2541371"/>
          <a:ext cx="4167503" cy="217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25" dirty="0">
                          <a:latin typeface="SimSun"/>
                          <a:cs typeface="SimSun"/>
                        </a:rPr>
                        <a:t>输入</a:t>
                      </a:r>
                      <a:endParaRPr sz="1800" dirty="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b="1" spc="-50" dirty="0">
                          <a:latin typeface="Arial"/>
                          <a:cs typeface="Arial"/>
                        </a:rPr>
                        <a:t>X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30" dirty="0">
                          <a:latin typeface="SimSun"/>
                          <a:cs typeface="SimSun"/>
                        </a:rPr>
                        <a:t>现态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20" dirty="0">
                          <a:latin typeface="SimSun"/>
                          <a:cs typeface="SimSun"/>
                        </a:rPr>
                        <a:t>激励函数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75" b="1" spc="-15" baseline="-15873" dirty="0">
                          <a:latin typeface="Arial"/>
                          <a:cs typeface="Arial"/>
                        </a:rPr>
                        <a:t>1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440"/>
                        </a:lnSpc>
                        <a:spcBef>
                          <a:spcPts val="270"/>
                        </a:spcBef>
                      </a:pPr>
                      <a:r>
                        <a:rPr sz="1600" spc="-30" dirty="0">
                          <a:latin typeface="SimSun"/>
                          <a:cs typeface="SimSun"/>
                        </a:rPr>
                        <a:t>次态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18745">
                        <a:lnSpc>
                          <a:spcPts val="1860"/>
                        </a:lnSpc>
                      </a:pPr>
                      <a:r>
                        <a:rPr sz="3000" spc="-240" baseline="-25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50" spc="-16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50" spc="-16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50" spc="-16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240" baseline="-25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50" spc="-16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50" spc="-16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50" spc="-16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240" baseline="-250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50" spc="-16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50" spc="-16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50" spc="-16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ts val="1320"/>
                        </a:lnSpc>
                        <a:tabLst>
                          <a:tab pos="463550" algn="l"/>
                          <a:tab pos="706120" algn="l"/>
                        </a:tabLst>
                      </a:pP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25">
                          <a:latin typeface="SimSun"/>
                          <a:cs typeface="SimSun"/>
                        </a:rPr>
                        <a:t>输出</a:t>
                      </a:r>
                      <a:endParaRPr sz="1800" dirty="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solidFill>
                            <a:srgbClr val="6FAC4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012" y="5864352"/>
            <a:ext cx="1330452" cy="486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5480" y="2339975"/>
            <a:ext cx="3191510" cy="275240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700971" y="2489961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000/0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3991" y="3118611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010/0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6046" y="3118611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110/0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53750" y="3979036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101/0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73261" y="3625850"/>
            <a:ext cx="40894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200" spc="-10" dirty="0">
                <a:latin typeface="Times New Roman"/>
                <a:cs typeface="Times New Roman"/>
              </a:rPr>
              <a:t>100/0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86769" y="3827145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00969" y="3597275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60355" y="2653030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1165" y="2585085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0" y="3183889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89615" y="3420110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49890" y="3184524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98180" y="3386582"/>
            <a:ext cx="646430" cy="6756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980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633095" algn="l"/>
              </a:tabLst>
            </a:pP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1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	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05149" y="3092945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001/1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19590" y="2963544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33659" y="2941319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11044" y="4752200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011/0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10015" y="4437570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4471C4"/>
                </a:solidFill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43950" y="4314190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4471C4"/>
                </a:solidFill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0703" y="2577083"/>
            <a:ext cx="2901696" cy="270510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324340" y="3401695"/>
            <a:ext cx="1067435" cy="1612265"/>
            <a:chOff x="9324340" y="3401695"/>
            <a:chExt cx="1067435" cy="1612265"/>
          </a:xfrm>
        </p:grpSpPr>
        <p:sp>
          <p:nvSpPr>
            <p:cNvPr id="32" name="object 32"/>
            <p:cNvSpPr/>
            <p:nvPr/>
          </p:nvSpPr>
          <p:spPr>
            <a:xfrm>
              <a:off x="9325902" y="3401694"/>
              <a:ext cx="1066165" cy="508000"/>
            </a:xfrm>
            <a:custGeom>
              <a:avLst/>
              <a:gdLst/>
              <a:ahLst/>
              <a:cxnLst/>
              <a:rect l="l" t="t" r="r" b="b"/>
              <a:pathLst>
                <a:path w="1066165" h="508000">
                  <a:moveTo>
                    <a:pt x="439762" y="0"/>
                  </a:moveTo>
                  <a:lnTo>
                    <a:pt x="361111" y="32740"/>
                  </a:lnTo>
                  <a:lnTo>
                    <a:pt x="387045" y="55156"/>
                  </a:lnTo>
                  <a:lnTo>
                    <a:pt x="0" y="502970"/>
                  </a:lnTo>
                  <a:lnTo>
                    <a:pt x="5765" y="507949"/>
                  </a:lnTo>
                  <a:lnTo>
                    <a:pt x="392811" y="60147"/>
                  </a:lnTo>
                  <a:lnTo>
                    <a:pt x="418757" y="82562"/>
                  </a:lnTo>
                  <a:lnTo>
                    <a:pt x="429387" y="40741"/>
                  </a:lnTo>
                  <a:lnTo>
                    <a:pt x="439762" y="0"/>
                  </a:lnTo>
                  <a:close/>
                </a:path>
                <a:path w="1066165" h="508000">
                  <a:moveTo>
                    <a:pt x="1065644" y="503047"/>
                  </a:moveTo>
                  <a:lnTo>
                    <a:pt x="709422" y="67983"/>
                  </a:lnTo>
                  <a:lnTo>
                    <a:pt x="727417" y="53238"/>
                  </a:lnTo>
                  <a:lnTo>
                    <a:pt x="735952" y="46253"/>
                  </a:lnTo>
                  <a:lnTo>
                    <a:pt x="658202" y="11430"/>
                  </a:lnTo>
                  <a:lnTo>
                    <a:pt x="676998" y="94526"/>
                  </a:lnTo>
                  <a:lnTo>
                    <a:pt x="703529" y="72809"/>
                  </a:lnTo>
                  <a:lnTo>
                    <a:pt x="1059751" y="507873"/>
                  </a:lnTo>
                  <a:lnTo>
                    <a:pt x="1065644" y="50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4340" y="4236085"/>
              <a:ext cx="814628" cy="77755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709594" y="4673460"/>
            <a:ext cx="354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111/0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5" name="object 35"/>
          <p:cNvSpPr txBox="1"/>
          <p:nvPr/>
        </p:nvSpPr>
        <p:spPr>
          <a:xfrm>
            <a:off x="9601834" y="4239895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4471C4"/>
                </a:solidFill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25940" y="4416425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4471C4"/>
                </a:solidFill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0520" y="5904229"/>
            <a:ext cx="36569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 err="1">
                <a:latin typeface="SimSun"/>
                <a:cs typeface="SimSun"/>
              </a:rPr>
              <a:t>不存在挂起，也没有错误输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endParaRPr sz="2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2514600"/>
            <a:ext cx="4488180" cy="3624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291" y="3633215"/>
            <a:ext cx="1848612" cy="4343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580" y="4126991"/>
            <a:ext cx="3017520" cy="4008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502126" y="3698786"/>
            <a:ext cx="479425" cy="0"/>
          </a:xfrm>
          <a:custGeom>
            <a:avLst/>
            <a:gdLst/>
            <a:ahLst/>
            <a:cxnLst/>
            <a:rect l="l" t="t" r="r" b="b"/>
            <a:pathLst>
              <a:path w="479425">
                <a:moveTo>
                  <a:pt x="0" y="0"/>
                </a:moveTo>
                <a:lnTo>
                  <a:pt x="224548" y="0"/>
                </a:lnTo>
              </a:path>
              <a:path w="479425">
                <a:moveTo>
                  <a:pt x="245211" y="0"/>
                </a:moveTo>
                <a:lnTo>
                  <a:pt x="479412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00578" y="3666147"/>
            <a:ext cx="110426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2</a:t>
            </a:r>
            <a:r>
              <a:rPr sz="1800" spc="615" baseline="-23148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y</a:t>
            </a:r>
            <a:r>
              <a:rPr sz="1800" baseline="-23148" dirty="0">
                <a:latin typeface="Times New Roman"/>
                <a:cs typeface="Times New Roman"/>
              </a:rPr>
              <a:t>3</a:t>
            </a:r>
            <a:r>
              <a:rPr sz="1800" spc="-120" baseline="-2314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y</a:t>
            </a:r>
            <a:r>
              <a:rPr sz="1800" spc="-37" baseline="-23148" dirty="0">
                <a:latin typeface="Times New Roman"/>
                <a:cs typeface="Times New Roman"/>
              </a:rPr>
              <a:t>2</a:t>
            </a:r>
            <a:endParaRPr sz="1800" baseline="-23148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724" y="4594859"/>
            <a:ext cx="1330452" cy="48615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1003" y="326237"/>
            <a:ext cx="1884845" cy="48040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6567" y="359409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0"/>
                </a:moveTo>
                <a:lnTo>
                  <a:pt x="33832" y="0"/>
                </a:lnTo>
                <a:lnTo>
                  <a:pt x="33832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120" y="359409"/>
            <a:ext cx="89535" cy="15240"/>
          </a:xfrm>
          <a:custGeom>
            <a:avLst/>
            <a:gdLst/>
            <a:ahLst/>
            <a:cxnLst/>
            <a:rect l="l" t="t" r="r" b="b"/>
            <a:pathLst>
              <a:path w="89534" h="15239">
                <a:moveTo>
                  <a:pt x="0" y="0"/>
                </a:moveTo>
                <a:lnTo>
                  <a:pt x="89293" y="0"/>
                </a:lnTo>
                <a:lnTo>
                  <a:pt x="89293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567" y="374650"/>
            <a:ext cx="34290" cy="397510"/>
          </a:xfrm>
          <a:custGeom>
            <a:avLst/>
            <a:gdLst/>
            <a:ahLst/>
            <a:cxnLst/>
            <a:rect l="l" t="t" r="r" b="b"/>
            <a:pathLst>
              <a:path w="34289" h="397509">
                <a:moveTo>
                  <a:pt x="0" y="0"/>
                </a:moveTo>
                <a:lnTo>
                  <a:pt x="33832" y="0"/>
                </a:lnTo>
                <a:lnTo>
                  <a:pt x="33832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120" y="374650"/>
            <a:ext cx="27940" cy="397510"/>
          </a:xfrm>
          <a:custGeom>
            <a:avLst/>
            <a:gdLst/>
            <a:ahLst/>
            <a:cxnLst/>
            <a:rect l="l" t="t" r="r" b="b"/>
            <a:pathLst>
              <a:path w="27940" h="397509">
                <a:moveTo>
                  <a:pt x="0" y="0"/>
                </a:moveTo>
                <a:lnTo>
                  <a:pt x="27724" y="0"/>
                </a:lnTo>
                <a:lnTo>
                  <a:pt x="27724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564" y="374650"/>
            <a:ext cx="15875" cy="397510"/>
          </a:xfrm>
          <a:custGeom>
            <a:avLst/>
            <a:gdLst/>
            <a:ahLst/>
            <a:cxnLst/>
            <a:rect l="l" t="t" r="r" b="b"/>
            <a:pathLst>
              <a:path w="15875" h="397509">
                <a:moveTo>
                  <a:pt x="0" y="0"/>
                </a:moveTo>
                <a:lnTo>
                  <a:pt x="15849" y="0"/>
                </a:lnTo>
                <a:lnTo>
                  <a:pt x="15849" y="397510"/>
                </a:lnTo>
                <a:lnTo>
                  <a:pt x="0" y="39751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567" y="772159"/>
            <a:ext cx="107314" cy="7620"/>
          </a:xfrm>
          <a:custGeom>
            <a:avLst/>
            <a:gdLst/>
            <a:ahLst/>
            <a:cxnLst/>
            <a:rect l="l" t="t" r="r" b="b"/>
            <a:pathLst>
              <a:path w="107315" h="7620">
                <a:moveTo>
                  <a:pt x="0" y="0"/>
                </a:moveTo>
                <a:lnTo>
                  <a:pt x="107276" y="0"/>
                </a:lnTo>
                <a:lnTo>
                  <a:pt x="107276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567" y="779780"/>
            <a:ext cx="107314" cy="12700"/>
          </a:xfrm>
          <a:custGeom>
            <a:avLst/>
            <a:gdLst/>
            <a:ahLst/>
            <a:cxnLst/>
            <a:rect l="l" t="t" r="r" b="b"/>
            <a:pathLst>
              <a:path w="107315" h="12700">
                <a:moveTo>
                  <a:pt x="0" y="0"/>
                </a:moveTo>
                <a:lnTo>
                  <a:pt x="107276" y="0"/>
                </a:lnTo>
                <a:lnTo>
                  <a:pt x="107276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564" y="779780"/>
            <a:ext cx="1233805" cy="12700"/>
          </a:xfrm>
          <a:custGeom>
            <a:avLst/>
            <a:gdLst/>
            <a:ahLst/>
            <a:cxnLst/>
            <a:rect l="l" t="t" r="r" b="b"/>
            <a:pathLst>
              <a:path w="1233805" h="12700">
                <a:moveTo>
                  <a:pt x="0" y="0"/>
                </a:moveTo>
                <a:lnTo>
                  <a:pt x="1233792" y="0"/>
                </a:lnTo>
                <a:lnTo>
                  <a:pt x="1233792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8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19" y="6665976"/>
            <a:ext cx="1380744" cy="192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888" y="2636481"/>
            <a:ext cx="5588520" cy="11270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03935" y="941577"/>
            <a:ext cx="6249035" cy="22809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b="1" spc="-30" dirty="0">
                <a:latin typeface="Microsoft JhengHei"/>
                <a:cs typeface="Microsoft JhengHei"/>
              </a:rPr>
              <a:t>同步时序逻辑电路设计步骤</a:t>
            </a:r>
            <a:endParaRPr sz="2200">
              <a:latin typeface="Microsoft JhengHei"/>
              <a:cs typeface="Microsoft JhengHei"/>
            </a:endParaRPr>
          </a:p>
          <a:p>
            <a:pPr marL="356235" indent="-279400">
              <a:lnSpc>
                <a:spcPct val="100000"/>
              </a:lnSpc>
              <a:spcBef>
                <a:spcPts val="1195"/>
              </a:spcBef>
              <a:buSzPct val="95454"/>
              <a:buAutoNum type="arabicParenR"/>
              <a:tabLst>
                <a:tab pos="356235" algn="l"/>
              </a:tabLst>
            </a:pPr>
            <a:r>
              <a:rPr sz="2200" spc="-25" dirty="0">
                <a:latin typeface="SimSun"/>
                <a:cs typeface="SimSun"/>
              </a:rPr>
              <a:t>逻辑抽象，得到电路的状态转换图或状态转换表</a:t>
            </a:r>
            <a:endParaRPr sz="2200">
              <a:latin typeface="SimSun"/>
              <a:cs typeface="SimSun"/>
            </a:endParaRPr>
          </a:p>
          <a:p>
            <a:pPr marL="361315" indent="-279400">
              <a:lnSpc>
                <a:spcPct val="100000"/>
              </a:lnSpc>
              <a:spcBef>
                <a:spcPts val="660"/>
              </a:spcBef>
              <a:buSzPct val="95454"/>
              <a:buAutoNum type="arabicParenR"/>
              <a:tabLst>
                <a:tab pos="361315" algn="l"/>
              </a:tabLst>
            </a:pPr>
            <a:r>
              <a:rPr sz="2200" spc="-30" dirty="0">
                <a:latin typeface="SimSun"/>
                <a:cs typeface="SimSun"/>
              </a:rPr>
              <a:t>状态化简</a:t>
            </a:r>
            <a:endParaRPr sz="2200">
              <a:latin typeface="SimSun"/>
              <a:cs typeface="SimSun"/>
            </a:endParaRPr>
          </a:p>
          <a:p>
            <a:pPr marL="351790" indent="-279400">
              <a:lnSpc>
                <a:spcPct val="100000"/>
              </a:lnSpc>
              <a:spcBef>
                <a:spcPts val="625"/>
              </a:spcBef>
              <a:buSzPct val="95454"/>
              <a:buAutoNum type="arabicParenR"/>
              <a:tabLst>
                <a:tab pos="351790" algn="l"/>
              </a:tabLst>
            </a:pPr>
            <a:r>
              <a:rPr sz="2200" spc="-25" dirty="0">
                <a:latin typeface="SimSun"/>
                <a:cs typeface="SimSun"/>
              </a:rPr>
              <a:t>状态分配与编码</a:t>
            </a:r>
            <a:endParaRPr sz="2200">
              <a:latin typeface="SimSun"/>
              <a:cs typeface="SimSun"/>
            </a:endParaRPr>
          </a:p>
          <a:p>
            <a:pPr marL="361315" indent="-279400">
              <a:lnSpc>
                <a:spcPct val="100000"/>
              </a:lnSpc>
              <a:spcBef>
                <a:spcPts val="885"/>
              </a:spcBef>
              <a:buSzPct val="95454"/>
              <a:buAutoNum type="arabicParenR"/>
              <a:tabLst>
                <a:tab pos="361315" algn="l"/>
              </a:tabLst>
            </a:pPr>
            <a:r>
              <a:rPr sz="2200" spc="-25" dirty="0">
                <a:latin typeface="SimSun"/>
                <a:cs typeface="SimSun"/>
              </a:rPr>
              <a:t>选定触发器设计电路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/>
          <p:nvPr/>
        </p:nvSpPr>
        <p:spPr>
          <a:xfrm>
            <a:off x="1764982" y="3600767"/>
            <a:ext cx="1519555" cy="665480"/>
          </a:xfrm>
          <a:custGeom>
            <a:avLst/>
            <a:gdLst/>
            <a:ahLst/>
            <a:cxnLst/>
            <a:rect l="l" t="t" r="r" b="b"/>
            <a:pathLst>
              <a:path w="1519554" h="665479">
                <a:moveTo>
                  <a:pt x="1519555" y="664972"/>
                </a:moveTo>
                <a:lnTo>
                  <a:pt x="0" y="664972"/>
                </a:lnTo>
                <a:lnTo>
                  <a:pt x="0" y="0"/>
                </a:lnTo>
                <a:lnTo>
                  <a:pt x="1519555" y="0"/>
                </a:lnTo>
                <a:lnTo>
                  <a:pt x="151955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636397"/>
                </a:lnTo>
                <a:lnTo>
                  <a:pt x="14287" y="636397"/>
                </a:lnTo>
                <a:lnTo>
                  <a:pt x="28575" y="650684"/>
                </a:lnTo>
                <a:lnTo>
                  <a:pt x="1519555" y="650684"/>
                </a:lnTo>
                <a:lnTo>
                  <a:pt x="1519555" y="664972"/>
                </a:lnTo>
                <a:close/>
              </a:path>
              <a:path w="1519554" h="66547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19554" h="665479">
                <a:moveTo>
                  <a:pt x="149098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490980" y="14287"/>
                </a:lnTo>
                <a:lnTo>
                  <a:pt x="1490980" y="28575"/>
                </a:lnTo>
                <a:close/>
              </a:path>
              <a:path w="1519554" h="665479">
                <a:moveTo>
                  <a:pt x="1490980" y="650684"/>
                </a:moveTo>
                <a:lnTo>
                  <a:pt x="1490980" y="14287"/>
                </a:lnTo>
                <a:lnTo>
                  <a:pt x="1505267" y="28575"/>
                </a:lnTo>
                <a:lnTo>
                  <a:pt x="1519555" y="28575"/>
                </a:lnTo>
                <a:lnTo>
                  <a:pt x="1519555" y="636397"/>
                </a:lnTo>
                <a:lnTo>
                  <a:pt x="1505267" y="636397"/>
                </a:lnTo>
                <a:lnTo>
                  <a:pt x="1490980" y="650684"/>
                </a:lnTo>
                <a:close/>
              </a:path>
              <a:path w="1519554" h="665479">
                <a:moveTo>
                  <a:pt x="1519555" y="28575"/>
                </a:moveTo>
                <a:lnTo>
                  <a:pt x="1505267" y="28575"/>
                </a:lnTo>
                <a:lnTo>
                  <a:pt x="1490980" y="14287"/>
                </a:lnTo>
                <a:lnTo>
                  <a:pt x="1519555" y="14287"/>
                </a:lnTo>
                <a:lnTo>
                  <a:pt x="1519555" y="28575"/>
                </a:lnTo>
                <a:close/>
              </a:path>
              <a:path w="1519554" h="665479">
                <a:moveTo>
                  <a:pt x="28575" y="650684"/>
                </a:moveTo>
                <a:lnTo>
                  <a:pt x="14287" y="636397"/>
                </a:lnTo>
                <a:lnTo>
                  <a:pt x="28575" y="636397"/>
                </a:lnTo>
                <a:lnTo>
                  <a:pt x="28575" y="650684"/>
                </a:lnTo>
                <a:close/>
              </a:path>
              <a:path w="1519554" h="665479">
                <a:moveTo>
                  <a:pt x="1490980" y="650684"/>
                </a:moveTo>
                <a:lnTo>
                  <a:pt x="28575" y="650684"/>
                </a:lnTo>
                <a:lnTo>
                  <a:pt x="28575" y="636397"/>
                </a:lnTo>
                <a:lnTo>
                  <a:pt x="1490980" y="636397"/>
                </a:lnTo>
                <a:lnTo>
                  <a:pt x="1490980" y="650684"/>
                </a:lnTo>
                <a:close/>
              </a:path>
              <a:path w="1519554" h="665479">
                <a:moveTo>
                  <a:pt x="1519555" y="650684"/>
                </a:moveTo>
                <a:lnTo>
                  <a:pt x="1490980" y="650684"/>
                </a:lnTo>
                <a:lnTo>
                  <a:pt x="1505267" y="636397"/>
                </a:lnTo>
                <a:lnTo>
                  <a:pt x="1519555" y="636397"/>
                </a:lnTo>
                <a:lnTo>
                  <a:pt x="1519555" y="650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0875" y="375475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imSun"/>
                <a:cs typeface="SimSun"/>
              </a:rPr>
              <a:t>代码检测器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9620" y="3924363"/>
            <a:ext cx="3023870" cy="760730"/>
          </a:xfrm>
          <a:custGeom>
            <a:avLst/>
            <a:gdLst/>
            <a:ahLst/>
            <a:cxnLst/>
            <a:rect l="l" t="t" r="r" b="b"/>
            <a:pathLst>
              <a:path w="3023870" h="760729">
                <a:moveTo>
                  <a:pt x="990600" y="28575"/>
                </a:moveTo>
                <a:lnTo>
                  <a:pt x="919162" y="14287"/>
                </a:lnTo>
                <a:lnTo>
                  <a:pt x="847725" y="0"/>
                </a:lnTo>
                <a:lnTo>
                  <a:pt x="847725" y="14287"/>
                </a:lnTo>
                <a:lnTo>
                  <a:pt x="0" y="14287"/>
                </a:lnTo>
                <a:lnTo>
                  <a:pt x="0" y="42862"/>
                </a:lnTo>
                <a:lnTo>
                  <a:pt x="847725" y="42862"/>
                </a:lnTo>
                <a:lnTo>
                  <a:pt x="847725" y="57150"/>
                </a:lnTo>
                <a:lnTo>
                  <a:pt x="919162" y="42862"/>
                </a:lnTo>
                <a:lnTo>
                  <a:pt x="990600" y="28575"/>
                </a:lnTo>
                <a:close/>
              </a:path>
              <a:path w="3023870" h="760729">
                <a:moveTo>
                  <a:pt x="1783715" y="471233"/>
                </a:moveTo>
                <a:lnTo>
                  <a:pt x="1769427" y="399796"/>
                </a:lnTo>
                <a:lnTo>
                  <a:pt x="1755140" y="328358"/>
                </a:lnTo>
                <a:lnTo>
                  <a:pt x="1740852" y="399796"/>
                </a:lnTo>
                <a:lnTo>
                  <a:pt x="1726565" y="471233"/>
                </a:lnTo>
                <a:lnTo>
                  <a:pt x="1740852" y="471233"/>
                </a:lnTo>
                <a:lnTo>
                  <a:pt x="1740852" y="760234"/>
                </a:lnTo>
                <a:lnTo>
                  <a:pt x="1769427" y="760234"/>
                </a:lnTo>
                <a:lnTo>
                  <a:pt x="1769427" y="471233"/>
                </a:lnTo>
                <a:lnTo>
                  <a:pt x="1783715" y="471233"/>
                </a:lnTo>
                <a:close/>
              </a:path>
              <a:path w="3023870" h="760729">
                <a:moveTo>
                  <a:pt x="3023870" y="63512"/>
                </a:moveTo>
                <a:lnTo>
                  <a:pt x="2952432" y="49225"/>
                </a:lnTo>
                <a:lnTo>
                  <a:pt x="2880995" y="34937"/>
                </a:lnTo>
                <a:lnTo>
                  <a:pt x="2880995" y="49225"/>
                </a:lnTo>
                <a:lnTo>
                  <a:pt x="2519680" y="49225"/>
                </a:lnTo>
                <a:lnTo>
                  <a:pt x="2519680" y="77800"/>
                </a:lnTo>
                <a:lnTo>
                  <a:pt x="2880995" y="77800"/>
                </a:lnTo>
                <a:lnTo>
                  <a:pt x="2880995" y="92087"/>
                </a:lnTo>
                <a:lnTo>
                  <a:pt x="2952432" y="77800"/>
                </a:lnTo>
                <a:lnTo>
                  <a:pt x="3023870" y="63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730" y="3467100"/>
            <a:ext cx="97790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1800" spc="-50" dirty="0">
                <a:solidFill>
                  <a:srgbClr val="3438F6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(3</a:t>
            </a:r>
            <a:r>
              <a:rPr sz="1800" dirty="0">
                <a:latin typeface="SimSun"/>
                <a:cs typeface="SimSun"/>
              </a:rPr>
              <a:t>位一组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3290" y="359981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1050" y="4335907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CP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4016" y="2833052"/>
            <a:ext cx="4177253" cy="3196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4205" y="940942"/>
            <a:ext cx="10826750" cy="2291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solidFill>
                  <a:srgbClr val="006FC0"/>
                </a:solidFill>
                <a:latin typeface="SimSun"/>
                <a:cs typeface="SimSun"/>
              </a:rPr>
              <a:t>例</a:t>
            </a:r>
            <a:r>
              <a:rPr sz="2200" spc="55" dirty="0">
                <a:solidFill>
                  <a:srgbClr val="006FC0"/>
                </a:solidFill>
                <a:latin typeface="SimSun"/>
                <a:cs typeface="SimSun"/>
              </a:rPr>
              <a:t>1 </a:t>
            </a:r>
            <a:r>
              <a:rPr sz="2200" dirty="0">
                <a:latin typeface="SimSun"/>
                <a:cs typeface="SimSun"/>
              </a:rPr>
              <a:t>设计一个</a:t>
            </a:r>
            <a:r>
              <a:rPr sz="2200" spc="90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1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串行输入二进制代码，每三</a:t>
            </a:r>
            <a:r>
              <a:rPr sz="2200" spc="-25" dirty="0">
                <a:latin typeface="SimSun"/>
                <a:cs typeface="SimSun"/>
              </a:rPr>
              <a:t>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</a:t>
            </a:r>
            <a:r>
              <a:rPr sz="2200" spc="-25">
                <a:latin typeface="SimSun"/>
                <a:cs typeface="SimSun"/>
              </a:rPr>
              <a:t>，输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60">
                <a:latin typeface="SimSun"/>
                <a:cs typeface="SimSun"/>
              </a:rPr>
              <a:t>Z</a:t>
            </a:r>
            <a:r>
              <a:rPr sz="2200" spc="-65" dirty="0" err="1">
                <a:latin typeface="SimSun"/>
                <a:cs typeface="SimSun"/>
              </a:rPr>
              <a:t>产生一</a:t>
            </a:r>
            <a:r>
              <a:rPr sz="2200" spc="-65" dirty="0">
                <a:latin typeface="SimSun"/>
                <a:cs typeface="SimSun"/>
              </a:rPr>
              <a:t> 个</a:t>
            </a:r>
            <a:r>
              <a:rPr sz="2200" spc="55">
                <a:latin typeface="SimSun"/>
                <a:cs typeface="SimSun"/>
              </a:rPr>
              <a:t>1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其它情况</a:t>
            </a:r>
            <a:r>
              <a:rPr sz="2200" spc="140" err="1">
                <a:latin typeface="SimSun"/>
                <a:cs typeface="SimSun"/>
              </a:rPr>
              <a:t>Z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4333875">
              <a:lnSpc>
                <a:spcPct val="100000"/>
              </a:lnSpc>
              <a:spcBef>
                <a:spcPts val="2610"/>
              </a:spcBef>
            </a:pPr>
            <a:r>
              <a:rPr sz="2200" spc="-235" dirty="0">
                <a:latin typeface="SimSun"/>
                <a:cs typeface="SimSun"/>
              </a:rPr>
              <a:t>1</a:t>
            </a:r>
            <a:r>
              <a:rPr sz="2200" spc="-55" dirty="0">
                <a:latin typeface="SimSun"/>
                <a:cs typeface="SimSun"/>
              </a:rPr>
              <a:t>)建立原始状态图和原始状态表</a:t>
            </a:r>
            <a:endParaRPr sz="2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200" dirty="0">
              <a:latin typeface="SimSun"/>
              <a:cs typeface="SimSun"/>
            </a:endParaRPr>
          </a:p>
          <a:p>
            <a:pPr marL="1853564" algn="ctr">
              <a:lnSpc>
                <a:spcPct val="100000"/>
              </a:lnSpc>
            </a:pPr>
            <a:r>
              <a:rPr sz="1800" spc="-50" dirty="0">
                <a:latin typeface="Times New Roman"/>
                <a:cs typeface="Times New Roman"/>
              </a:rPr>
              <a:t>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5492" y="3236595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0/0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6227" y="404417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5555" y="3222307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1/0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8914" y="404417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0929" y="4397057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0/0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7750" y="4474209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1/0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53312" y="4422775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0/0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1709" y="52875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80310" y="4455795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1/0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80850" y="3000692"/>
            <a:ext cx="4318635" cy="3074035"/>
            <a:chOff x="5080850" y="3000692"/>
            <a:chExt cx="4318635" cy="3074035"/>
          </a:xfrm>
        </p:grpSpPr>
        <p:sp>
          <p:nvSpPr>
            <p:cNvPr id="21" name="object 21"/>
            <p:cNvSpPr/>
            <p:nvPr/>
          </p:nvSpPr>
          <p:spPr>
            <a:xfrm>
              <a:off x="5080850" y="3000692"/>
              <a:ext cx="4318635" cy="3041650"/>
            </a:xfrm>
            <a:custGeom>
              <a:avLst/>
              <a:gdLst/>
              <a:ahLst/>
              <a:cxnLst/>
              <a:rect l="l" t="t" r="r" b="b"/>
              <a:pathLst>
                <a:path w="4318634" h="3041650">
                  <a:moveTo>
                    <a:pt x="4318152" y="23812"/>
                  </a:moveTo>
                  <a:lnTo>
                    <a:pt x="4292752" y="23812"/>
                  </a:lnTo>
                  <a:lnTo>
                    <a:pt x="4292752" y="25400"/>
                  </a:lnTo>
                  <a:lnTo>
                    <a:pt x="2197697" y="25400"/>
                  </a:lnTo>
                  <a:lnTo>
                    <a:pt x="2197697" y="0"/>
                  </a:lnTo>
                  <a:lnTo>
                    <a:pt x="2121497" y="38100"/>
                  </a:lnTo>
                  <a:lnTo>
                    <a:pt x="2197697" y="76200"/>
                  </a:lnTo>
                  <a:lnTo>
                    <a:pt x="2197697" y="50800"/>
                  </a:lnTo>
                  <a:lnTo>
                    <a:pt x="4292752" y="50800"/>
                  </a:lnTo>
                  <a:lnTo>
                    <a:pt x="4292752" y="3016250"/>
                  </a:lnTo>
                  <a:lnTo>
                    <a:pt x="0" y="3016250"/>
                  </a:lnTo>
                  <a:lnTo>
                    <a:pt x="0" y="3041650"/>
                  </a:lnTo>
                  <a:lnTo>
                    <a:pt x="4305452" y="3041650"/>
                  </a:lnTo>
                  <a:lnTo>
                    <a:pt x="4305452" y="3028950"/>
                  </a:lnTo>
                  <a:lnTo>
                    <a:pt x="4318152" y="3028950"/>
                  </a:lnTo>
                  <a:lnTo>
                    <a:pt x="4318152" y="23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5877" y="5676264"/>
              <a:ext cx="98412" cy="39834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752835" y="5163223"/>
            <a:ext cx="666750" cy="7715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875"/>
              </a:spcBef>
            </a:pPr>
            <a:r>
              <a:rPr sz="1800" spc="-5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latin typeface="Times New Roman"/>
                <a:cs typeface="Times New Roman"/>
              </a:rPr>
              <a:t>0/</a:t>
            </a:r>
            <a:r>
              <a:rPr sz="1800" dirty="0">
                <a:solidFill>
                  <a:srgbClr val="3438F6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3438F6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3442" y="5231168"/>
            <a:ext cx="723900" cy="7613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3180" algn="ctr">
              <a:lnSpc>
                <a:spcPct val="100000"/>
              </a:lnSpc>
              <a:spcBef>
                <a:spcPts val="835"/>
              </a:spcBef>
            </a:pPr>
            <a:r>
              <a:rPr sz="1800" spc="-5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latin typeface="Times New Roman"/>
                <a:cs typeface="Times New Roman"/>
              </a:rPr>
              <a:t>0/0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1/</a:t>
            </a:r>
            <a:r>
              <a:rPr sz="1800" spc="-25" dirty="0">
                <a:solidFill>
                  <a:srgbClr val="3438F6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3027" y="5676265"/>
            <a:ext cx="98412" cy="39833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167880" y="5630545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</a:tabLst>
            </a:pPr>
            <a:r>
              <a:rPr sz="1800" spc="-25" dirty="0">
                <a:latin typeface="Times New Roman"/>
                <a:cs typeface="Times New Roman"/>
              </a:rPr>
              <a:t>0/0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1/</a:t>
            </a:r>
            <a:r>
              <a:rPr sz="1800" spc="-25" dirty="0">
                <a:solidFill>
                  <a:srgbClr val="3438F6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38565" y="5676265"/>
            <a:ext cx="98412" cy="39834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426767" y="5211635"/>
            <a:ext cx="723900" cy="7429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760"/>
              </a:spcBef>
            </a:pPr>
            <a:r>
              <a:rPr sz="1800" spc="-50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Times New Roman"/>
                <a:cs typeface="Times New Roman"/>
              </a:rPr>
              <a:t>0/1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1/0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9" name="object 29"/>
          <p:cNvSpPr txBox="1"/>
          <p:nvPr/>
        </p:nvSpPr>
        <p:spPr>
          <a:xfrm>
            <a:off x="1144905" y="5160009"/>
            <a:ext cx="244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Microsoft JhengHei"/>
                <a:cs typeface="Microsoft JhengHei"/>
              </a:rPr>
              <a:t>Moore</a:t>
            </a:r>
            <a:r>
              <a:rPr sz="1800" b="1" spc="-40" dirty="0">
                <a:latin typeface="Microsoft JhengHei"/>
                <a:cs typeface="Microsoft JhengHei"/>
              </a:rPr>
              <a:t> </a:t>
            </a:r>
            <a:r>
              <a:rPr sz="1800" spc="-105" dirty="0">
                <a:latin typeface="SimSun"/>
                <a:cs typeface="SimSun"/>
              </a:rPr>
              <a:t>型还是 </a:t>
            </a:r>
            <a:r>
              <a:rPr sz="1800" b="1" spc="-65" dirty="0">
                <a:latin typeface="Microsoft JhengHei"/>
                <a:cs typeface="Microsoft JhengHei"/>
              </a:rPr>
              <a:t>Mealy</a:t>
            </a:r>
            <a:r>
              <a:rPr sz="1800" b="1" spc="-25" dirty="0">
                <a:latin typeface="Microsoft JhengHei"/>
                <a:cs typeface="Microsoft JhengHei"/>
              </a:rPr>
              <a:t> ？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79640" y="2787967"/>
          <a:ext cx="2606675" cy="336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245">
                <a:tc row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2349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次态/输</a:t>
                      </a: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🎧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9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6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F/0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G/0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8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6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G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" y="2906267"/>
            <a:ext cx="4331208" cy="30190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767704" y="4421416"/>
            <a:ext cx="660400" cy="191135"/>
          </a:xfrm>
          <a:custGeom>
            <a:avLst/>
            <a:gdLst/>
            <a:ahLst/>
            <a:cxnLst/>
            <a:rect l="l" t="t" r="r" b="b"/>
            <a:pathLst>
              <a:path w="660400" h="191135">
                <a:moveTo>
                  <a:pt x="564515" y="55333"/>
                </a:moveTo>
                <a:lnTo>
                  <a:pt x="564515" y="0"/>
                </a:lnTo>
                <a:lnTo>
                  <a:pt x="579843" y="15328"/>
                </a:lnTo>
                <a:lnTo>
                  <a:pt x="577215" y="15328"/>
                </a:lnTo>
                <a:lnTo>
                  <a:pt x="566369" y="19824"/>
                </a:lnTo>
                <a:lnTo>
                  <a:pt x="577215" y="30670"/>
                </a:lnTo>
                <a:lnTo>
                  <a:pt x="577215" y="48983"/>
                </a:lnTo>
                <a:lnTo>
                  <a:pt x="570865" y="48983"/>
                </a:lnTo>
                <a:lnTo>
                  <a:pt x="564515" y="55333"/>
                </a:lnTo>
                <a:close/>
              </a:path>
              <a:path w="660400" h="191135">
                <a:moveTo>
                  <a:pt x="577215" y="30670"/>
                </a:moveTo>
                <a:lnTo>
                  <a:pt x="566369" y="19824"/>
                </a:lnTo>
                <a:lnTo>
                  <a:pt x="577215" y="15328"/>
                </a:lnTo>
                <a:lnTo>
                  <a:pt x="577215" y="30670"/>
                </a:lnTo>
                <a:close/>
              </a:path>
              <a:path w="660400" h="191135">
                <a:moveTo>
                  <a:pt x="641883" y="95338"/>
                </a:moveTo>
                <a:lnTo>
                  <a:pt x="577215" y="30670"/>
                </a:lnTo>
                <a:lnTo>
                  <a:pt x="577215" y="15328"/>
                </a:lnTo>
                <a:lnTo>
                  <a:pt x="579843" y="15328"/>
                </a:lnTo>
                <a:lnTo>
                  <a:pt x="655358" y="90843"/>
                </a:lnTo>
                <a:lnTo>
                  <a:pt x="646379" y="90843"/>
                </a:lnTo>
                <a:lnTo>
                  <a:pt x="641883" y="95338"/>
                </a:lnTo>
                <a:close/>
              </a:path>
              <a:path w="660400" h="191135">
                <a:moveTo>
                  <a:pt x="564515" y="141693"/>
                </a:moveTo>
                <a:lnTo>
                  <a:pt x="0" y="141693"/>
                </a:lnTo>
                <a:lnTo>
                  <a:pt x="0" y="48983"/>
                </a:lnTo>
                <a:lnTo>
                  <a:pt x="564515" y="48983"/>
                </a:lnTo>
                <a:lnTo>
                  <a:pt x="564515" y="55333"/>
                </a:lnTo>
                <a:lnTo>
                  <a:pt x="12700" y="55333"/>
                </a:lnTo>
                <a:lnTo>
                  <a:pt x="6350" y="61683"/>
                </a:lnTo>
                <a:lnTo>
                  <a:pt x="12700" y="61683"/>
                </a:lnTo>
                <a:lnTo>
                  <a:pt x="12700" y="128993"/>
                </a:lnTo>
                <a:lnTo>
                  <a:pt x="6350" y="128993"/>
                </a:lnTo>
                <a:lnTo>
                  <a:pt x="12700" y="135343"/>
                </a:lnTo>
                <a:lnTo>
                  <a:pt x="564515" y="135343"/>
                </a:lnTo>
                <a:lnTo>
                  <a:pt x="564515" y="141693"/>
                </a:lnTo>
                <a:close/>
              </a:path>
              <a:path w="660400" h="191135">
                <a:moveTo>
                  <a:pt x="577215" y="61683"/>
                </a:moveTo>
                <a:lnTo>
                  <a:pt x="12700" y="61683"/>
                </a:lnTo>
                <a:lnTo>
                  <a:pt x="12700" y="55333"/>
                </a:lnTo>
                <a:lnTo>
                  <a:pt x="564515" y="55333"/>
                </a:lnTo>
                <a:lnTo>
                  <a:pt x="570865" y="48983"/>
                </a:lnTo>
                <a:lnTo>
                  <a:pt x="577215" y="48983"/>
                </a:lnTo>
                <a:lnTo>
                  <a:pt x="577215" y="61683"/>
                </a:lnTo>
                <a:close/>
              </a:path>
              <a:path w="660400" h="191135">
                <a:moveTo>
                  <a:pt x="12700" y="61683"/>
                </a:moveTo>
                <a:lnTo>
                  <a:pt x="6350" y="61683"/>
                </a:lnTo>
                <a:lnTo>
                  <a:pt x="12700" y="55333"/>
                </a:lnTo>
                <a:lnTo>
                  <a:pt x="12700" y="61683"/>
                </a:lnTo>
                <a:close/>
              </a:path>
              <a:path w="660400" h="191135">
                <a:moveTo>
                  <a:pt x="646379" y="99834"/>
                </a:moveTo>
                <a:lnTo>
                  <a:pt x="641883" y="95338"/>
                </a:lnTo>
                <a:lnTo>
                  <a:pt x="646379" y="90843"/>
                </a:lnTo>
                <a:lnTo>
                  <a:pt x="646379" y="99834"/>
                </a:lnTo>
                <a:close/>
              </a:path>
              <a:path w="660400" h="191135">
                <a:moveTo>
                  <a:pt x="655358" y="99834"/>
                </a:moveTo>
                <a:lnTo>
                  <a:pt x="646379" y="99834"/>
                </a:lnTo>
                <a:lnTo>
                  <a:pt x="646379" y="90843"/>
                </a:lnTo>
                <a:lnTo>
                  <a:pt x="655358" y="90843"/>
                </a:lnTo>
                <a:lnTo>
                  <a:pt x="659853" y="95338"/>
                </a:lnTo>
                <a:lnTo>
                  <a:pt x="655358" y="99834"/>
                </a:lnTo>
                <a:close/>
              </a:path>
              <a:path w="660400" h="191135">
                <a:moveTo>
                  <a:pt x="579843" y="175348"/>
                </a:moveTo>
                <a:lnTo>
                  <a:pt x="577215" y="175348"/>
                </a:lnTo>
                <a:lnTo>
                  <a:pt x="577215" y="160007"/>
                </a:lnTo>
                <a:lnTo>
                  <a:pt x="641883" y="95338"/>
                </a:lnTo>
                <a:lnTo>
                  <a:pt x="646379" y="99834"/>
                </a:lnTo>
                <a:lnTo>
                  <a:pt x="655358" y="99834"/>
                </a:lnTo>
                <a:lnTo>
                  <a:pt x="579843" y="175348"/>
                </a:lnTo>
                <a:close/>
              </a:path>
              <a:path w="660400" h="191135">
                <a:moveTo>
                  <a:pt x="12700" y="135343"/>
                </a:moveTo>
                <a:lnTo>
                  <a:pt x="6350" y="128993"/>
                </a:lnTo>
                <a:lnTo>
                  <a:pt x="12700" y="128993"/>
                </a:lnTo>
                <a:lnTo>
                  <a:pt x="12700" y="135343"/>
                </a:lnTo>
                <a:close/>
              </a:path>
              <a:path w="660400" h="191135">
                <a:moveTo>
                  <a:pt x="577215" y="141693"/>
                </a:moveTo>
                <a:lnTo>
                  <a:pt x="570865" y="141693"/>
                </a:lnTo>
                <a:lnTo>
                  <a:pt x="564515" y="135343"/>
                </a:lnTo>
                <a:lnTo>
                  <a:pt x="12700" y="135343"/>
                </a:lnTo>
                <a:lnTo>
                  <a:pt x="12700" y="128993"/>
                </a:lnTo>
                <a:lnTo>
                  <a:pt x="577215" y="128993"/>
                </a:lnTo>
                <a:lnTo>
                  <a:pt x="577215" y="141693"/>
                </a:lnTo>
                <a:close/>
              </a:path>
              <a:path w="660400" h="191135">
                <a:moveTo>
                  <a:pt x="564515" y="190677"/>
                </a:moveTo>
                <a:lnTo>
                  <a:pt x="564515" y="135343"/>
                </a:lnTo>
                <a:lnTo>
                  <a:pt x="570865" y="141693"/>
                </a:lnTo>
                <a:lnTo>
                  <a:pt x="577215" y="141693"/>
                </a:lnTo>
                <a:lnTo>
                  <a:pt x="577215" y="160007"/>
                </a:lnTo>
                <a:lnTo>
                  <a:pt x="566369" y="170853"/>
                </a:lnTo>
                <a:lnTo>
                  <a:pt x="577215" y="175348"/>
                </a:lnTo>
                <a:lnTo>
                  <a:pt x="579843" y="175348"/>
                </a:lnTo>
                <a:lnTo>
                  <a:pt x="564515" y="190677"/>
                </a:lnTo>
                <a:close/>
              </a:path>
              <a:path w="660400" h="191135">
                <a:moveTo>
                  <a:pt x="577215" y="175348"/>
                </a:moveTo>
                <a:lnTo>
                  <a:pt x="566369" y="170853"/>
                </a:lnTo>
                <a:lnTo>
                  <a:pt x="577215" y="160007"/>
                </a:lnTo>
                <a:lnTo>
                  <a:pt x="577215" y="17534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205" y="940942"/>
            <a:ext cx="10641330" cy="1406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</a:t>
            </a:r>
            <a:r>
              <a:rPr sz="2200" spc="-25">
                <a:latin typeface="SimSun"/>
                <a:cs typeface="SimSun"/>
              </a:rPr>
              <a:t>，输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60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>
                <a:latin typeface="SimSun"/>
                <a:cs typeface="SimSun"/>
              </a:rPr>
              <a:t>1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err="1">
                <a:latin typeface="SimSun"/>
                <a:cs typeface="SimSun"/>
              </a:rPr>
              <a:t>Z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4333875">
              <a:lnSpc>
                <a:spcPct val="100000"/>
              </a:lnSpc>
              <a:spcBef>
                <a:spcPts val="1070"/>
              </a:spcBef>
            </a:pPr>
            <a:r>
              <a:rPr sz="2200" spc="-235" dirty="0">
                <a:latin typeface="SimSun"/>
                <a:cs typeface="SimSun"/>
              </a:rPr>
              <a:t>1</a:t>
            </a:r>
            <a:r>
              <a:rPr sz="2200" spc="-55" dirty="0">
                <a:latin typeface="SimSun"/>
                <a:cs typeface="SimSun"/>
              </a:rPr>
              <a:t>)建立原始状态图和原始状态表</a:t>
            </a:r>
            <a:endParaRPr sz="22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66713"/>
              </p:ext>
            </p:extLst>
          </p:nvPr>
        </p:nvGraphicFramePr>
        <p:xfrm>
          <a:off x="990601" y="3355974"/>
          <a:ext cx="2696211" cy="3121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231">
                <a:tc row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2349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次态/输</a:t>
                      </a:r>
                      <a:r>
                        <a:rPr lang="zh-CN" altLang="en-US"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出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9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25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25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6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F/0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G/0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25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8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F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6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G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67150" y="5692051"/>
            <a:ext cx="2024380" cy="167640"/>
          </a:xfrm>
          <a:custGeom>
            <a:avLst/>
            <a:gdLst/>
            <a:ahLst/>
            <a:cxnLst/>
            <a:rect l="l" t="t" r="r" b="b"/>
            <a:pathLst>
              <a:path w="2024379" h="167639">
                <a:moveTo>
                  <a:pt x="1940242" y="49453"/>
                </a:moveTo>
                <a:lnTo>
                  <a:pt x="1940242" y="0"/>
                </a:lnTo>
                <a:lnTo>
                  <a:pt x="1955571" y="15328"/>
                </a:lnTo>
                <a:lnTo>
                  <a:pt x="1952942" y="15328"/>
                </a:lnTo>
                <a:lnTo>
                  <a:pt x="1942096" y="19824"/>
                </a:lnTo>
                <a:lnTo>
                  <a:pt x="1952942" y="30670"/>
                </a:lnTo>
                <a:lnTo>
                  <a:pt x="1952942" y="43103"/>
                </a:lnTo>
                <a:lnTo>
                  <a:pt x="1946592" y="43103"/>
                </a:lnTo>
                <a:lnTo>
                  <a:pt x="1940242" y="49453"/>
                </a:lnTo>
                <a:close/>
              </a:path>
              <a:path w="2024379" h="167639">
                <a:moveTo>
                  <a:pt x="1952942" y="30670"/>
                </a:moveTo>
                <a:lnTo>
                  <a:pt x="1942096" y="19824"/>
                </a:lnTo>
                <a:lnTo>
                  <a:pt x="1952942" y="15328"/>
                </a:lnTo>
                <a:lnTo>
                  <a:pt x="1952942" y="30670"/>
                </a:lnTo>
                <a:close/>
              </a:path>
              <a:path w="2024379" h="167639">
                <a:moveTo>
                  <a:pt x="2005863" y="83591"/>
                </a:moveTo>
                <a:lnTo>
                  <a:pt x="1952942" y="30670"/>
                </a:lnTo>
                <a:lnTo>
                  <a:pt x="1952942" y="15328"/>
                </a:lnTo>
                <a:lnTo>
                  <a:pt x="1955571" y="15328"/>
                </a:lnTo>
                <a:lnTo>
                  <a:pt x="2019338" y="79095"/>
                </a:lnTo>
                <a:lnTo>
                  <a:pt x="2010359" y="79095"/>
                </a:lnTo>
                <a:lnTo>
                  <a:pt x="2005863" y="83591"/>
                </a:lnTo>
                <a:close/>
              </a:path>
              <a:path w="2024379" h="167639">
                <a:moveTo>
                  <a:pt x="1940242" y="124066"/>
                </a:moveTo>
                <a:lnTo>
                  <a:pt x="0" y="124066"/>
                </a:lnTo>
                <a:lnTo>
                  <a:pt x="0" y="43103"/>
                </a:lnTo>
                <a:lnTo>
                  <a:pt x="1940242" y="43103"/>
                </a:lnTo>
                <a:lnTo>
                  <a:pt x="1940242" y="49453"/>
                </a:lnTo>
                <a:lnTo>
                  <a:pt x="12700" y="49453"/>
                </a:lnTo>
                <a:lnTo>
                  <a:pt x="6350" y="55803"/>
                </a:lnTo>
                <a:lnTo>
                  <a:pt x="12700" y="55803"/>
                </a:lnTo>
                <a:lnTo>
                  <a:pt x="12700" y="111366"/>
                </a:lnTo>
                <a:lnTo>
                  <a:pt x="6350" y="111366"/>
                </a:lnTo>
                <a:lnTo>
                  <a:pt x="12700" y="117716"/>
                </a:lnTo>
                <a:lnTo>
                  <a:pt x="1940242" y="117716"/>
                </a:lnTo>
                <a:lnTo>
                  <a:pt x="1940242" y="124066"/>
                </a:lnTo>
                <a:close/>
              </a:path>
              <a:path w="2024379" h="167639">
                <a:moveTo>
                  <a:pt x="1952942" y="55803"/>
                </a:moveTo>
                <a:lnTo>
                  <a:pt x="12700" y="55803"/>
                </a:lnTo>
                <a:lnTo>
                  <a:pt x="12700" y="49453"/>
                </a:lnTo>
                <a:lnTo>
                  <a:pt x="1940242" y="49453"/>
                </a:lnTo>
                <a:lnTo>
                  <a:pt x="1946592" y="43103"/>
                </a:lnTo>
                <a:lnTo>
                  <a:pt x="1952942" y="43103"/>
                </a:lnTo>
                <a:lnTo>
                  <a:pt x="1952942" y="55803"/>
                </a:lnTo>
                <a:close/>
              </a:path>
              <a:path w="2024379" h="167639">
                <a:moveTo>
                  <a:pt x="12700" y="55803"/>
                </a:moveTo>
                <a:lnTo>
                  <a:pt x="6350" y="55803"/>
                </a:lnTo>
                <a:lnTo>
                  <a:pt x="12700" y="49453"/>
                </a:lnTo>
                <a:lnTo>
                  <a:pt x="12700" y="55803"/>
                </a:lnTo>
                <a:close/>
              </a:path>
              <a:path w="2024379" h="167639">
                <a:moveTo>
                  <a:pt x="2010359" y="88087"/>
                </a:moveTo>
                <a:lnTo>
                  <a:pt x="2005863" y="83591"/>
                </a:lnTo>
                <a:lnTo>
                  <a:pt x="2010359" y="79095"/>
                </a:lnTo>
                <a:lnTo>
                  <a:pt x="2010359" y="88087"/>
                </a:lnTo>
                <a:close/>
              </a:path>
              <a:path w="2024379" h="167639">
                <a:moveTo>
                  <a:pt x="2019338" y="88087"/>
                </a:moveTo>
                <a:lnTo>
                  <a:pt x="2010359" y="88087"/>
                </a:lnTo>
                <a:lnTo>
                  <a:pt x="2010359" y="79095"/>
                </a:lnTo>
                <a:lnTo>
                  <a:pt x="2019338" y="79095"/>
                </a:lnTo>
                <a:lnTo>
                  <a:pt x="2023833" y="83591"/>
                </a:lnTo>
                <a:lnTo>
                  <a:pt x="2019338" y="88087"/>
                </a:lnTo>
                <a:close/>
              </a:path>
              <a:path w="2024379" h="167639">
                <a:moveTo>
                  <a:pt x="1955571" y="151853"/>
                </a:moveTo>
                <a:lnTo>
                  <a:pt x="1952942" y="151853"/>
                </a:lnTo>
                <a:lnTo>
                  <a:pt x="1952942" y="136512"/>
                </a:lnTo>
                <a:lnTo>
                  <a:pt x="2005863" y="83591"/>
                </a:lnTo>
                <a:lnTo>
                  <a:pt x="2010359" y="88087"/>
                </a:lnTo>
                <a:lnTo>
                  <a:pt x="2019338" y="88087"/>
                </a:lnTo>
                <a:lnTo>
                  <a:pt x="1955571" y="151853"/>
                </a:lnTo>
                <a:close/>
              </a:path>
              <a:path w="2024379" h="167639">
                <a:moveTo>
                  <a:pt x="12700" y="117716"/>
                </a:moveTo>
                <a:lnTo>
                  <a:pt x="6350" y="111366"/>
                </a:lnTo>
                <a:lnTo>
                  <a:pt x="12700" y="111366"/>
                </a:lnTo>
                <a:lnTo>
                  <a:pt x="12700" y="117716"/>
                </a:lnTo>
                <a:close/>
              </a:path>
              <a:path w="2024379" h="167639">
                <a:moveTo>
                  <a:pt x="1952942" y="124066"/>
                </a:moveTo>
                <a:lnTo>
                  <a:pt x="1946592" y="124066"/>
                </a:lnTo>
                <a:lnTo>
                  <a:pt x="1940242" y="117716"/>
                </a:lnTo>
                <a:lnTo>
                  <a:pt x="12700" y="117716"/>
                </a:lnTo>
                <a:lnTo>
                  <a:pt x="12700" y="111366"/>
                </a:lnTo>
                <a:lnTo>
                  <a:pt x="1952942" y="111366"/>
                </a:lnTo>
                <a:lnTo>
                  <a:pt x="1952942" y="124066"/>
                </a:lnTo>
                <a:close/>
              </a:path>
              <a:path w="2024379" h="167639">
                <a:moveTo>
                  <a:pt x="1940242" y="167182"/>
                </a:moveTo>
                <a:lnTo>
                  <a:pt x="1940242" y="117716"/>
                </a:lnTo>
                <a:lnTo>
                  <a:pt x="1946592" y="124066"/>
                </a:lnTo>
                <a:lnTo>
                  <a:pt x="1952942" y="124066"/>
                </a:lnTo>
                <a:lnTo>
                  <a:pt x="1952942" y="136512"/>
                </a:lnTo>
                <a:lnTo>
                  <a:pt x="1942096" y="147358"/>
                </a:lnTo>
                <a:lnTo>
                  <a:pt x="1952942" y="151853"/>
                </a:lnTo>
                <a:lnTo>
                  <a:pt x="1955571" y="151853"/>
                </a:lnTo>
                <a:lnTo>
                  <a:pt x="1940242" y="167182"/>
                </a:lnTo>
                <a:close/>
              </a:path>
              <a:path w="2024379" h="167639">
                <a:moveTo>
                  <a:pt x="1952942" y="151853"/>
                </a:moveTo>
                <a:lnTo>
                  <a:pt x="1942096" y="147358"/>
                </a:lnTo>
                <a:lnTo>
                  <a:pt x="1952942" y="136512"/>
                </a:lnTo>
                <a:lnTo>
                  <a:pt x="1952942" y="15185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95701" y="3053714"/>
            <a:ext cx="148590" cy="302260"/>
          </a:xfrm>
          <a:custGeom>
            <a:avLst/>
            <a:gdLst/>
            <a:ahLst/>
            <a:cxnLst/>
            <a:rect l="l" t="t" r="r" b="b"/>
            <a:pathLst>
              <a:path w="148590" h="302260">
                <a:moveTo>
                  <a:pt x="38353" y="233997"/>
                </a:moveTo>
                <a:lnTo>
                  <a:pt x="38353" y="0"/>
                </a:lnTo>
                <a:lnTo>
                  <a:pt x="109791" y="0"/>
                </a:lnTo>
                <a:lnTo>
                  <a:pt x="109791" y="6350"/>
                </a:lnTo>
                <a:lnTo>
                  <a:pt x="51053" y="6350"/>
                </a:lnTo>
                <a:lnTo>
                  <a:pt x="44703" y="12700"/>
                </a:lnTo>
                <a:lnTo>
                  <a:pt x="51053" y="12700"/>
                </a:lnTo>
                <a:lnTo>
                  <a:pt x="51053" y="227647"/>
                </a:lnTo>
                <a:lnTo>
                  <a:pt x="44703" y="227647"/>
                </a:lnTo>
                <a:lnTo>
                  <a:pt x="38353" y="233997"/>
                </a:lnTo>
                <a:close/>
              </a:path>
              <a:path w="148590" h="302260">
                <a:moveTo>
                  <a:pt x="51053" y="12700"/>
                </a:moveTo>
                <a:lnTo>
                  <a:pt x="44703" y="12700"/>
                </a:lnTo>
                <a:lnTo>
                  <a:pt x="51053" y="6350"/>
                </a:lnTo>
                <a:lnTo>
                  <a:pt x="51053" y="12700"/>
                </a:lnTo>
                <a:close/>
              </a:path>
              <a:path w="148590" h="302260">
                <a:moveTo>
                  <a:pt x="97091" y="12700"/>
                </a:moveTo>
                <a:lnTo>
                  <a:pt x="51053" y="12700"/>
                </a:lnTo>
                <a:lnTo>
                  <a:pt x="51053" y="6350"/>
                </a:lnTo>
                <a:lnTo>
                  <a:pt x="97091" y="6350"/>
                </a:lnTo>
                <a:lnTo>
                  <a:pt x="97091" y="12700"/>
                </a:lnTo>
                <a:close/>
              </a:path>
              <a:path w="148590" h="302260">
                <a:moveTo>
                  <a:pt x="117462" y="240347"/>
                </a:moveTo>
                <a:lnTo>
                  <a:pt x="97091" y="240347"/>
                </a:lnTo>
                <a:lnTo>
                  <a:pt x="97091" y="6350"/>
                </a:lnTo>
                <a:lnTo>
                  <a:pt x="103441" y="12700"/>
                </a:lnTo>
                <a:lnTo>
                  <a:pt x="109791" y="12700"/>
                </a:lnTo>
                <a:lnTo>
                  <a:pt x="109791" y="227647"/>
                </a:lnTo>
                <a:lnTo>
                  <a:pt x="103441" y="227647"/>
                </a:lnTo>
                <a:lnTo>
                  <a:pt x="109791" y="233997"/>
                </a:lnTo>
                <a:lnTo>
                  <a:pt x="123812" y="233997"/>
                </a:lnTo>
                <a:lnTo>
                  <a:pt x="117462" y="240347"/>
                </a:lnTo>
                <a:close/>
              </a:path>
              <a:path w="148590" h="302260">
                <a:moveTo>
                  <a:pt x="109791" y="12700"/>
                </a:moveTo>
                <a:lnTo>
                  <a:pt x="103441" y="12700"/>
                </a:lnTo>
                <a:lnTo>
                  <a:pt x="97091" y="6350"/>
                </a:lnTo>
                <a:lnTo>
                  <a:pt x="109791" y="6350"/>
                </a:lnTo>
                <a:lnTo>
                  <a:pt x="109791" y="12700"/>
                </a:lnTo>
                <a:close/>
              </a:path>
              <a:path w="148590" h="302260">
                <a:moveTo>
                  <a:pt x="74066" y="301713"/>
                </a:moveTo>
                <a:lnTo>
                  <a:pt x="0" y="227647"/>
                </a:lnTo>
                <a:lnTo>
                  <a:pt x="38353" y="227647"/>
                </a:lnTo>
                <a:lnTo>
                  <a:pt x="38353" y="229501"/>
                </a:lnTo>
                <a:lnTo>
                  <a:pt x="19824" y="229501"/>
                </a:lnTo>
                <a:lnTo>
                  <a:pt x="15328" y="240347"/>
                </a:lnTo>
                <a:lnTo>
                  <a:pt x="30670" y="240347"/>
                </a:lnTo>
                <a:lnTo>
                  <a:pt x="74066" y="283743"/>
                </a:lnTo>
                <a:lnTo>
                  <a:pt x="69570" y="288239"/>
                </a:lnTo>
                <a:lnTo>
                  <a:pt x="87541" y="288239"/>
                </a:lnTo>
                <a:lnTo>
                  <a:pt x="74066" y="301713"/>
                </a:lnTo>
                <a:close/>
              </a:path>
              <a:path w="148590" h="302260">
                <a:moveTo>
                  <a:pt x="51053" y="233997"/>
                </a:moveTo>
                <a:lnTo>
                  <a:pt x="38353" y="233997"/>
                </a:lnTo>
                <a:lnTo>
                  <a:pt x="44703" y="227647"/>
                </a:lnTo>
                <a:lnTo>
                  <a:pt x="51053" y="227647"/>
                </a:lnTo>
                <a:lnTo>
                  <a:pt x="51053" y="233997"/>
                </a:lnTo>
                <a:close/>
              </a:path>
              <a:path w="148590" h="302260">
                <a:moveTo>
                  <a:pt x="109791" y="233997"/>
                </a:moveTo>
                <a:lnTo>
                  <a:pt x="103441" y="227647"/>
                </a:lnTo>
                <a:lnTo>
                  <a:pt x="109791" y="227647"/>
                </a:lnTo>
                <a:lnTo>
                  <a:pt x="109791" y="233997"/>
                </a:lnTo>
                <a:close/>
              </a:path>
              <a:path w="148590" h="302260">
                <a:moveTo>
                  <a:pt x="123812" y="233997"/>
                </a:moveTo>
                <a:lnTo>
                  <a:pt x="109791" y="233997"/>
                </a:lnTo>
                <a:lnTo>
                  <a:pt x="109791" y="227647"/>
                </a:lnTo>
                <a:lnTo>
                  <a:pt x="148132" y="227647"/>
                </a:lnTo>
                <a:lnTo>
                  <a:pt x="146278" y="229501"/>
                </a:lnTo>
                <a:lnTo>
                  <a:pt x="128308" y="229501"/>
                </a:lnTo>
                <a:lnTo>
                  <a:pt x="123812" y="233997"/>
                </a:lnTo>
                <a:close/>
              </a:path>
              <a:path w="148590" h="302260">
                <a:moveTo>
                  <a:pt x="30670" y="240347"/>
                </a:moveTo>
                <a:lnTo>
                  <a:pt x="15328" y="240347"/>
                </a:lnTo>
                <a:lnTo>
                  <a:pt x="19824" y="229501"/>
                </a:lnTo>
                <a:lnTo>
                  <a:pt x="30670" y="240347"/>
                </a:lnTo>
                <a:close/>
              </a:path>
              <a:path w="148590" h="302260">
                <a:moveTo>
                  <a:pt x="51053" y="240347"/>
                </a:moveTo>
                <a:lnTo>
                  <a:pt x="30670" y="240347"/>
                </a:lnTo>
                <a:lnTo>
                  <a:pt x="19824" y="229501"/>
                </a:lnTo>
                <a:lnTo>
                  <a:pt x="38353" y="229501"/>
                </a:lnTo>
                <a:lnTo>
                  <a:pt x="38353" y="233997"/>
                </a:lnTo>
                <a:lnTo>
                  <a:pt x="51053" y="233997"/>
                </a:lnTo>
                <a:lnTo>
                  <a:pt x="51053" y="240347"/>
                </a:lnTo>
                <a:close/>
              </a:path>
              <a:path w="148590" h="302260">
                <a:moveTo>
                  <a:pt x="87541" y="288239"/>
                </a:moveTo>
                <a:lnTo>
                  <a:pt x="78562" y="288239"/>
                </a:lnTo>
                <a:lnTo>
                  <a:pt x="74066" y="283743"/>
                </a:lnTo>
                <a:lnTo>
                  <a:pt x="128308" y="229501"/>
                </a:lnTo>
                <a:lnTo>
                  <a:pt x="132803" y="240347"/>
                </a:lnTo>
                <a:lnTo>
                  <a:pt x="135432" y="240347"/>
                </a:lnTo>
                <a:lnTo>
                  <a:pt x="87541" y="288239"/>
                </a:lnTo>
                <a:close/>
              </a:path>
              <a:path w="148590" h="302260">
                <a:moveTo>
                  <a:pt x="135432" y="240347"/>
                </a:moveTo>
                <a:lnTo>
                  <a:pt x="132803" y="240347"/>
                </a:lnTo>
                <a:lnTo>
                  <a:pt x="128308" y="229501"/>
                </a:lnTo>
                <a:lnTo>
                  <a:pt x="146278" y="229501"/>
                </a:lnTo>
                <a:lnTo>
                  <a:pt x="135432" y="240347"/>
                </a:lnTo>
                <a:close/>
              </a:path>
              <a:path w="148590" h="302260">
                <a:moveTo>
                  <a:pt x="78562" y="288239"/>
                </a:moveTo>
                <a:lnTo>
                  <a:pt x="69570" y="288239"/>
                </a:lnTo>
                <a:lnTo>
                  <a:pt x="74066" y="283743"/>
                </a:lnTo>
                <a:lnTo>
                  <a:pt x="78562" y="28823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04360" y="3049270"/>
            <a:ext cx="148590" cy="302260"/>
          </a:xfrm>
          <a:custGeom>
            <a:avLst/>
            <a:gdLst/>
            <a:ahLst/>
            <a:cxnLst/>
            <a:rect l="l" t="t" r="r" b="b"/>
            <a:pathLst>
              <a:path w="148590" h="302260">
                <a:moveTo>
                  <a:pt x="38353" y="233997"/>
                </a:moveTo>
                <a:lnTo>
                  <a:pt x="38353" y="0"/>
                </a:lnTo>
                <a:lnTo>
                  <a:pt x="109791" y="0"/>
                </a:lnTo>
                <a:lnTo>
                  <a:pt x="109791" y="6349"/>
                </a:lnTo>
                <a:lnTo>
                  <a:pt x="51053" y="6349"/>
                </a:lnTo>
                <a:lnTo>
                  <a:pt x="44703" y="12699"/>
                </a:lnTo>
                <a:lnTo>
                  <a:pt x="51053" y="12699"/>
                </a:lnTo>
                <a:lnTo>
                  <a:pt x="51053" y="227647"/>
                </a:lnTo>
                <a:lnTo>
                  <a:pt x="44703" y="227647"/>
                </a:lnTo>
                <a:lnTo>
                  <a:pt x="38353" y="233997"/>
                </a:lnTo>
                <a:close/>
              </a:path>
              <a:path w="148590" h="302260">
                <a:moveTo>
                  <a:pt x="51053" y="12699"/>
                </a:moveTo>
                <a:lnTo>
                  <a:pt x="44703" y="12699"/>
                </a:lnTo>
                <a:lnTo>
                  <a:pt x="51053" y="6349"/>
                </a:lnTo>
                <a:lnTo>
                  <a:pt x="51053" y="12699"/>
                </a:lnTo>
                <a:close/>
              </a:path>
              <a:path w="148590" h="302260">
                <a:moveTo>
                  <a:pt x="97091" y="12699"/>
                </a:moveTo>
                <a:lnTo>
                  <a:pt x="51053" y="12699"/>
                </a:lnTo>
                <a:lnTo>
                  <a:pt x="51053" y="6349"/>
                </a:lnTo>
                <a:lnTo>
                  <a:pt x="97091" y="6349"/>
                </a:lnTo>
                <a:lnTo>
                  <a:pt x="97091" y="12699"/>
                </a:lnTo>
                <a:close/>
              </a:path>
              <a:path w="148590" h="302260">
                <a:moveTo>
                  <a:pt x="117462" y="240347"/>
                </a:moveTo>
                <a:lnTo>
                  <a:pt x="97091" y="240347"/>
                </a:lnTo>
                <a:lnTo>
                  <a:pt x="97091" y="6349"/>
                </a:lnTo>
                <a:lnTo>
                  <a:pt x="103441" y="12699"/>
                </a:lnTo>
                <a:lnTo>
                  <a:pt x="109791" y="12699"/>
                </a:lnTo>
                <a:lnTo>
                  <a:pt x="109791" y="227647"/>
                </a:lnTo>
                <a:lnTo>
                  <a:pt x="103441" y="227647"/>
                </a:lnTo>
                <a:lnTo>
                  <a:pt x="109791" y="233997"/>
                </a:lnTo>
                <a:lnTo>
                  <a:pt x="123812" y="233997"/>
                </a:lnTo>
                <a:lnTo>
                  <a:pt x="117462" y="240347"/>
                </a:lnTo>
                <a:close/>
              </a:path>
              <a:path w="148590" h="302260">
                <a:moveTo>
                  <a:pt x="109791" y="12699"/>
                </a:moveTo>
                <a:lnTo>
                  <a:pt x="103441" y="12699"/>
                </a:lnTo>
                <a:lnTo>
                  <a:pt x="97091" y="6349"/>
                </a:lnTo>
                <a:lnTo>
                  <a:pt x="109791" y="6349"/>
                </a:lnTo>
                <a:lnTo>
                  <a:pt x="109791" y="12699"/>
                </a:lnTo>
                <a:close/>
              </a:path>
              <a:path w="148590" h="302260">
                <a:moveTo>
                  <a:pt x="74066" y="301713"/>
                </a:moveTo>
                <a:lnTo>
                  <a:pt x="0" y="227647"/>
                </a:lnTo>
                <a:lnTo>
                  <a:pt x="38353" y="227647"/>
                </a:lnTo>
                <a:lnTo>
                  <a:pt x="38353" y="229501"/>
                </a:lnTo>
                <a:lnTo>
                  <a:pt x="19824" y="229501"/>
                </a:lnTo>
                <a:lnTo>
                  <a:pt x="15328" y="240347"/>
                </a:lnTo>
                <a:lnTo>
                  <a:pt x="30670" y="240347"/>
                </a:lnTo>
                <a:lnTo>
                  <a:pt x="74066" y="283743"/>
                </a:lnTo>
                <a:lnTo>
                  <a:pt x="69570" y="288239"/>
                </a:lnTo>
                <a:lnTo>
                  <a:pt x="87541" y="288239"/>
                </a:lnTo>
                <a:lnTo>
                  <a:pt x="74066" y="301713"/>
                </a:lnTo>
                <a:close/>
              </a:path>
              <a:path w="148590" h="302260">
                <a:moveTo>
                  <a:pt x="51053" y="233997"/>
                </a:moveTo>
                <a:lnTo>
                  <a:pt x="38353" y="233997"/>
                </a:lnTo>
                <a:lnTo>
                  <a:pt x="44703" y="227647"/>
                </a:lnTo>
                <a:lnTo>
                  <a:pt x="51053" y="227647"/>
                </a:lnTo>
                <a:lnTo>
                  <a:pt x="51053" y="233997"/>
                </a:lnTo>
                <a:close/>
              </a:path>
              <a:path w="148590" h="302260">
                <a:moveTo>
                  <a:pt x="109791" y="233997"/>
                </a:moveTo>
                <a:lnTo>
                  <a:pt x="103441" y="227647"/>
                </a:lnTo>
                <a:lnTo>
                  <a:pt x="109791" y="227647"/>
                </a:lnTo>
                <a:lnTo>
                  <a:pt x="109791" y="233997"/>
                </a:lnTo>
                <a:close/>
              </a:path>
              <a:path w="148590" h="302260">
                <a:moveTo>
                  <a:pt x="123812" y="233997"/>
                </a:moveTo>
                <a:lnTo>
                  <a:pt x="109791" y="233997"/>
                </a:lnTo>
                <a:lnTo>
                  <a:pt x="109791" y="227647"/>
                </a:lnTo>
                <a:lnTo>
                  <a:pt x="148132" y="227647"/>
                </a:lnTo>
                <a:lnTo>
                  <a:pt x="146278" y="229501"/>
                </a:lnTo>
                <a:lnTo>
                  <a:pt x="128308" y="229501"/>
                </a:lnTo>
                <a:lnTo>
                  <a:pt x="123812" y="233997"/>
                </a:lnTo>
                <a:close/>
              </a:path>
              <a:path w="148590" h="302260">
                <a:moveTo>
                  <a:pt x="30670" y="240347"/>
                </a:moveTo>
                <a:lnTo>
                  <a:pt x="15328" y="240347"/>
                </a:lnTo>
                <a:lnTo>
                  <a:pt x="19824" y="229501"/>
                </a:lnTo>
                <a:lnTo>
                  <a:pt x="30670" y="240347"/>
                </a:lnTo>
                <a:close/>
              </a:path>
              <a:path w="148590" h="302260">
                <a:moveTo>
                  <a:pt x="51053" y="240347"/>
                </a:moveTo>
                <a:lnTo>
                  <a:pt x="30670" y="240347"/>
                </a:lnTo>
                <a:lnTo>
                  <a:pt x="19824" y="229501"/>
                </a:lnTo>
                <a:lnTo>
                  <a:pt x="38353" y="229501"/>
                </a:lnTo>
                <a:lnTo>
                  <a:pt x="38353" y="233997"/>
                </a:lnTo>
                <a:lnTo>
                  <a:pt x="51053" y="233997"/>
                </a:lnTo>
                <a:lnTo>
                  <a:pt x="51053" y="240347"/>
                </a:lnTo>
                <a:close/>
              </a:path>
              <a:path w="148590" h="302260">
                <a:moveTo>
                  <a:pt x="87541" y="288239"/>
                </a:moveTo>
                <a:lnTo>
                  <a:pt x="78562" y="288239"/>
                </a:lnTo>
                <a:lnTo>
                  <a:pt x="74066" y="283743"/>
                </a:lnTo>
                <a:lnTo>
                  <a:pt x="128308" y="229501"/>
                </a:lnTo>
                <a:lnTo>
                  <a:pt x="132803" y="240347"/>
                </a:lnTo>
                <a:lnTo>
                  <a:pt x="135432" y="240347"/>
                </a:lnTo>
                <a:lnTo>
                  <a:pt x="87541" y="288239"/>
                </a:lnTo>
                <a:close/>
              </a:path>
              <a:path w="148590" h="302260">
                <a:moveTo>
                  <a:pt x="135432" y="240347"/>
                </a:moveTo>
                <a:lnTo>
                  <a:pt x="132803" y="240347"/>
                </a:lnTo>
                <a:lnTo>
                  <a:pt x="128308" y="229501"/>
                </a:lnTo>
                <a:lnTo>
                  <a:pt x="146278" y="229501"/>
                </a:lnTo>
                <a:lnTo>
                  <a:pt x="135432" y="240347"/>
                </a:lnTo>
                <a:close/>
              </a:path>
              <a:path w="148590" h="302260">
                <a:moveTo>
                  <a:pt x="78562" y="288239"/>
                </a:moveTo>
                <a:lnTo>
                  <a:pt x="69570" y="288239"/>
                </a:lnTo>
                <a:lnTo>
                  <a:pt x="74066" y="283743"/>
                </a:lnTo>
                <a:lnTo>
                  <a:pt x="78562" y="28823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205" y="940942"/>
            <a:ext cx="10641330" cy="271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1915" algn="ctr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50" dirty="0">
                <a:latin typeface="SimSun"/>
                <a:cs typeface="SimSun"/>
              </a:rPr>
              <a:t> 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60" dirty="0" err="1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dirty="0" err="1">
                <a:latin typeface="SimSun"/>
                <a:cs typeface="SimSun"/>
              </a:rPr>
              <a:t>Z</a:t>
            </a:r>
            <a:r>
              <a:rPr sz="2200" spc="-25" dirty="0" err="1">
                <a:latin typeface="SimSun"/>
                <a:cs typeface="SimSun"/>
              </a:rPr>
              <a:t>输</a:t>
            </a:r>
            <a:r>
              <a:rPr lang="zh-CN" altLang="en-US" sz="2200" spc="-25" dirty="0">
                <a:latin typeface="SimSun"/>
                <a:cs typeface="SimSun"/>
              </a:rPr>
              <a:t>出</a:t>
            </a:r>
            <a:r>
              <a:rPr sz="2200" spc="-25" dirty="0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R="311785" algn="ctr">
              <a:lnSpc>
                <a:spcPct val="100000"/>
              </a:lnSpc>
              <a:spcBef>
                <a:spcPts val="1645"/>
              </a:spcBef>
            </a:pPr>
            <a:r>
              <a:rPr sz="2200" spc="-235" dirty="0">
                <a:latin typeface="SimSun"/>
                <a:cs typeface="SimSun"/>
              </a:rPr>
              <a:t>2</a:t>
            </a:r>
            <a:r>
              <a:rPr sz="2200" spc="-75" dirty="0">
                <a:latin typeface="SimSun"/>
                <a:cs typeface="SimSun"/>
              </a:rPr>
              <a:t>)状态化简</a:t>
            </a:r>
            <a:endParaRPr sz="2200" dirty="0">
              <a:latin typeface="SimSun"/>
              <a:cs typeface="SimSun"/>
            </a:endParaRPr>
          </a:p>
          <a:p>
            <a:pPr marL="5017135">
              <a:lnSpc>
                <a:spcPct val="100000"/>
              </a:lnSpc>
              <a:spcBef>
                <a:spcPts val="1905"/>
              </a:spcBef>
            </a:pPr>
            <a:r>
              <a:rPr sz="2200" spc="-45" dirty="0">
                <a:latin typeface="SimSun"/>
                <a:cs typeface="SimSun"/>
              </a:rPr>
              <a:t>根据等效对判断规则观察可知(</a:t>
            </a:r>
            <a:r>
              <a:rPr sz="2200" spc="-240" dirty="0">
                <a:latin typeface="SimSun"/>
                <a:cs typeface="SimSun"/>
              </a:rPr>
              <a:t>D,G</a:t>
            </a:r>
            <a:r>
              <a:rPr sz="2200" spc="-295" dirty="0">
                <a:latin typeface="SimSun"/>
                <a:cs typeface="SimSun"/>
              </a:rPr>
              <a:t>), (</a:t>
            </a:r>
            <a:r>
              <a:rPr sz="2200" spc="-335" dirty="0">
                <a:latin typeface="SimSun"/>
                <a:cs typeface="SimSun"/>
              </a:rPr>
              <a:t>E,F)</a:t>
            </a:r>
            <a:endParaRPr sz="2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200" dirty="0">
              <a:latin typeface="SimSun"/>
              <a:cs typeface="SimSun"/>
            </a:endParaRPr>
          </a:p>
          <a:p>
            <a:pPr marR="927735" algn="r">
              <a:lnSpc>
                <a:spcPct val="100000"/>
              </a:lnSpc>
              <a:tabLst>
                <a:tab pos="659765" algn="l"/>
              </a:tabLst>
            </a:pPr>
            <a:r>
              <a:rPr sz="1800" spc="280" dirty="0">
                <a:latin typeface="SimSun"/>
                <a:cs typeface="SimSun"/>
              </a:rPr>
              <a:t>D</a:t>
            </a:r>
            <a:r>
              <a:rPr sz="1800" dirty="0">
                <a:latin typeface="SimSun"/>
                <a:cs typeface="SimSun"/>
              </a:rPr>
              <a:t>	</a:t>
            </a:r>
            <a:r>
              <a:rPr sz="1800" spc="-50" dirty="0">
                <a:latin typeface="SimSun"/>
                <a:cs typeface="SimSun"/>
              </a:rPr>
              <a:t>E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36774"/>
              </p:ext>
            </p:extLst>
          </p:nvPr>
        </p:nvGraphicFramePr>
        <p:xfrm>
          <a:off x="6075362" y="3348672"/>
          <a:ext cx="2606675" cy="255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200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次态/输</a:t>
                      </a:r>
                      <a:r>
                        <a:rPr lang="zh-CN" altLang="en-US"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出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0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9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6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8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66185"/>
              </p:ext>
            </p:extLst>
          </p:nvPr>
        </p:nvGraphicFramePr>
        <p:xfrm>
          <a:off x="961707" y="3005772"/>
          <a:ext cx="2606675" cy="255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200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次态/输</a:t>
                      </a:r>
                      <a:r>
                        <a:rPr lang="zh-CN" altLang="en-US"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出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0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9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6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8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00954" y="3480561"/>
            <a:ext cx="167640" cy="81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5080" indent="-7620">
              <a:lnSpc>
                <a:spcPct val="152500"/>
              </a:lnSpc>
              <a:spcBef>
                <a:spcPts val="95"/>
              </a:spcBef>
            </a:pPr>
            <a:r>
              <a:rPr sz="1700" spc="50" dirty="0">
                <a:solidFill>
                  <a:srgbClr val="3438F6"/>
                </a:solidFill>
                <a:latin typeface="SimSun"/>
                <a:cs typeface="SimSun"/>
              </a:rPr>
              <a:t>B </a:t>
            </a:r>
            <a:r>
              <a:rPr sz="1700" spc="150" dirty="0">
                <a:solidFill>
                  <a:srgbClr val="3438F6"/>
                </a:solidFill>
                <a:latin typeface="SimSun"/>
                <a:cs typeface="SimSun"/>
              </a:rPr>
              <a:t>C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0004" y="4489450"/>
            <a:ext cx="1746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60" dirty="0">
                <a:solidFill>
                  <a:srgbClr val="3438F6"/>
                </a:solidFill>
                <a:latin typeface="SimSun"/>
                <a:cs typeface="SimSun"/>
              </a:rPr>
              <a:t>D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0004" y="4994275"/>
            <a:ext cx="1346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solidFill>
                  <a:srgbClr val="3438F6"/>
                </a:solidFill>
                <a:latin typeface="SimSun"/>
                <a:cs typeface="SimSun"/>
              </a:rPr>
              <a:t>E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1700" y="5351779"/>
            <a:ext cx="63246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4505" algn="l"/>
              </a:tabLst>
            </a:pPr>
            <a:r>
              <a:rPr sz="1700" spc="50" dirty="0">
                <a:solidFill>
                  <a:srgbClr val="3438F6"/>
                </a:solidFill>
                <a:latin typeface="SimSun"/>
                <a:cs typeface="SimSun"/>
              </a:rPr>
              <a:t>B</a:t>
            </a:r>
            <a:r>
              <a:rPr sz="1700" dirty="0">
                <a:solidFill>
                  <a:srgbClr val="3438F6"/>
                </a:solidFill>
                <a:latin typeface="SimSun"/>
                <a:cs typeface="SimSun"/>
              </a:rPr>
              <a:t>	</a:t>
            </a:r>
            <a:r>
              <a:rPr sz="1700" spc="150" dirty="0">
                <a:solidFill>
                  <a:srgbClr val="3438F6"/>
                </a:solidFill>
                <a:latin typeface="SimSun"/>
                <a:cs typeface="SimSun"/>
              </a:rPr>
              <a:t>C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4519" y="5340350"/>
            <a:ext cx="1746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60" dirty="0">
                <a:solidFill>
                  <a:srgbClr val="3438F6"/>
                </a:solidFill>
                <a:latin typeface="SimSun"/>
                <a:cs typeface="SimSun"/>
              </a:rPr>
              <a:t>D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9259" y="5344795"/>
            <a:ext cx="1631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75" dirty="0">
                <a:solidFill>
                  <a:srgbClr val="3438F6"/>
                </a:solidFill>
                <a:latin typeface="SimSun"/>
                <a:cs typeface="SimSun"/>
              </a:rPr>
              <a:t>A</a:t>
            </a:r>
            <a:endParaRPr sz="1700">
              <a:latin typeface="SimSun"/>
              <a:cs typeface="SimSu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54320" y="3538220"/>
          <a:ext cx="1875790" cy="179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106680" marR="115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85" dirty="0">
                          <a:solidFill>
                            <a:srgbClr val="6FAC46"/>
                          </a:solidFill>
                          <a:latin typeface="Microsoft JhengHei"/>
                          <a:cs typeface="Microsoft JhengHei"/>
                        </a:rPr>
                        <a:t>BD </a:t>
                      </a:r>
                      <a:r>
                        <a:rPr sz="1400" b="1" spc="-25" dirty="0">
                          <a:solidFill>
                            <a:srgbClr val="6FAC46"/>
                          </a:solidFill>
                          <a:latin typeface="Microsoft JhengHei"/>
                          <a:cs typeface="Microsoft JhengHei"/>
                        </a:rPr>
                        <a:t>CE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106680" marR="1123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25" dirty="0">
                          <a:solidFill>
                            <a:srgbClr val="6FAC46"/>
                          </a:solidFill>
                          <a:latin typeface="Microsoft JhengHei"/>
                          <a:cs typeface="Microsoft JhengHei"/>
                        </a:rPr>
                        <a:t>BE </a:t>
                      </a:r>
                      <a:r>
                        <a:rPr sz="1400" b="1" spc="-90" dirty="0">
                          <a:solidFill>
                            <a:srgbClr val="6FAC46"/>
                          </a:solidFill>
                          <a:latin typeface="Microsoft JhengHei"/>
                          <a:cs typeface="Microsoft JhengHei"/>
                        </a:rPr>
                        <a:t>CD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spc="-25" dirty="0">
                          <a:solidFill>
                            <a:srgbClr val="6FAC46"/>
                          </a:solidFill>
                          <a:latin typeface="Microsoft JhengHei"/>
                          <a:cs typeface="Microsoft JhengHei"/>
                        </a:rPr>
                        <a:t>ED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2790"/>
                        </a:lnSpc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259444" y="3478657"/>
            <a:ext cx="167640" cy="81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5080" indent="-7620">
              <a:lnSpc>
                <a:spcPct val="152500"/>
              </a:lnSpc>
              <a:spcBef>
                <a:spcPts val="95"/>
              </a:spcBef>
            </a:pPr>
            <a:r>
              <a:rPr sz="1700" spc="50" dirty="0">
                <a:solidFill>
                  <a:srgbClr val="3438F6"/>
                </a:solidFill>
                <a:latin typeface="SimSun"/>
                <a:cs typeface="SimSun"/>
              </a:rPr>
              <a:t>B </a:t>
            </a:r>
            <a:r>
              <a:rPr sz="1700" spc="150" dirty="0">
                <a:solidFill>
                  <a:srgbClr val="3438F6"/>
                </a:solidFill>
                <a:latin typeface="SimSun"/>
                <a:cs typeface="SimSun"/>
              </a:rPr>
              <a:t>C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8494" y="4487545"/>
            <a:ext cx="1746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60" dirty="0">
                <a:solidFill>
                  <a:srgbClr val="3438F6"/>
                </a:solidFill>
                <a:latin typeface="SimSun"/>
                <a:cs typeface="SimSun"/>
              </a:rPr>
              <a:t>D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78494" y="4992370"/>
            <a:ext cx="1346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solidFill>
                  <a:srgbClr val="3438F6"/>
                </a:solidFill>
                <a:latin typeface="SimSun"/>
                <a:cs typeface="SimSun"/>
              </a:rPr>
              <a:t>E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0190" y="5349875"/>
            <a:ext cx="63246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4505" algn="l"/>
              </a:tabLst>
            </a:pPr>
            <a:r>
              <a:rPr sz="1700" spc="50" dirty="0">
                <a:solidFill>
                  <a:srgbClr val="3438F6"/>
                </a:solidFill>
                <a:latin typeface="SimSun"/>
                <a:cs typeface="SimSun"/>
              </a:rPr>
              <a:t>B</a:t>
            </a:r>
            <a:r>
              <a:rPr sz="1700" dirty="0">
                <a:solidFill>
                  <a:srgbClr val="3438F6"/>
                </a:solidFill>
                <a:latin typeface="SimSun"/>
                <a:cs typeface="SimSun"/>
              </a:rPr>
              <a:t>	</a:t>
            </a:r>
            <a:r>
              <a:rPr sz="1700" spc="150" dirty="0">
                <a:solidFill>
                  <a:srgbClr val="3438F6"/>
                </a:solidFill>
                <a:latin typeface="SimSun"/>
                <a:cs typeface="SimSun"/>
              </a:rPr>
              <a:t>C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13009" y="5338445"/>
            <a:ext cx="1746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60" dirty="0">
                <a:solidFill>
                  <a:srgbClr val="3438F6"/>
                </a:solidFill>
                <a:latin typeface="SimSun"/>
                <a:cs typeface="SimSun"/>
              </a:rPr>
              <a:t>D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67750" y="5342890"/>
            <a:ext cx="1631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75" dirty="0">
                <a:solidFill>
                  <a:srgbClr val="3438F6"/>
                </a:solidFill>
                <a:latin typeface="SimSun"/>
                <a:cs typeface="SimSun"/>
              </a:rPr>
              <a:t>A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26475" y="3576557"/>
            <a:ext cx="235585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0"/>
              </a:lnSpc>
            </a:pPr>
            <a:r>
              <a:rPr sz="1400" b="1" spc="-85" dirty="0">
                <a:solidFill>
                  <a:srgbClr val="6FAC46"/>
                </a:solidFill>
                <a:latin typeface="Microsoft JhengHei"/>
                <a:cs typeface="Microsoft JhengHei"/>
              </a:rPr>
              <a:t>BD</a:t>
            </a:r>
            <a:endParaRPr sz="1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r>
              <a:rPr sz="1400" b="1" spc="-25" dirty="0">
                <a:solidFill>
                  <a:srgbClr val="6FAC46"/>
                </a:solidFill>
                <a:latin typeface="Microsoft JhengHei"/>
                <a:cs typeface="Microsoft JhengHei"/>
              </a:rPr>
              <a:t>CE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26475" y="4057252"/>
            <a:ext cx="23876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0"/>
              </a:lnSpc>
            </a:pPr>
            <a:r>
              <a:rPr sz="1400" b="1" spc="-25" dirty="0">
                <a:solidFill>
                  <a:srgbClr val="6FAC46"/>
                </a:solidFill>
                <a:latin typeface="Microsoft JhengHei"/>
                <a:cs typeface="Microsoft JhengHei"/>
              </a:rPr>
              <a:t>BE</a:t>
            </a:r>
            <a:endParaRPr sz="1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r>
              <a:rPr sz="1400" b="1" spc="-100" dirty="0">
                <a:solidFill>
                  <a:srgbClr val="6FAC46"/>
                </a:solidFill>
                <a:latin typeface="Microsoft JhengHei"/>
                <a:cs typeface="Microsoft JhengHei"/>
              </a:rPr>
              <a:t>CD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98280" y="4127737"/>
            <a:ext cx="22034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0"/>
              </a:lnSpc>
            </a:pPr>
            <a:r>
              <a:rPr sz="1400" b="1" spc="-90" dirty="0">
                <a:solidFill>
                  <a:srgbClr val="6FAC46"/>
                </a:solidFill>
                <a:latin typeface="Microsoft JhengHei"/>
                <a:cs typeface="Microsoft JhengHei"/>
              </a:rPr>
              <a:t>ED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507" y="4027932"/>
            <a:ext cx="372110" cy="399415"/>
          </a:xfrm>
          <a:custGeom>
            <a:avLst/>
            <a:gdLst/>
            <a:ahLst/>
            <a:cxnLst/>
            <a:rect l="l" t="t" r="r" b="b"/>
            <a:pathLst>
              <a:path w="372109" h="399414">
                <a:moveTo>
                  <a:pt x="371855" y="399288"/>
                </a:moveTo>
                <a:lnTo>
                  <a:pt x="0" y="399288"/>
                </a:lnTo>
                <a:lnTo>
                  <a:pt x="0" y="0"/>
                </a:lnTo>
                <a:lnTo>
                  <a:pt x="371855" y="0"/>
                </a:lnTo>
                <a:lnTo>
                  <a:pt x="371855" y="3992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43543" y="3576828"/>
            <a:ext cx="372110" cy="399415"/>
          </a:xfrm>
          <a:custGeom>
            <a:avLst/>
            <a:gdLst/>
            <a:ahLst/>
            <a:cxnLst/>
            <a:rect l="l" t="t" r="r" b="b"/>
            <a:pathLst>
              <a:path w="372109" h="399414">
                <a:moveTo>
                  <a:pt x="371855" y="399288"/>
                </a:moveTo>
                <a:lnTo>
                  <a:pt x="0" y="399288"/>
                </a:lnTo>
                <a:lnTo>
                  <a:pt x="0" y="0"/>
                </a:lnTo>
                <a:lnTo>
                  <a:pt x="371855" y="0"/>
                </a:lnTo>
                <a:lnTo>
                  <a:pt x="371855" y="3992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61831" y="4035552"/>
            <a:ext cx="372110" cy="398145"/>
          </a:xfrm>
          <a:custGeom>
            <a:avLst/>
            <a:gdLst/>
            <a:ahLst/>
            <a:cxnLst/>
            <a:rect l="l" t="t" r="r" b="b"/>
            <a:pathLst>
              <a:path w="372109" h="398145">
                <a:moveTo>
                  <a:pt x="371855" y="397763"/>
                </a:moveTo>
                <a:lnTo>
                  <a:pt x="0" y="397763"/>
                </a:lnTo>
                <a:lnTo>
                  <a:pt x="0" y="0"/>
                </a:lnTo>
                <a:lnTo>
                  <a:pt x="371855" y="0"/>
                </a:lnTo>
                <a:lnTo>
                  <a:pt x="371855" y="3977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512809" y="3536315"/>
          <a:ext cx="1875790" cy="1790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009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730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730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730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2790"/>
                        </a:lnSpc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869" dirty="0">
                          <a:solidFill>
                            <a:srgbClr val="FF0000"/>
                          </a:solidFill>
                          <a:latin typeface="SimSun"/>
                          <a:cs typeface="SimSun"/>
                        </a:rPr>
                        <a:t>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7409815" y="4648746"/>
            <a:ext cx="495300" cy="167005"/>
          </a:xfrm>
          <a:custGeom>
            <a:avLst/>
            <a:gdLst/>
            <a:ahLst/>
            <a:cxnLst/>
            <a:rect l="l" t="t" r="r" b="b"/>
            <a:pathLst>
              <a:path w="495300" h="167004">
                <a:moveTo>
                  <a:pt x="411479" y="49301"/>
                </a:moveTo>
                <a:lnTo>
                  <a:pt x="411479" y="0"/>
                </a:lnTo>
                <a:lnTo>
                  <a:pt x="426808" y="15328"/>
                </a:lnTo>
                <a:lnTo>
                  <a:pt x="424179" y="15328"/>
                </a:lnTo>
                <a:lnTo>
                  <a:pt x="413334" y="19824"/>
                </a:lnTo>
                <a:lnTo>
                  <a:pt x="424179" y="30670"/>
                </a:lnTo>
                <a:lnTo>
                  <a:pt x="424179" y="42951"/>
                </a:lnTo>
                <a:lnTo>
                  <a:pt x="417829" y="42951"/>
                </a:lnTo>
                <a:lnTo>
                  <a:pt x="411479" y="49301"/>
                </a:lnTo>
                <a:close/>
              </a:path>
              <a:path w="495300" h="167004">
                <a:moveTo>
                  <a:pt x="424179" y="30670"/>
                </a:moveTo>
                <a:lnTo>
                  <a:pt x="413334" y="19824"/>
                </a:lnTo>
                <a:lnTo>
                  <a:pt x="424179" y="15328"/>
                </a:lnTo>
                <a:lnTo>
                  <a:pt x="424179" y="30670"/>
                </a:lnTo>
                <a:close/>
              </a:path>
              <a:path w="495300" h="167004">
                <a:moveTo>
                  <a:pt x="476783" y="83273"/>
                </a:moveTo>
                <a:lnTo>
                  <a:pt x="424179" y="30670"/>
                </a:lnTo>
                <a:lnTo>
                  <a:pt x="424179" y="15328"/>
                </a:lnTo>
                <a:lnTo>
                  <a:pt x="426808" y="15328"/>
                </a:lnTo>
                <a:lnTo>
                  <a:pt x="490258" y="78778"/>
                </a:lnTo>
                <a:lnTo>
                  <a:pt x="481279" y="78778"/>
                </a:lnTo>
                <a:lnTo>
                  <a:pt x="476783" y="83273"/>
                </a:lnTo>
                <a:close/>
              </a:path>
              <a:path w="495300" h="167004">
                <a:moveTo>
                  <a:pt x="411479" y="123596"/>
                </a:moveTo>
                <a:lnTo>
                  <a:pt x="0" y="123596"/>
                </a:lnTo>
                <a:lnTo>
                  <a:pt x="0" y="42951"/>
                </a:lnTo>
                <a:lnTo>
                  <a:pt x="411479" y="42951"/>
                </a:lnTo>
                <a:lnTo>
                  <a:pt x="411479" y="49301"/>
                </a:lnTo>
                <a:lnTo>
                  <a:pt x="12700" y="49301"/>
                </a:lnTo>
                <a:lnTo>
                  <a:pt x="6350" y="55651"/>
                </a:lnTo>
                <a:lnTo>
                  <a:pt x="12700" y="55651"/>
                </a:lnTo>
                <a:lnTo>
                  <a:pt x="12700" y="110896"/>
                </a:lnTo>
                <a:lnTo>
                  <a:pt x="6350" y="110896"/>
                </a:lnTo>
                <a:lnTo>
                  <a:pt x="12700" y="117246"/>
                </a:lnTo>
                <a:lnTo>
                  <a:pt x="411479" y="117246"/>
                </a:lnTo>
                <a:lnTo>
                  <a:pt x="411479" y="123596"/>
                </a:lnTo>
                <a:close/>
              </a:path>
              <a:path w="495300" h="167004">
                <a:moveTo>
                  <a:pt x="424179" y="55651"/>
                </a:moveTo>
                <a:lnTo>
                  <a:pt x="12700" y="55651"/>
                </a:lnTo>
                <a:lnTo>
                  <a:pt x="12700" y="49301"/>
                </a:lnTo>
                <a:lnTo>
                  <a:pt x="411479" y="49301"/>
                </a:lnTo>
                <a:lnTo>
                  <a:pt x="417829" y="42951"/>
                </a:lnTo>
                <a:lnTo>
                  <a:pt x="424179" y="42951"/>
                </a:lnTo>
                <a:lnTo>
                  <a:pt x="424179" y="55651"/>
                </a:lnTo>
                <a:close/>
              </a:path>
              <a:path w="495300" h="167004">
                <a:moveTo>
                  <a:pt x="12700" y="55651"/>
                </a:moveTo>
                <a:lnTo>
                  <a:pt x="6350" y="55651"/>
                </a:lnTo>
                <a:lnTo>
                  <a:pt x="12700" y="49301"/>
                </a:lnTo>
                <a:lnTo>
                  <a:pt x="12700" y="55651"/>
                </a:lnTo>
                <a:close/>
              </a:path>
              <a:path w="495300" h="167004">
                <a:moveTo>
                  <a:pt x="481279" y="87769"/>
                </a:moveTo>
                <a:lnTo>
                  <a:pt x="476783" y="83273"/>
                </a:lnTo>
                <a:lnTo>
                  <a:pt x="481279" y="78778"/>
                </a:lnTo>
                <a:lnTo>
                  <a:pt x="481279" y="87769"/>
                </a:lnTo>
                <a:close/>
              </a:path>
              <a:path w="495300" h="167004">
                <a:moveTo>
                  <a:pt x="490258" y="87769"/>
                </a:moveTo>
                <a:lnTo>
                  <a:pt x="481279" y="87769"/>
                </a:lnTo>
                <a:lnTo>
                  <a:pt x="481279" y="78778"/>
                </a:lnTo>
                <a:lnTo>
                  <a:pt x="490258" y="78778"/>
                </a:lnTo>
                <a:lnTo>
                  <a:pt x="494753" y="83273"/>
                </a:lnTo>
                <a:lnTo>
                  <a:pt x="490258" y="87769"/>
                </a:lnTo>
                <a:close/>
              </a:path>
              <a:path w="495300" h="167004">
                <a:moveTo>
                  <a:pt x="426808" y="151218"/>
                </a:moveTo>
                <a:lnTo>
                  <a:pt x="424179" y="151218"/>
                </a:lnTo>
                <a:lnTo>
                  <a:pt x="424179" y="135877"/>
                </a:lnTo>
                <a:lnTo>
                  <a:pt x="476783" y="83273"/>
                </a:lnTo>
                <a:lnTo>
                  <a:pt x="481279" y="87769"/>
                </a:lnTo>
                <a:lnTo>
                  <a:pt x="490258" y="87769"/>
                </a:lnTo>
                <a:lnTo>
                  <a:pt x="426808" y="151218"/>
                </a:lnTo>
                <a:close/>
              </a:path>
              <a:path w="495300" h="167004">
                <a:moveTo>
                  <a:pt x="12700" y="117246"/>
                </a:moveTo>
                <a:lnTo>
                  <a:pt x="6350" y="110896"/>
                </a:lnTo>
                <a:lnTo>
                  <a:pt x="12700" y="110896"/>
                </a:lnTo>
                <a:lnTo>
                  <a:pt x="12700" y="117246"/>
                </a:lnTo>
                <a:close/>
              </a:path>
              <a:path w="495300" h="167004">
                <a:moveTo>
                  <a:pt x="424179" y="123596"/>
                </a:moveTo>
                <a:lnTo>
                  <a:pt x="417829" y="123596"/>
                </a:lnTo>
                <a:lnTo>
                  <a:pt x="411479" y="117246"/>
                </a:lnTo>
                <a:lnTo>
                  <a:pt x="12700" y="117246"/>
                </a:lnTo>
                <a:lnTo>
                  <a:pt x="12700" y="110896"/>
                </a:lnTo>
                <a:lnTo>
                  <a:pt x="424179" y="110896"/>
                </a:lnTo>
                <a:lnTo>
                  <a:pt x="424179" y="123596"/>
                </a:lnTo>
                <a:close/>
              </a:path>
              <a:path w="495300" h="167004">
                <a:moveTo>
                  <a:pt x="411479" y="166547"/>
                </a:moveTo>
                <a:lnTo>
                  <a:pt x="411479" y="117246"/>
                </a:lnTo>
                <a:lnTo>
                  <a:pt x="417829" y="123596"/>
                </a:lnTo>
                <a:lnTo>
                  <a:pt x="424179" y="123596"/>
                </a:lnTo>
                <a:lnTo>
                  <a:pt x="424179" y="135877"/>
                </a:lnTo>
                <a:lnTo>
                  <a:pt x="413334" y="146723"/>
                </a:lnTo>
                <a:lnTo>
                  <a:pt x="424179" y="151218"/>
                </a:lnTo>
                <a:lnTo>
                  <a:pt x="426808" y="151218"/>
                </a:lnTo>
                <a:lnTo>
                  <a:pt x="411479" y="166547"/>
                </a:lnTo>
                <a:close/>
              </a:path>
              <a:path w="495300" h="167004">
                <a:moveTo>
                  <a:pt x="424179" y="151218"/>
                </a:moveTo>
                <a:lnTo>
                  <a:pt x="413334" y="146723"/>
                </a:lnTo>
                <a:lnTo>
                  <a:pt x="424179" y="135877"/>
                </a:lnTo>
                <a:lnTo>
                  <a:pt x="424179" y="15121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205" y="940942"/>
            <a:ext cx="10641330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1915" algn="ctr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50" dirty="0">
                <a:latin typeface="SimSun"/>
                <a:cs typeface="SimSun"/>
              </a:rPr>
              <a:t> 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的个数为偶数时，输</a:t>
            </a:r>
            <a:r>
              <a:rPr sz="2200" spc="60" dirty="0">
                <a:latin typeface="SimSun"/>
                <a:cs typeface="SimSun"/>
              </a:rPr>
              <a:t>Z</a:t>
            </a:r>
            <a:r>
              <a:rPr sz="2200" spc="-70" dirty="0">
                <a:latin typeface="SimSun"/>
                <a:cs typeface="SimSun"/>
              </a:rPr>
              <a:t>产生一 个</a:t>
            </a:r>
            <a:r>
              <a:rPr sz="2200" spc="55">
                <a:latin typeface="SimSun"/>
                <a:cs typeface="SimSun"/>
              </a:rPr>
              <a:t>1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err="1">
                <a:latin typeface="SimSun"/>
                <a:cs typeface="SimSun"/>
              </a:rPr>
              <a:t>Z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R="311785" algn="ctr">
              <a:lnSpc>
                <a:spcPct val="100000"/>
              </a:lnSpc>
              <a:spcBef>
                <a:spcPts val="1645"/>
              </a:spcBef>
            </a:pPr>
            <a:r>
              <a:rPr sz="2200" spc="-235" dirty="0">
                <a:latin typeface="SimSun"/>
                <a:cs typeface="SimSun"/>
              </a:rPr>
              <a:t>2</a:t>
            </a:r>
            <a:r>
              <a:rPr sz="2200" spc="-75" dirty="0">
                <a:latin typeface="SimSun"/>
                <a:cs typeface="SimSun"/>
              </a:rPr>
              <a:t>)状态化简</a:t>
            </a:r>
            <a:endParaRPr sz="2200" dirty="0">
              <a:latin typeface="SimSun"/>
              <a:cs typeface="SimSu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940942"/>
            <a:ext cx="10641330" cy="873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</a:t>
            </a:r>
            <a:r>
              <a:rPr sz="2200" spc="-25">
                <a:latin typeface="SimSun"/>
                <a:cs typeface="SimSun"/>
              </a:rPr>
              <a:t>，输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60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>
                <a:latin typeface="SimSun"/>
                <a:cs typeface="SimSun"/>
              </a:rPr>
              <a:t>1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err="1">
                <a:latin typeface="SimSun"/>
                <a:cs typeface="SimSun"/>
              </a:rPr>
              <a:t>Z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72321"/>
              </p:ext>
            </p:extLst>
          </p:nvPr>
        </p:nvGraphicFramePr>
        <p:xfrm>
          <a:off x="961707" y="3005772"/>
          <a:ext cx="2606675" cy="255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200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次态/输</a:t>
                      </a:r>
                      <a:r>
                        <a:rPr lang="zh-CN" altLang="en-US"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出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0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9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6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8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50409" y="3910203"/>
            <a:ext cx="2922270" cy="153416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30" dirty="0">
                <a:solidFill>
                  <a:srgbClr val="0000CC"/>
                </a:solidFill>
                <a:latin typeface="SimSun"/>
                <a:cs typeface="SimSun"/>
              </a:rPr>
              <a:t>原则①：</a:t>
            </a:r>
            <a:r>
              <a:rPr sz="2200" spc="90" dirty="0">
                <a:solidFill>
                  <a:srgbClr val="0000CC"/>
                </a:solidFill>
                <a:latin typeface="SimSun"/>
                <a:cs typeface="SimSun"/>
              </a:rPr>
              <a:t>DE</a:t>
            </a:r>
            <a:r>
              <a:rPr sz="2200" spc="-35" dirty="0">
                <a:solidFill>
                  <a:srgbClr val="0000CC"/>
                </a:solidFill>
                <a:latin typeface="SimSun"/>
                <a:cs typeface="SimSun"/>
              </a:rPr>
              <a:t>相邻；</a:t>
            </a:r>
            <a:endParaRPr sz="2200">
              <a:latin typeface="SimSun"/>
              <a:cs typeface="SimSun"/>
            </a:endParaRPr>
          </a:p>
          <a:p>
            <a:pPr marL="12700" marR="5080">
              <a:lnSpc>
                <a:spcPct val="150000"/>
              </a:lnSpc>
            </a:pPr>
            <a:r>
              <a:rPr sz="2200" spc="30" dirty="0">
                <a:solidFill>
                  <a:srgbClr val="0000CC"/>
                </a:solidFill>
                <a:latin typeface="SimSun"/>
                <a:cs typeface="SimSun"/>
              </a:rPr>
              <a:t>原则②：</a:t>
            </a:r>
            <a:r>
              <a:rPr sz="2200" spc="85" dirty="0">
                <a:solidFill>
                  <a:srgbClr val="0000CC"/>
                </a:solidFill>
                <a:latin typeface="SimSun"/>
                <a:cs typeface="SimSun"/>
              </a:rPr>
              <a:t>BC</a:t>
            </a:r>
            <a:r>
              <a:rPr sz="2200" spc="-25" dirty="0">
                <a:solidFill>
                  <a:srgbClr val="0000CC"/>
                </a:solidFill>
                <a:latin typeface="SimSun"/>
                <a:cs typeface="SimSun"/>
              </a:rPr>
              <a:t>、</a:t>
            </a:r>
            <a:r>
              <a:rPr sz="2200" spc="204" dirty="0">
                <a:solidFill>
                  <a:srgbClr val="0000CC"/>
                </a:solidFill>
                <a:latin typeface="SimSun"/>
                <a:cs typeface="SimSun"/>
              </a:rPr>
              <a:t>DE</a:t>
            </a:r>
            <a:r>
              <a:rPr sz="2200" spc="-35" dirty="0">
                <a:solidFill>
                  <a:srgbClr val="0000CC"/>
                </a:solidFill>
                <a:latin typeface="SimSun"/>
                <a:cs typeface="SimSun"/>
              </a:rPr>
              <a:t>相邻；</a:t>
            </a:r>
            <a:r>
              <a:rPr sz="2200" spc="50" dirty="0">
                <a:solidFill>
                  <a:srgbClr val="0000CC"/>
                </a:solidFill>
                <a:latin typeface="SimSun"/>
                <a:cs typeface="SimSun"/>
              </a:rPr>
              <a:t>原则③：</a:t>
            </a:r>
            <a:r>
              <a:rPr sz="2200" spc="125" dirty="0">
                <a:solidFill>
                  <a:srgbClr val="0000CC"/>
                </a:solidFill>
                <a:latin typeface="SimSun"/>
                <a:cs typeface="SimSun"/>
              </a:rPr>
              <a:t>ABC</a:t>
            </a:r>
            <a:r>
              <a:rPr sz="2200" spc="-35" dirty="0">
                <a:solidFill>
                  <a:srgbClr val="0000CC"/>
                </a:solidFill>
                <a:latin typeface="SimSun"/>
                <a:cs typeface="SimSun"/>
              </a:rPr>
              <a:t>相邻。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9217" y="4683468"/>
            <a:ext cx="486409" cy="213360"/>
          </a:xfrm>
          <a:custGeom>
            <a:avLst/>
            <a:gdLst/>
            <a:ahLst/>
            <a:cxnLst/>
            <a:rect l="l" t="t" r="r" b="b"/>
            <a:pathLst>
              <a:path w="486410" h="213360">
                <a:moveTo>
                  <a:pt x="374967" y="55702"/>
                </a:moveTo>
                <a:lnTo>
                  <a:pt x="374967" y="4737"/>
                </a:lnTo>
                <a:lnTo>
                  <a:pt x="375234" y="3162"/>
                </a:lnTo>
                <a:lnTo>
                  <a:pt x="376008" y="1765"/>
                </a:lnTo>
                <a:lnTo>
                  <a:pt x="377190" y="698"/>
                </a:lnTo>
                <a:lnTo>
                  <a:pt x="378675" y="88"/>
                </a:lnTo>
                <a:lnTo>
                  <a:pt x="380263" y="0"/>
                </a:lnTo>
                <a:lnTo>
                  <a:pt x="381800" y="444"/>
                </a:lnTo>
                <a:lnTo>
                  <a:pt x="383095" y="1371"/>
                </a:lnTo>
                <a:lnTo>
                  <a:pt x="386461" y="4737"/>
                </a:lnTo>
                <a:lnTo>
                  <a:pt x="384492" y="4737"/>
                </a:lnTo>
                <a:lnTo>
                  <a:pt x="376364" y="8102"/>
                </a:lnTo>
                <a:lnTo>
                  <a:pt x="384492" y="16230"/>
                </a:lnTo>
                <a:lnTo>
                  <a:pt x="384492" y="50939"/>
                </a:lnTo>
                <a:lnTo>
                  <a:pt x="379730" y="50939"/>
                </a:lnTo>
                <a:lnTo>
                  <a:pt x="374967" y="55702"/>
                </a:lnTo>
                <a:close/>
              </a:path>
              <a:path w="486410" h="213360">
                <a:moveTo>
                  <a:pt x="384492" y="16230"/>
                </a:moveTo>
                <a:lnTo>
                  <a:pt x="376364" y="8102"/>
                </a:lnTo>
                <a:lnTo>
                  <a:pt x="384492" y="4737"/>
                </a:lnTo>
                <a:lnTo>
                  <a:pt x="384492" y="16230"/>
                </a:lnTo>
                <a:close/>
              </a:path>
              <a:path w="486410" h="213360">
                <a:moveTo>
                  <a:pt x="474916" y="106654"/>
                </a:moveTo>
                <a:lnTo>
                  <a:pt x="384492" y="16230"/>
                </a:lnTo>
                <a:lnTo>
                  <a:pt x="384492" y="4737"/>
                </a:lnTo>
                <a:lnTo>
                  <a:pt x="386461" y="4737"/>
                </a:lnTo>
                <a:lnTo>
                  <a:pt x="485013" y="103289"/>
                </a:lnTo>
                <a:lnTo>
                  <a:pt x="478282" y="103289"/>
                </a:lnTo>
                <a:lnTo>
                  <a:pt x="474916" y="106654"/>
                </a:lnTo>
                <a:close/>
              </a:path>
              <a:path w="486410" h="213360">
                <a:moveTo>
                  <a:pt x="374967" y="162369"/>
                </a:moveTo>
                <a:lnTo>
                  <a:pt x="4762" y="162369"/>
                </a:lnTo>
                <a:lnTo>
                  <a:pt x="3289" y="162140"/>
                </a:lnTo>
                <a:lnTo>
                  <a:pt x="1968" y="161467"/>
                </a:lnTo>
                <a:lnTo>
                  <a:pt x="914" y="160413"/>
                </a:lnTo>
                <a:lnTo>
                  <a:pt x="228" y="159080"/>
                </a:lnTo>
                <a:lnTo>
                  <a:pt x="0" y="157619"/>
                </a:lnTo>
                <a:lnTo>
                  <a:pt x="0" y="55702"/>
                </a:lnTo>
                <a:lnTo>
                  <a:pt x="4762" y="50939"/>
                </a:lnTo>
                <a:lnTo>
                  <a:pt x="374967" y="50939"/>
                </a:lnTo>
                <a:lnTo>
                  <a:pt x="374967" y="55702"/>
                </a:lnTo>
                <a:lnTo>
                  <a:pt x="9525" y="55702"/>
                </a:lnTo>
                <a:lnTo>
                  <a:pt x="4762" y="60464"/>
                </a:lnTo>
                <a:lnTo>
                  <a:pt x="9525" y="60464"/>
                </a:lnTo>
                <a:lnTo>
                  <a:pt x="9525" y="152844"/>
                </a:lnTo>
                <a:lnTo>
                  <a:pt x="4762" y="152844"/>
                </a:lnTo>
                <a:lnTo>
                  <a:pt x="9525" y="157619"/>
                </a:lnTo>
                <a:lnTo>
                  <a:pt x="374967" y="157619"/>
                </a:lnTo>
                <a:lnTo>
                  <a:pt x="374967" y="162369"/>
                </a:lnTo>
                <a:close/>
              </a:path>
              <a:path w="486410" h="213360">
                <a:moveTo>
                  <a:pt x="379730" y="60464"/>
                </a:moveTo>
                <a:lnTo>
                  <a:pt x="9525" y="60464"/>
                </a:lnTo>
                <a:lnTo>
                  <a:pt x="9525" y="55702"/>
                </a:lnTo>
                <a:lnTo>
                  <a:pt x="374967" y="55702"/>
                </a:lnTo>
                <a:lnTo>
                  <a:pt x="379730" y="50939"/>
                </a:lnTo>
                <a:lnTo>
                  <a:pt x="384492" y="50939"/>
                </a:lnTo>
                <a:lnTo>
                  <a:pt x="384492" y="55702"/>
                </a:lnTo>
                <a:lnTo>
                  <a:pt x="384263" y="57162"/>
                </a:lnTo>
                <a:lnTo>
                  <a:pt x="383578" y="58496"/>
                </a:lnTo>
                <a:lnTo>
                  <a:pt x="382524" y="59550"/>
                </a:lnTo>
                <a:lnTo>
                  <a:pt x="381203" y="60223"/>
                </a:lnTo>
                <a:lnTo>
                  <a:pt x="379730" y="60464"/>
                </a:lnTo>
                <a:close/>
              </a:path>
              <a:path w="486410" h="213360">
                <a:moveTo>
                  <a:pt x="9525" y="60464"/>
                </a:moveTo>
                <a:lnTo>
                  <a:pt x="4762" y="60464"/>
                </a:lnTo>
                <a:lnTo>
                  <a:pt x="9525" y="55702"/>
                </a:lnTo>
                <a:lnTo>
                  <a:pt x="9525" y="60464"/>
                </a:lnTo>
                <a:close/>
              </a:path>
              <a:path w="486410" h="213360">
                <a:moveTo>
                  <a:pt x="478282" y="110020"/>
                </a:moveTo>
                <a:lnTo>
                  <a:pt x="474916" y="106654"/>
                </a:lnTo>
                <a:lnTo>
                  <a:pt x="478282" y="103289"/>
                </a:lnTo>
                <a:lnTo>
                  <a:pt x="478282" y="110020"/>
                </a:lnTo>
                <a:close/>
              </a:path>
              <a:path w="486410" h="213360">
                <a:moveTo>
                  <a:pt x="485013" y="110020"/>
                </a:moveTo>
                <a:lnTo>
                  <a:pt x="478282" y="110020"/>
                </a:lnTo>
                <a:lnTo>
                  <a:pt x="478282" y="103289"/>
                </a:lnTo>
                <a:lnTo>
                  <a:pt x="485013" y="103289"/>
                </a:lnTo>
                <a:lnTo>
                  <a:pt x="485889" y="104495"/>
                </a:lnTo>
                <a:lnTo>
                  <a:pt x="486346" y="105905"/>
                </a:lnTo>
                <a:lnTo>
                  <a:pt x="486346" y="107403"/>
                </a:lnTo>
                <a:lnTo>
                  <a:pt x="485889" y="108813"/>
                </a:lnTo>
                <a:lnTo>
                  <a:pt x="485013" y="110020"/>
                </a:lnTo>
                <a:close/>
              </a:path>
              <a:path w="486410" h="213360">
                <a:moveTo>
                  <a:pt x="386461" y="208572"/>
                </a:moveTo>
                <a:lnTo>
                  <a:pt x="384492" y="208572"/>
                </a:lnTo>
                <a:lnTo>
                  <a:pt x="384492" y="197078"/>
                </a:lnTo>
                <a:lnTo>
                  <a:pt x="474916" y="106654"/>
                </a:lnTo>
                <a:lnTo>
                  <a:pt x="478282" y="110020"/>
                </a:lnTo>
                <a:lnTo>
                  <a:pt x="485013" y="110020"/>
                </a:lnTo>
                <a:lnTo>
                  <a:pt x="386461" y="208572"/>
                </a:lnTo>
                <a:close/>
              </a:path>
              <a:path w="486410" h="213360">
                <a:moveTo>
                  <a:pt x="9525" y="157619"/>
                </a:moveTo>
                <a:lnTo>
                  <a:pt x="4762" y="152844"/>
                </a:lnTo>
                <a:lnTo>
                  <a:pt x="9525" y="152844"/>
                </a:lnTo>
                <a:lnTo>
                  <a:pt x="9525" y="157619"/>
                </a:lnTo>
                <a:close/>
              </a:path>
              <a:path w="486410" h="213360">
                <a:moveTo>
                  <a:pt x="384492" y="162369"/>
                </a:moveTo>
                <a:lnTo>
                  <a:pt x="379730" y="162369"/>
                </a:lnTo>
                <a:lnTo>
                  <a:pt x="374967" y="157619"/>
                </a:lnTo>
                <a:lnTo>
                  <a:pt x="9525" y="157619"/>
                </a:lnTo>
                <a:lnTo>
                  <a:pt x="9525" y="152844"/>
                </a:lnTo>
                <a:lnTo>
                  <a:pt x="379730" y="152844"/>
                </a:lnTo>
                <a:lnTo>
                  <a:pt x="384492" y="157619"/>
                </a:lnTo>
                <a:lnTo>
                  <a:pt x="384492" y="162369"/>
                </a:lnTo>
                <a:close/>
              </a:path>
              <a:path w="486410" h="213360">
                <a:moveTo>
                  <a:pt x="380263" y="213309"/>
                </a:moveTo>
                <a:lnTo>
                  <a:pt x="374967" y="208572"/>
                </a:lnTo>
                <a:lnTo>
                  <a:pt x="374967" y="157619"/>
                </a:lnTo>
                <a:lnTo>
                  <a:pt x="379730" y="162369"/>
                </a:lnTo>
                <a:lnTo>
                  <a:pt x="384492" y="162369"/>
                </a:lnTo>
                <a:lnTo>
                  <a:pt x="384492" y="197078"/>
                </a:lnTo>
                <a:lnTo>
                  <a:pt x="376364" y="205206"/>
                </a:lnTo>
                <a:lnTo>
                  <a:pt x="384492" y="208572"/>
                </a:lnTo>
                <a:lnTo>
                  <a:pt x="386461" y="208572"/>
                </a:lnTo>
                <a:lnTo>
                  <a:pt x="383095" y="211937"/>
                </a:lnTo>
                <a:lnTo>
                  <a:pt x="381800" y="212864"/>
                </a:lnTo>
                <a:lnTo>
                  <a:pt x="380263" y="213309"/>
                </a:lnTo>
                <a:close/>
              </a:path>
              <a:path w="486410" h="213360">
                <a:moveTo>
                  <a:pt x="384492" y="208572"/>
                </a:moveTo>
                <a:lnTo>
                  <a:pt x="376364" y="205206"/>
                </a:lnTo>
                <a:lnTo>
                  <a:pt x="384492" y="197078"/>
                </a:lnTo>
                <a:lnTo>
                  <a:pt x="384492" y="208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8087" y="4683468"/>
            <a:ext cx="486409" cy="213360"/>
          </a:xfrm>
          <a:custGeom>
            <a:avLst/>
            <a:gdLst/>
            <a:ahLst/>
            <a:cxnLst/>
            <a:rect l="l" t="t" r="r" b="b"/>
            <a:pathLst>
              <a:path w="486409" h="213360">
                <a:moveTo>
                  <a:pt x="374967" y="55702"/>
                </a:moveTo>
                <a:lnTo>
                  <a:pt x="374967" y="4737"/>
                </a:lnTo>
                <a:lnTo>
                  <a:pt x="375234" y="3162"/>
                </a:lnTo>
                <a:lnTo>
                  <a:pt x="376008" y="1765"/>
                </a:lnTo>
                <a:lnTo>
                  <a:pt x="377202" y="698"/>
                </a:lnTo>
                <a:lnTo>
                  <a:pt x="378675" y="88"/>
                </a:lnTo>
                <a:lnTo>
                  <a:pt x="380263" y="0"/>
                </a:lnTo>
                <a:lnTo>
                  <a:pt x="381800" y="444"/>
                </a:lnTo>
                <a:lnTo>
                  <a:pt x="383095" y="1371"/>
                </a:lnTo>
                <a:lnTo>
                  <a:pt x="386460" y="4737"/>
                </a:lnTo>
                <a:lnTo>
                  <a:pt x="384492" y="4737"/>
                </a:lnTo>
                <a:lnTo>
                  <a:pt x="376364" y="8102"/>
                </a:lnTo>
                <a:lnTo>
                  <a:pt x="384492" y="16230"/>
                </a:lnTo>
                <a:lnTo>
                  <a:pt x="384492" y="50939"/>
                </a:lnTo>
                <a:lnTo>
                  <a:pt x="379729" y="50939"/>
                </a:lnTo>
                <a:lnTo>
                  <a:pt x="374967" y="55702"/>
                </a:lnTo>
                <a:close/>
              </a:path>
              <a:path w="486409" h="213360">
                <a:moveTo>
                  <a:pt x="384492" y="16230"/>
                </a:moveTo>
                <a:lnTo>
                  <a:pt x="376364" y="8102"/>
                </a:lnTo>
                <a:lnTo>
                  <a:pt x="384492" y="4737"/>
                </a:lnTo>
                <a:lnTo>
                  <a:pt x="384492" y="16230"/>
                </a:lnTo>
                <a:close/>
              </a:path>
              <a:path w="486409" h="213360">
                <a:moveTo>
                  <a:pt x="474916" y="106654"/>
                </a:moveTo>
                <a:lnTo>
                  <a:pt x="384492" y="16230"/>
                </a:lnTo>
                <a:lnTo>
                  <a:pt x="384492" y="4737"/>
                </a:lnTo>
                <a:lnTo>
                  <a:pt x="386460" y="4737"/>
                </a:lnTo>
                <a:lnTo>
                  <a:pt x="485013" y="103289"/>
                </a:lnTo>
                <a:lnTo>
                  <a:pt x="478281" y="103289"/>
                </a:lnTo>
                <a:lnTo>
                  <a:pt x="474916" y="106654"/>
                </a:lnTo>
                <a:close/>
              </a:path>
              <a:path w="486409" h="213360">
                <a:moveTo>
                  <a:pt x="374967" y="162369"/>
                </a:moveTo>
                <a:lnTo>
                  <a:pt x="4762" y="162369"/>
                </a:lnTo>
                <a:lnTo>
                  <a:pt x="3289" y="162140"/>
                </a:lnTo>
                <a:lnTo>
                  <a:pt x="1968" y="161467"/>
                </a:lnTo>
                <a:lnTo>
                  <a:pt x="914" y="160413"/>
                </a:lnTo>
                <a:lnTo>
                  <a:pt x="228" y="159080"/>
                </a:lnTo>
                <a:lnTo>
                  <a:pt x="0" y="157619"/>
                </a:lnTo>
                <a:lnTo>
                  <a:pt x="0" y="55702"/>
                </a:lnTo>
                <a:lnTo>
                  <a:pt x="4762" y="50939"/>
                </a:lnTo>
                <a:lnTo>
                  <a:pt x="374967" y="50939"/>
                </a:lnTo>
                <a:lnTo>
                  <a:pt x="374967" y="55702"/>
                </a:lnTo>
                <a:lnTo>
                  <a:pt x="9525" y="55702"/>
                </a:lnTo>
                <a:lnTo>
                  <a:pt x="4762" y="60464"/>
                </a:lnTo>
                <a:lnTo>
                  <a:pt x="9525" y="60464"/>
                </a:lnTo>
                <a:lnTo>
                  <a:pt x="9525" y="152844"/>
                </a:lnTo>
                <a:lnTo>
                  <a:pt x="4762" y="152844"/>
                </a:lnTo>
                <a:lnTo>
                  <a:pt x="9525" y="157619"/>
                </a:lnTo>
                <a:lnTo>
                  <a:pt x="374967" y="157619"/>
                </a:lnTo>
                <a:lnTo>
                  <a:pt x="374967" y="162369"/>
                </a:lnTo>
                <a:close/>
              </a:path>
              <a:path w="486409" h="213360">
                <a:moveTo>
                  <a:pt x="379729" y="60464"/>
                </a:moveTo>
                <a:lnTo>
                  <a:pt x="9525" y="60464"/>
                </a:lnTo>
                <a:lnTo>
                  <a:pt x="9525" y="55702"/>
                </a:lnTo>
                <a:lnTo>
                  <a:pt x="374967" y="55702"/>
                </a:lnTo>
                <a:lnTo>
                  <a:pt x="379729" y="50939"/>
                </a:lnTo>
                <a:lnTo>
                  <a:pt x="384492" y="50939"/>
                </a:lnTo>
                <a:lnTo>
                  <a:pt x="384492" y="55702"/>
                </a:lnTo>
                <a:lnTo>
                  <a:pt x="384263" y="57162"/>
                </a:lnTo>
                <a:lnTo>
                  <a:pt x="383578" y="58496"/>
                </a:lnTo>
                <a:lnTo>
                  <a:pt x="382524" y="59550"/>
                </a:lnTo>
                <a:lnTo>
                  <a:pt x="381203" y="60223"/>
                </a:lnTo>
                <a:lnTo>
                  <a:pt x="379729" y="60464"/>
                </a:lnTo>
                <a:close/>
              </a:path>
              <a:path w="486409" h="213360">
                <a:moveTo>
                  <a:pt x="9525" y="60464"/>
                </a:moveTo>
                <a:lnTo>
                  <a:pt x="4762" y="60464"/>
                </a:lnTo>
                <a:lnTo>
                  <a:pt x="9525" y="55702"/>
                </a:lnTo>
                <a:lnTo>
                  <a:pt x="9525" y="60464"/>
                </a:lnTo>
                <a:close/>
              </a:path>
              <a:path w="486409" h="213360">
                <a:moveTo>
                  <a:pt x="478281" y="110020"/>
                </a:moveTo>
                <a:lnTo>
                  <a:pt x="474916" y="106654"/>
                </a:lnTo>
                <a:lnTo>
                  <a:pt x="478281" y="103289"/>
                </a:lnTo>
                <a:lnTo>
                  <a:pt x="478281" y="110020"/>
                </a:lnTo>
                <a:close/>
              </a:path>
              <a:path w="486409" h="213360">
                <a:moveTo>
                  <a:pt x="485013" y="110020"/>
                </a:moveTo>
                <a:lnTo>
                  <a:pt x="478281" y="110020"/>
                </a:lnTo>
                <a:lnTo>
                  <a:pt x="478281" y="103289"/>
                </a:lnTo>
                <a:lnTo>
                  <a:pt x="485013" y="103289"/>
                </a:lnTo>
                <a:lnTo>
                  <a:pt x="485889" y="104495"/>
                </a:lnTo>
                <a:lnTo>
                  <a:pt x="486346" y="105905"/>
                </a:lnTo>
                <a:lnTo>
                  <a:pt x="486346" y="107403"/>
                </a:lnTo>
                <a:lnTo>
                  <a:pt x="485889" y="108813"/>
                </a:lnTo>
                <a:lnTo>
                  <a:pt x="485013" y="110020"/>
                </a:lnTo>
                <a:close/>
              </a:path>
              <a:path w="486409" h="213360">
                <a:moveTo>
                  <a:pt x="386460" y="208572"/>
                </a:moveTo>
                <a:lnTo>
                  <a:pt x="384492" y="208572"/>
                </a:lnTo>
                <a:lnTo>
                  <a:pt x="384492" y="197078"/>
                </a:lnTo>
                <a:lnTo>
                  <a:pt x="474916" y="106654"/>
                </a:lnTo>
                <a:lnTo>
                  <a:pt x="478281" y="110020"/>
                </a:lnTo>
                <a:lnTo>
                  <a:pt x="485013" y="110020"/>
                </a:lnTo>
                <a:lnTo>
                  <a:pt x="386460" y="208572"/>
                </a:lnTo>
                <a:close/>
              </a:path>
              <a:path w="486409" h="213360">
                <a:moveTo>
                  <a:pt x="9525" y="157619"/>
                </a:moveTo>
                <a:lnTo>
                  <a:pt x="4762" y="152844"/>
                </a:lnTo>
                <a:lnTo>
                  <a:pt x="9525" y="152844"/>
                </a:lnTo>
                <a:lnTo>
                  <a:pt x="9525" y="157619"/>
                </a:lnTo>
                <a:close/>
              </a:path>
              <a:path w="486409" h="213360">
                <a:moveTo>
                  <a:pt x="384492" y="162369"/>
                </a:moveTo>
                <a:lnTo>
                  <a:pt x="379729" y="162369"/>
                </a:lnTo>
                <a:lnTo>
                  <a:pt x="374967" y="157619"/>
                </a:lnTo>
                <a:lnTo>
                  <a:pt x="9525" y="157619"/>
                </a:lnTo>
                <a:lnTo>
                  <a:pt x="9525" y="152844"/>
                </a:lnTo>
                <a:lnTo>
                  <a:pt x="379729" y="152844"/>
                </a:lnTo>
                <a:lnTo>
                  <a:pt x="384492" y="157619"/>
                </a:lnTo>
                <a:lnTo>
                  <a:pt x="384492" y="162369"/>
                </a:lnTo>
                <a:close/>
              </a:path>
              <a:path w="486409" h="213360">
                <a:moveTo>
                  <a:pt x="380263" y="213309"/>
                </a:moveTo>
                <a:lnTo>
                  <a:pt x="374967" y="208572"/>
                </a:lnTo>
                <a:lnTo>
                  <a:pt x="374967" y="157619"/>
                </a:lnTo>
                <a:lnTo>
                  <a:pt x="379729" y="162369"/>
                </a:lnTo>
                <a:lnTo>
                  <a:pt x="384492" y="162369"/>
                </a:lnTo>
                <a:lnTo>
                  <a:pt x="384492" y="197078"/>
                </a:lnTo>
                <a:lnTo>
                  <a:pt x="376364" y="205206"/>
                </a:lnTo>
                <a:lnTo>
                  <a:pt x="384492" y="208572"/>
                </a:lnTo>
                <a:lnTo>
                  <a:pt x="386460" y="208572"/>
                </a:lnTo>
                <a:lnTo>
                  <a:pt x="383095" y="211937"/>
                </a:lnTo>
                <a:lnTo>
                  <a:pt x="381800" y="212864"/>
                </a:lnTo>
                <a:lnTo>
                  <a:pt x="380263" y="213309"/>
                </a:lnTo>
                <a:close/>
              </a:path>
              <a:path w="486409" h="213360">
                <a:moveTo>
                  <a:pt x="384492" y="208572"/>
                </a:moveTo>
                <a:lnTo>
                  <a:pt x="376364" y="205206"/>
                </a:lnTo>
                <a:lnTo>
                  <a:pt x="384492" y="197078"/>
                </a:lnTo>
                <a:lnTo>
                  <a:pt x="384492" y="208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1669" y="5850890"/>
            <a:ext cx="64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SimSun"/>
                <a:cs typeface="SimSun"/>
              </a:rPr>
              <a:t>A: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000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SimSun"/>
                <a:cs typeface="SimSun"/>
              </a:rPr>
              <a:t>D: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100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5905" y="5850890"/>
            <a:ext cx="135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SimSun"/>
                <a:cs typeface="SimSun"/>
              </a:rPr>
              <a:t>B: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33CC"/>
                </a:solidFill>
                <a:latin typeface="SimSun"/>
                <a:cs typeface="SimSun"/>
              </a:rPr>
              <a:t>010</a:t>
            </a:r>
            <a:r>
              <a:rPr sz="1800" spc="145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150" dirty="0">
                <a:latin typeface="SimSun"/>
                <a:cs typeface="SimSun"/>
              </a:rPr>
              <a:t>C:</a:t>
            </a:r>
            <a:r>
              <a:rPr sz="1800" spc="-370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110</a:t>
            </a:r>
            <a:endParaRPr sz="1800">
              <a:latin typeface="SimSun"/>
              <a:cs typeface="SimSun"/>
            </a:endParaRPr>
          </a:p>
          <a:p>
            <a:pPr marL="25400">
              <a:lnSpc>
                <a:spcPct val="100000"/>
              </a:lnSpc>
            </a:pPr>
            <a:r>
              <a:rPr sz="1800" spc="-254" dirty="0">
                <a:solidFill>
                  <a:srgbClr val="3333CC"/>
                </a:solidFill>
                <a:latin typeface="SimSun"/>
                <a:cs typeface="SimSun"/>
              </a:rPr>
              <a:t>E:</a:t>
            </a:r>
            <a:r>
              <a:rPr sz="1800" spc="-385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110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7487" y="2112962"/>
            <a:ext cx="2899410" cy="1347470"/>
          </a:xfrm>
          <a:custGeom>
            <a:avLst/>
            <a:gdLst/>
            <a:ahLst/>
            <a:cxnLst/>
            <a:rect l="l" t="t" r="r" b="b"/>
            <a:pathLst>
              <a:path w="2899409" h="1347470">
                <a:moveTo>
                  <a:pt x="2894647" y="1347470"/>
                </a:moveTo>
                <a:lnTo>
                  <a:pt x="4762" y="1347470"/>
                </a:lnTo>
                <a:lnTo>
                  <a:pt x="3289" y="1347241"/>
                </a:lnTo>
                <a:lnTo>
                  <a:pt x="1968" y="1346555"/>
                </a:lnTo>
                <a:lnTo>
                  <a:pt x="914" y="1345501"/>
                </a:lnTo>
                <a:lnTo>
                  <a:pt x="228" y="1344180"/>
                </a:lnTo>
                <a:lnTo>
                  <a:pt x="0" y="1342707"/>
                </a:lnTo>
                <a:lnTo>
                  <a:pt x="0" y="4762"/>
                </a:lnTo>
                <a:lnTo>
                  <a:pt x="4762" y="0"/>
                </a:lnTo>
                <a:lnTo>
                  <a:pt x="2894647" y="0"/>
                </a:lnTo>
                <a:lnTo>
                  <a:pt x="289940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337945"/>
                </a:lnTo>
                <a:lnTo>
                  <a:pt x="4762" y="1337945"/>
                </a:lnTo>
                <a:lnTo>
                  <a:pt x="9525" y="1342707"/>
                </a:lnTo>
                <a:lnTo>
                  <a:pt x="2899409" y="1342707"/>
                </a:lnTo>
                <a:lnTo>
                  <a:pt x="2899181" y="1344180"/>
                </a:lnTo>
                <a:lnTo>
                  <a:pt x="2898495" y="1345501"/>
                </a:lnTo>
                <a:lnTo>
                  <a:pt x="2897441" y="1346555"/>
                </a:lnTo>
                <a:lnTo>
                  <a:pt x="2896120" y="1347241"/>
                </a:lnTo>
                <a:lnTo>
                  <a:pt x="2894647" y="1347470"/>
                </a:lnTo>
                <a:close/>
              </a:path>
              <a:path w="2899409" h="13474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99409" h="1347470">
                <a:moveTo>
                  <a:pt x="288988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89884" y="4762"/>
                </a:lnTo>
                <a:lnTo>
                  <a:pt x="2889884" y="9525"/>
                </a:lnTo>
                <a:close/>
              </a:path>
              <a:path w="2899409" h="1347470">
                <a:moveTo>
                  <a:pt x="2889884" y="1342707"/>
                </a:moveTo>
                <a:lnTo>
                  <a:pt x="2889884" y="4762"/>
                </a:lnTo>
                <a:lnTo>
                  <a:pt x="2894647" y="9525"/>
                </a:lnTo>
                <a:lnTo>
                  <a:pt x="2899409" y="9525"/>
                </a:lnTo>
                <a:lnTo>
                  <a:pt x="2899409" y="1337945"/>
                </a:lnTo>
                <a:lnTo>
                  <a:pt x="2894647" y="1337945"/>
                </a:lnTo>
                <a:lnTo>
                  <a:pt x="2889884" y="1342707"/>
                </a:lnTo>
                <a:close/>
              </a:path>
              <a:path w="2899409" h="1347470">
                <a:moveTo>
                  <a:pt x="2899409" y="9525"/>
                </a:moveTo>
                <a:lnTo>
                  <a:pt x="2894647" y="9525"/>
                </a:lnTo>
                <a:lnTo>
                  <a:pt x="2889884" y="4762"/>
                </a:lnTo>
                <a:lnTo>
                  <a:pt x="2899409" y="4762"/>
                </a:lnTo>
                <a:lnTo>
                  <a:pt x="2899409" y="9525"/>
                </a:lnTo>
                <a:close/>
              </a:path>
              <a:path w="2899409" h="1347470">
                <a:moveTo>
                  <a:pt x="9525" y="1342707"/>
                </a:moveTo>
                <a:lnTo>
                  <a:pt x="4762" y="1337945"/>
                </a:lnTo>
                <a:lnTo>
                  <a:pt x="9525" y="1337945"/>
                </a:lnTo>
                <a:lnTo>
                  <a:pt x="9525" y="1342707"/>
                </a:lnTo>
                <a:close/>
              </a:path>
              <a:path w="2899409" h="1347470">
                <a:moveTo>
                  <a:pt x="2889884" y="1342707"/>
                </a:moveTo>
                <a:lnTo>
                  <a:pt x="9525" y="1342707"/>
                </a:lnTo>
                <a:lnTo>
                  <a:pt x="9525" y="1337945"/>
                </a:lnTo>
                <a:lnTo>
                  <a:pt x="2889884" y="1337945"/>
                </a:lnTo>
                <a:lnTo>
                  <a:pt x="2889884" y="1342707"/>
                </a:lnTo>
                <a:close/>
              </a:path>
              <a:path w="2899409" h="1347470">
                <a:moveTo>
                  <a:pt x="2899409" y="1342707"/>
                </a:moveTo>
                <a:lnTo>
                  <a:pt x="2889884" y="1342707"/>
                </a:lnTo>
                <a:lnTo>
                  <a:pt x="2894647" y="1337945"/>
                </a:lnTo>
                <a:lnTo>
                  <a:pt x="2899409" y="1337945"/>
                </a:lnTo>
                <a:lnTo>
                  <a:pt x="2899409" y="134270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20990" y="2100706"/>
            <a:ext cx="2594610" cy="1198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5000"/>
              </a:lnSpc>
              <a:spcBef>
                <a:spcPts val="100"/>
              </a:spcBef>
            </a:pPr>
            <a:r>
              <a:rPr sz="2000" spc="-270" dirty="0">
                <a:latin typeface="SimSun"/>
                <a:cs typeface="SimSun"/>
              </a:rPr>
              <a:t>(1)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次态</a:t>
            </a:r>
            <a:r>
              <a:rPr sz="2000" spc="-10" dirty="0">
                <a:latin typeface="SimSun"/>
                <a:cs typeface="SimSun"/>
              </a:rPr>
              <a:t>相同，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现态</a:t>
            </a:r>
            <a:r>
              <a:rPr sz="2000" spc="-30" dirty="0">
                <a:latin typeface="SimSun"/>
                <a:cs typeface="SimSun"/>
              </a:rPr>
              <a:t>相邻</a:t>
            </a:r>
            <a:r>
              <a:rPr sz="2000" spc="-50" dirty="0">
                <a:latin typeface="SimSun"/>
                <a:cs typeface="SimSun"/>
              </a:rPr>
              <a:t> </a:t>
            </a:r>
            <a:r>
              <a:rPr sz="2000" spc="-270" dirty="0">
                <a:latin typeface="SimSun"/>
                <a:cs typeface="SimSun"/>
              </a:rPr>
              <a:t>(2</a:t>
            </a:r>
            <a:r>
              <a:rPr sz="2000" spc="-100" dirty="0">
                <a:latin typeface="SimSun"/>
                <a:cs typeface="SimSun"/>
              </a:rPr>
              <a:t>)同一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现态</a:t>
            </a:r>
            <a:r>
              <a:rPr sz="2000" spc="-10" dirty="0">
                <a:latin typeface="SimSun"/>
                <a:cs typeface="SimSun"/>
              </a:rPr>
              <a:t>，</a:t>
            </a:r>
            <a:r>
              <a:rPr sz="2000" spc="-10" dirty="0">
                <a:solidFill>
                  <a:srgbClr val="3438F6"/>
                </a:solidFill>
                <a:latin typeface="SimSun"/>
                <a:cs typeface="SimSun"/>
              </a:rPr>
              <a:t>次态</a:t>
            </a:r>
            <a:r>
              <a:rPr sz="2000" spc="-30" dirty="0">
                <a:latin typeface="SimSun"/>
                <a:cs typeface="SimSun"/>
              </a:rPr>
              <a:t>相邻</a:t>
            </a:r>
            <a:r>
              <a:rPr sz="2000" spc="-50" dirty="0">
                <a:latin typeface="SimSun"/>
                <a:cs typeface="SimSun"/>
              </a:rPr>
              <a:t> </a:t>
            </a:r>
            <a:r>
              <a:rPr sz="2000" spc="-270" dirty="0">
                <a:latin typeface="SimSun"/>
                <a:cs typeface="SimSun"/>
              </a:rPr>
              <a:t>(3</a:t>
            </a:r>
            <a:r>
              <a:rPr sz="2000" spc="-270">
                <a:latin typeface="SimSun"/>
                <a:cs typeface="SimSun"/>
              </a:rPr>
              <a:t>)</a:t>
            </a:r>
            <a:r>
              <a:rPr sz="2000" spc="-10">
                <a:solidFill>
                  <a:srgbClr val="3438F6"/>
                </a:solidFill>
                <a:latin typeface="SimSun"/>
                <a:cs typeface="SimSun"/>
              </a:rPr>
              <a:t>输</a:t>
            </a:r>
            <a:r>
              <a:rPr lang="zh-CN" altLang="en-US" sz="2000" spc="-10">
                <a:solidFill>
                  <a:srgbClr val="3438F6"/>
                </a:solidFill>
                <a:latin typeface="SimSun"/>
              </a:rPr>
              <a:t>出</a:t>
            </a:r>
            <a:r>
              <a:rPr sz="2000" spc="-10">
                <a:latin typeface="SimSun"/>
                <a:cs typeface="SimSun"/>
              </a:rPr>
              <a:t>相同</a:t>
            </a:r>
            <a:r>
              <a:rPr sz="2000" spc="-10" dirty="0" err="1">
                <a:latin typeface="SimSun"/>
                <a:cs typeface="SimSun"/>
              </a:rPr>
              <a:t>，</a:t>
            </a:r>
            <a:r>
              <a:rPr sz="2000" spc="-10" dirty="0" err="1">
                <a:solidFill>
                  <a:srgbClr val="3438F6"/>
                </a:solidFill>
                <a:latin typeface="SimSun"/>
                <a:cs typeface="SimSun"/>
              </a:rPr>
              <a:t>现态</a:t>
            </a:r>
            <a:r>
              <a:rPr sz="2000" spc="-30" dirty="0" err="1">
                <a:latin typeface="SimSun"/>
                <a:cs typeface="SimSun"/>
              </a:rPr>
              <a:t>相邻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2782" y="4158398"/>
            <a:ext cx="2286635" cy="1517015"/>
          </a:xfrm>
          <a:custGeom>
            <a:avLst/>
            <a:gdLst/>
            <a:ahLst/>
            <a:cxnLst/>
            <a:rect l="l" t="t" r="r" b="b"/>
            <a:pathLst>
              <a:path w="2286634" h="1517014">
                <a:moveTo>
                  <a:pt x="2286495" y="380263"/>
                </a:moveTo>
                <a:lnTo>
                  <a:pt x="2276970" y="380263"/>
                </a:lnTo>
                <a:lnTo>
                  <a:pt x="2276970" y="389788"/>
                </a:lnTo>
                <a:lnTo>
                  <a:pt x="2276970" y="1495958"/>
                </a:lnTo>
                <a:lnTo>
                  <a:pt x="822185" y="1495958"/>
                </a:lnTo>
                <a:lnTo>
                  <a:pt x="822185" y="968273"/>
                </a:lnTo>
                <a:lnTo>
                  <a:pt x="2256967" y="968273"/>
                </a:lnTo>
                <a:lnTo>
                  <a:pt x="2256967" y="958748"/>
                </a:lnTo>
                <a:lnTo>
                  <a:pt x="822185" y="958748"/>
                </a:lnTo>
                <a:lnTo>
                  <a:pt x="822185" y="392010"/>
                </a:lnTo>
                <a:lnTo>
                  <a:pt x="812660" y="392010"/>
                </a:lnTo>
                <a:lnTo>
                  <a:pt x="812660" y="958748"/>
                </a:lnTo>
                <a:lnTo>
                  <a:pt x="384987" y="958748"/>
                </a:lnTo>
                <a:lnTo>
                  <a:pt x="384987" y="968273"/>
                </a:lnTo>
                <a:lnTo>
                  <a:pt x="812660" y="968273"/>
                </a:lnTo>
                <a:lnTo>
                  <a:pt x="812660" y="1495958"/>
                </a:lnTo>
                <a:lnTo>
                  <a:pt x="378320" y="1495958"/>
                </a:lnTo>
                <a:lnTo>
                  <a:pt x="378320" y="389788"/>
                </a:lnTo>
                <a:lnTo>
                  <a:pt x="2276970" y="389788"/>
                </a:lnTo>
                <a:lnTo>
                  <a:pt x="2276970" y="380263"/>
                </a:lnTo>
                <a:lnTo>
                  <a:pt x="389089" y="380263"/>
                </a:lnTo>
                <a:lnTo>
                  <a:pt x="390245" y="379095"/>
                </a:lnTo>
                <a:lnTo>
                  <a:pt x="6705" y="0"/>
                </a:lnTo>
                <a:lnTo>
                  <a:pt x="0" y="6781"/>
                </a:lnTo>
                <a:lnTo>
                  <a:pt x="377850" y="380263"/>
                </a:lnTo>
                <a:lnTo>
                  <a:pt x="368795" y="380263"/>
                </a:lnTo>
                <a:lnTo>
                  <a:pt x="368795" y="1505483"/>
                </a:lnTo>
                <a:lnTo>
                  <a:pt x="812660" y="1505483"/>
                </a:lnTo>
                <a:lnTo>
                  <a:pt x="812660" y="1516595"/>
                </a:lnTo>
                <a:lnTo>
                  <a:pt x="822185" y="1516595"/>
                </a:lnTo>
                <a:lnTo>
                  <a:pt x="822185" y="1505483"/>
                </a:lnTo>
                <a:lnTo>
                  <a:pt x="2286495" y="1505483"/>
                </a:lnTo>
                <a:lnTo>
                  <a:pt x="2286495" y="1500720"/>
                </a:lnTo>
                <a:lnTo>
                  <a:pt x="2286495" y="1495958"/>
                </a:lnTo>
                <a:lnTo>
                  <a:pt x="2286495" y="389788"/>
                </a:lnTo>
                <a:lnTo>
                  <a:pt x="2286495" y="385025"/>
                </a:lnTo>
                <a:lnTo>
                  <a:pt x="2286495" y="380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35084" y="4239259"/>
            <a:ext cx="2374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latin typeface="Microsoft JhengHei"/>
                <a:cs typeface="Microsoft JhengHei"/>
              </a:rPr>
              <a:t>00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99805" y="4683125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Microsoft JhengHei"/>
                <a:cs typeface="Microsoft JhengHei"/>
              </a:rPr>
              <a:t>0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78215" y="523620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Microsoft JhengHei"/>
                <a:cs typeface="Microsoft JhengHei"/>
              </a:rPr>
              <a:t>1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1059" y="3852545"/>
            <a:ext cx="495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3</a:t>
            </a:r>
            <a:r>
              <a:rPr sz="2000" spc="-20" dirty="0">
                <a:latin typeface="SimSun"/>
                <a:cs typeface="SimSun"/>
              </a:rPr>
              <a:t>y</a:t>
            </a:r>
            <a:r>
              <a:rPr sz="1950" spc="-30" baseline="-17094" dirty="0">
                <a:latin typeface="SimSun"/>
                <a:cs typeface="SimSun"/>
              </a:rPr>
              <a:t>2</a:t>
            </a:r>
            <a:endParaRPr sz="1950" baseline="-17094" dirty="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6284" y="4267835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SimSun"/>
                <a:cs typeface="SimSun"/>
              </a:rPr>
              <a:t>y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03284" y="4408804"/>
            <a:ext cx="1079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SimSun"/>
                <a:cs typeface="SimSun"/>
              </a:rPr>
              <a:t>1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55405" y="4650104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SimSun"/>
                <a:cs typeface="SimSun"/>
              </a:rPr>
              <a:t>A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65740" y="4627879"/>
            <a:ext cx="18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80" dirty="0">
                <a:latin typeface="SimSun"/>
                <a:cs typeface="SimSun"/>
              </a:rPr>
              <a:t>D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95459" y="4643754"/>
            <a:ext cx="66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350" algn="l"/>
              </a:tabLst>
            </a:pPr>
            <a:r>
              <a:rPr sz="1800" spc="45" dirty="0">
                <a:latin typeface="SimSun"/>
                <a:cs typeface="SimSun"/>
              </a:rPr>
              <a:t>B</a:t>
            </a:r>
            <a:r>
              <a:rPr sz="1800" dirty="0">
                <a:latin typeface="SimSun"/>
                <a:cs typeface="SimSun"/>
              </a:rPr>
              <a:t>	</a:t>
            </a:r>
            <a:r>
              <a:rPr sz="2700" spc="247" baseline="1543" dirty="0">
                <a:latin typeface="SimSun"/>
                <a:cs typeface="SimSun"/>
              </a:rPr>
              <a:t>C</a:t>
            </a:r>
            <a:endParaRPr sz="2700" baseline="1543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40582" y="4540884"/>
            <a:ext cx="480695" cy="1130300"/>
          </a:xfrm>
          <a:custGeom>
            <a:avLst/>
            <a:gdLst/>
            <a:ahLst/>
            <a:cxnLst/>
            <a:rect l="l" t="t" r="r" b="b"/>
            <a:pathLst>
              <a:path w="480695" h="1130300">
                <a:moveTo>
                  <a:pt x="9525" y="5715"/>
                </a:moveTo>
                <a:lnTo>
                  <a:pt x="0" y="5715"/>
                </a:lnTo>
                <a:lnTo>
                  <a:pt x="0" y="1130300"/>
                </a:lnTo>
                <a:lnTo>
                  <a:pt x="9525" y="1130300"/>
                </a:lnTo>
                <a:lnTo>
                  <a:pt x="9525" y="5715"/>
                </a:lnTo>
                <a:close/>
              </a:path>
              <a:path w="480695" h="1130300">
                <a:moveTo>
                  <a:pt x="480695" y="0"/>
                </a:moveTo>
                <a:lnTo>
                  <a:pt x="471170" y="0"/>
                </a:lnTo>
                <a:lnTo>
                  <a:pt x="471170" y="1124585"/>
                </a:lnTo>
                <a:lnTo>
                  <a:pt x="480695" y="1124585"/>
                </a:lnTo>
                <a:lnTo>
                  <a:pt x="480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377169" y="5212715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imSun"/>
                <a:cs typeface="SimSun"/>
              </a:rPr>
              <a:t>E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42119" y="4253229"/>
            <a:ext cx="1171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555" algn="l"/>
                <a:tab pos="946150" algn="l"/>
              </a:tabLst>
            </a:pPr>
            <a:r>
              <a:rPr sz="2250" b="1" spc="-37" baseline="1851" dirty="0">
                <a:latin typeface="Microsoft JhengHei"/>
                <a:cs typeface="Microsoft JhengHei"/>
              </a:rPr>
              <a:t>01</a:t>
            </a:r>
            <a:r>
              <a:rPr sz="2250" b="1" baseline="1851" dirty="0">
                <a:latin typeface="Microsoft JhengHei"/>
                <a:cs typeface="Microsoft JhengHei"/>
              </a:rPr>
              <a:t>	</a:t>
            </a:r>
            <a:r>
              <a:rPr sz="1500" b="1" spc="-25" dirty="0">
                <a:latin typeface="Microsoft JhengHei"/>
                <a:cs typeface="Microsoft JhengHei"/>
              </a:rPr>
              <a:t>11</a:t>
            </a:r>
            <a:r>
              <a:rPr sz="1500" b="1" dirty="0">
                <a:latin typeface="Microsoft JhengHei"/>
                <a:cs typeface="Microsoft JhengHei"/>
              </a:rPr>
              <a:t>	</a:t>
            </a:r>
            <a:r>
              <a:rPr sz="1500" b="1" spc="-25" dirty="0">
                <a:latin typeface="Microsoft JhengHei"/>
                <a:cs typeface="Microsoft JhengHei"/>
              </a:rPr>
              <a:t>10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71577" y="5741034"/>
            <a:ext cx="354330" cy="325120"/>
          </a:xfrm>
          <a:custGeom>
            <a:avLst/>
            <a:gdLst/>
            <a:ahLst/>
            <a:cxnLst/>
            <a:rect l="l" t="t" r="r" b="b"/>
            <a:pathLst>
              <a:path w="354329" h="325120">
                <a:moveTo>
                  <a:pt x="265360" y="195656"/>
                </a:moveTo>
                <a:lnTo>
                  <a:pt x="265360" y="0"/>
                </a:lnTo>
                <a:lnTo>
                  <a:pt x="353777" y="0"/>
                </a:lnTo>
                <a:lnTo>
                  <a:pt x="353777" y="6350"/>
                </a:lnTo>
                <a:lnTo>
                  <a:pt x="278060" y="6350"/>
                </a:lnTo>
                <a:lnTo>
                  <a:pt x="271710" y="12700"/>
                </a:lnTo>
                <a:lnTo>
                  <a:pt x="278060" y="12700"/>
                </a:lnTo>
                <a:lnTo>
                  <a:pt x="278060" y="189306"/>
                </a:lnTo>
                <a:lnTo>
                  <a:pt x="271710" y="189306"/>
                </a:lnTo>
                <a:lnTo>
                  <a:pt x="265360" y="195656"/>
                </a:lnTo>
                <a:close/>
              </a:path>
              <a:path w="354329" h="325120">
                <a:moveTo>
                  <a:pt x="278060" y="12700"/>
                </a:moveTo>
                <a:lnTo>
                  <a:pt x="271710" y="12700"/>
                </a:lnTo>
                <a:lnTo>
                  <a:pt x="278060" y="6350"/>
                </a:lnTo>
                <a:lnTo>
                  <a:pt x="278060" y="12700"/>
                </a:lnTo>
                <a:close/>
              </a:path>
              <a:path w="354329" h="325120">
                <a:moveTo>
                  <a:pt x="341077" y="12700"/>
                </a:moveTo>
                <a:lnTo>
                  <a:pt x="278060" y="12700"/>
                </a:lnTo>
                <a:lnTo>
                  <a:pt x="278060" y="6350"/>
                </a:lnTo>
                <a:lnTo>
                  <a:pt x="341077" y="6350"/>
                </a:lnTo>
                <a:lnTo>
                  <a:pt x="341077" y="12700"/>
                </a:lnTo>
                <a:close/>
              </a:path>
              <a:path w="354329" h="325120">
                <a:moveTo>
                  <a:pt x="341077" y="271386"/>
                </a:moveTo>
                <a:lnTo>
                  <a:pt x="341077" y="6350"/>
                </a:lnTo>
                <a:lnTo>
                  <a:pt x="347427" y="12700"/>
                </a:lnTo>
                <a:lnTo>
                  <a:pt x="353777" y="12700"/>
                </a:lnTo>
                <a:lnTo>
                  <a:pt x="353777" y="265036"/>
                </a:lnTo>
                <a:lnTo>
                  <a:pt x="347427" y="265036"/>
                </a:lnTo>
                <a:lnTo>
                  <a:pt x="341077" y="271386"/>
                </a:lnTo>
                <a:close/>
              </a:path>
              <a:path w="354329" h="325120">
                <a:moveTo>
                  <a:pt x="353777" y="12700"/>
                </a:moveTo>
                <a:lnTo>
                  <a:pt x="347427" y="12700"/>
                </a:lnTo>
                <a:lnTo>
                  <a:pt x="341077" y="6350"/>
                </a:lnTo>
                <a:lnTo>
                  <a:pt x="353777" y="6350"/>
                </a:lnTo>
                <a:lnTo>
                  <a:pt x="353777" y="12700"/>
                </a:lnTo>
                <a:close/>
              </a:path>
              <a:path w="354329" h="325120">
                <a:moveTo>
                  <a:pt x="91052" y="324573"/>
                </a:moveTo>
                <a:lnTo>
                  <a:pt x="0" y="233521"/>
                </a:lnTo>
                <a:lnTo>
                  <a:pt x="91052" y="142468"/>
                </a:lnTo>
                <a:lnTo>
                  <a:pt x="91052" y="157797"/>
                </a:lnTo>
                <a:lnTo>
                  <a:pt x="78352" y="157797"/>
                </a:lnTo>
                <a:lnTo>
                  <a:pt x="78352" y="173126"/>
                </a:lnTo>
                <a:lnTo>
                  <a:pt x="22447" y="229031"/>
                </a:lnTo>
                <a:lnTo>
                  <a:pt x="13468" y="229031"/>
                </a:lnTo>
                <a:lnTo>
                  <a:pt x="13468" y="238010"/>
                </a:lnTo>
                <a:lnTo>
                  <a:pt x="22447" y="238010"/>
                </a:lnTo>
                <a:lnTo>
                  <a:pt x="78352" y="293916"/>
                </a:lnTo>
                <a:lnTo>
                  <a:pt x="78352" y="309244"/>
                </a:lnTo>
                <a:lnTo>
                  <a:pt x="91052" y="309244"/>
                </a:lnTo>
                <a:lnTo>
                  <a:pt x="91052" y="324573"/>
                </a:lnTo>
                <a:close/>
              </a:path>
              <a:path w="354329" h="325120">
                <a:moveTo>
                  <a:pt x="78352" y="173126"/>
                </a:moveTo>
                <a:lnTo>
                  <a:pt x="78352" y="157797"/>
                </a:lnTo>
                <a:lnTo>
                  <a:pt x="89185" y="162293"/>
                </a:lnTo>
                <a:lnTo>
                  <a:pt x="78352" y="173126"/>
                </a:lnTo>
                <a:close/>
              </a:path>
              <a:path w="354329" h="325120">
                <a:moveTo>
                  <a:pt x="278060" y="202006"/>
                </a:moveTo>
                <a:lnTo>
                  <a:pt x="78352" y="202006"/>
                </a:lnTo>
                <a:lnTo>
                  <a:pt x="78352" y="173126"/>
                </a:lnTo>
                <a:lnTo>
                  <a:pt x="89185" y="162293"/>
                </a:lnTo>
                <a:lnTo>
                  <a:pt x="78352" y="157797"/>
                </a:lnTo>
                <a:lnTo>
                  <a:pt x="91052" y="157797"/>
                </a:lnTo>
                <a:lnTo>
                  <a:pt x="91052" y="189306"/>
                </a:lnTo>
                <a:lnTo>
                  <a:pt x="84702" y="189306"/>
                </a:lnTo>
                <a:lnTo>
                  <a:pt x="91052" y="195656"/>
                </a:lnTo>
                <a:lnTo>
                  <a:pt x="278060" y="195656"/>
                </a:lnTo>
                <a:lnTo>
                  <a:pt x="278060" y="202006"/>
                </a:lnTo>
                <a:close/>
              </a:path>
              <a:path w="354329" h="325120">
                <a:moveTo>
                  <a:pt x="91052" y="195656"/>
                </a:moveTo>
                <a:lnTo>
                  <a:pt x="84702" y="189306"/>
                </a:lnTo>
                <a:lnTo>
                  <a:pt x="91052" y="189306"/>
                </a:lnTo>
                <a:lnTo>
                  <a:pt x="91052" y="195656"/>
                </a:lnTo>
                <a:close/>
              </a:path>
              <a:path w="354329" h="325120">
                <a:moveTo>
                  <a:pt x="265360" y="195656"/>
                </a:moveTo>
                <a:lnTo>
                  <a:pt x="91052" y="195656"/>
                </a:lnTo>
                <a:lnTo>
                  <a:pt x="91052" y="189306"/>
                </a:lnTo>
                <a:lnTo>
                  <a:pt x="265360" y="189306"/>
                </a:lnTo>
                <a:lnTo>
                  <a:pt x="265360" y="195656"/>
                </a:lnTo>
                <a:close/>
              </a:path>
              <a:path w="354329" h="325120">
                <a:moveTo>
                  <a:pt x="278060" y="195656"/>
                </a:moveTo>
                <a:lnTo>
                  <a:pt x="265360" y="195656"/>
                </a:lnTo>
                <a:lnTo>
                  <a:pt x="271710" y="189306"/>
                </a:lnTo>
                <a:lnTo>
                  <a:pt x="278060" y="189306"/>
                </a:lnTo>
                <a:lnTo>
                  <a:pt x="278060" y="195656"/>
                </a:lnTo>
                <a:close/>
              </a:path>
              <a:path w="354329" h="325120">
                <a:moveTo>
                  <a:pt x="13468" y="238010"/>
                </a:moveTo>
                <a:lnTo>
                  <a:pt x="13468" y="229031"/>
                </a:lnTo>
                <a:lnTo>
                  <a:pt x="17951" y="233527"/>
                </a:lnTo>
                <a:lnTo>
                  <a:pt x="13468" y="238010"/>
                </a:lnTo>
                <a:close/>
              </a:path>
              <a:path w="354329" h="325120">
                <a:moveTo>
                  <a:pt x="17957" y="233521"/>
                </a:moveTo>
                <a:lnTo>
                  <a:pt x="13468" y="229031"/>
                </a:lnTo>
                <a:lnTo>
                  <a:pt x="22447" y="229031"/>
                </a:lnTo>
                <a:lnTo>
                  <a:pt x="17957" y="233521"/>
                </a:lnTo>
                <a:close/>
              </a:path>
              <a:path w="354329" h="325120">
                <a:moveTo>
                  <a:pt x="22447" y="238010"/>
                </a:moveTo>
                <a:lnTo>
                  <a:pt x="13468" y="238010"/>
                </a:lnTo>
                <a:lnTo>
                  <a:pt x="17964" y="233527"/>
                </a:lnTo>
                <a:lnTo>
                  <a:pt x="22447" y="238010"/>
                </a:lnTo>
                <a:close/>
              </a:path>
              <a:path w="354329" h="325120">
                <a:moveTo>
                  <a:pt x="91052" y="309244"/>
                </a:moveTo>
                <a:lnTo>
                  <a:pt x="78352" y="309244"/>
                </a:lnTo>
                <a:lnTo>
                  <a:pt x="89185" y="304749"/>
                </a:lnTo>
                <a:lnTo>
                  <a:pt x="78352" y="293916"/>
                </a:lnTo>
                <a:lnTo>
                  <a:pt x="78352" y="265036"/>
                </a:lnTo>
                <a:lnTo>
                  <a:pt x="341077" y="265036"/>
                </a:lnTo>
                <a:lnTo>
                  <a:pt x="341077" y="271386"/>
                </a:lnTo>
                <a:lnTo>
                  <a:pt x="91052" y="271386"/>
                </a:lnTo>
                <a:lnTo>
                  <a:pt x="84702" y="277736"/>
                </a:lnTo>
                <a:lnTo>
                  <a:pt x="91052" y="277736"/>
                </a:lnTo>
                <a:lnTo>
                  <a:pt x="91052" y="309244"/>
                </a:lnTo>
                <a:close/>
              </a:path>
              <a:path w="354329" h="325120">
                <a:moveTo>
                  <a:pt x="353777" y="277736"/>
                </a:moveTo>
                <a:lnTo>
                  <a:pt x="91052" y="277736"/>
                </a:lnTo>
                <a:lnTo>
                  <a:pt x="91052" y="271386"/>
                </a:lnTo>
                <a:lnTo>
                  <a:pt x="341077" y="271386"/>
                </a:lnTo>
                <a:lnTo>
                  <a:pt x="347427" y="265036"/>
                </a:lnTo>
                <a:lnTo>
                  <a:pt x="353777" y="265036"/>
                </a:lnTo>
                <a:lnTo>
                  <a:pt x="353777" y="277736"/>
                </a:lnTo>
                <a:close/>
              </a:path>
              <a:path w="354329" h="325120">
                <a:moveTo>
                  <a:pt x="91052" y="277736"/>
                </a:moveTo>
                <a:lnTo>
                  <a:pt x="84702" y="277736"/>
                </a:lnTo>
                <a:lnTo>
                  <a:pt x="91052" y="271386"/>
                </a:lnTo>
                <a:lnTo>
                  <a:pt x="91052" y="277736"/>
                </a:lnTo>
                <a:close/>
              </a:path>
              <a:path w="354329" h="325120">
                <a:moveTo>
                  <a:pt x="78352" y="309244"/>
                </a:moveTo>
                <a:lnTo>
                  <a:pt x="78352" y="293916"/>
                </a:lnTo>
                <a:lnTo>
                  <a:pt x="89185" y="304749"/>
                </a:lnTo>
                <a:lnTo>
                  <a:pt x="78352" y="30924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00954" y="2054860"/>
            <a:ext cx="220853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35" dirty="0">
                <a:latin typeface="SimSun"/>
                <a:cs typeface="SimSun"/>
              </a:rPr>
              <a:t>3</a:t>
            </a:r>
            <a:r>
              <a:rPr sz="2200" spc="-60" dirty="0">
                <a:latin typeface="SimSun"/>
                <a:cs typeface="SimSun"/>
              </a:rPr>
              <a:t>)状态分配与编码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6.8</a:t>
            </a:r>
            <a:r>
              <a:rPr spc="-35" dirty="0"/>
              <a:t> 同步时序电路设计举例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63297"/>
              </p:ext>
            </p:extLst>
          </p:nvPr>
        </p:nvGraphicFramePr>
        <p:xfrm>
          <a:off x="1664017" y="3001327"/>
          <a:ext cx="2606675" cy="2563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 rowSpan="2"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现态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201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次态/输</a:t>
                      </a:r>
                      <a:r>
                        <a:rPr lang="zh-CN" altLang="en-US" sz="1800" spc="-6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出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1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9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4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B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16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C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28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D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E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A/1</a:t>
                      </a:r>
                      <a:endParaRPr sz="1800" dirty="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41837" y="5365457"/>
            <a:ext cx="2564765" cy="170815"/>
          </a:xfrm>
          <a:custGeom>
            <a:avLst/>
            <a:gdLst/>
            <a:ahLst/>
            <a:cxnLst/>
            <a:rect l="l" t="t" r="r" b="b"/>
            <a:pathLst>
              <a:path w="2564765" h="170814">
                <a:moveTo>
                  <a:pt x="2474595" y="45059"/>
                </a:moveTo>
                <a:lnTo>
                  <a:pt x="2474595" y="4737"/>
                </a:lnTo>
                <a:lnTo>
                  <a:pt x="2474861" y="3162"/>
                </a:lnTo>
                <a:lnTo>
                  <a:pt x="2475636" y="1765"/>
                </a:lnTo>
                <a:lnTo>
                  <a:pt x="2476817" y="698"/>
                </a:lnTo>
                <a:lnTo>
                  <a:pt x="2478303" y="88"/>
                </a:lnTo>
                <a:lnTo>
                  <a:pt x="2479890" y="0"/>
                </a:lnTo>
                <a:lnTo>
                  <a:pt x="2481427" y="444"/>
                </a:lnTo>
                <a:lnTo>
                  <a:pt x="2482723" y="1371"/>
                </a:lnTo>
                <a:lnTo>
                  <a:pt x="2486088" y="4737"/>
                </a:lnTo>
                <a:lnTo>
                  <a:pt x="2484120" y="4737"/>
                </a:lnTo>
                <a:lnTo>
                  <a:pt x="2475992" y="8102"/>
                </a:lnTo>
                <a:lnTo>
                  <a:pt x="2484120" y="16230"/>
                </a:lnTo>
                <a:lnTo>
                  <a:pt x="2484120" y="40297"/>
                </a:lnTo>
                <a:lnTo>
                  <a:pt x="2479357" y="40297"/>
                </a:lnTo>
                <a:lnTo>
                  <a:pt x="2474595" y="45059"/>
                </a:lnTo>
                <a:close/>
              </a:path>
              <a:path w="2564765" h="170814">
                <a:moveTo>
                  <a:pt x="2484120" y="16230"/>
                </a:moveTo>
                <a:lnTo>
                  <a:pt x="2475992" y="8102"/>
                </a:lnTo>
                <a:lnTo>
                  <a:pt x="2484120" y="4737"/>
                </a:lnTo>
                <a:lnTo>
                  <a:pt x="2484120" y="16230"/>
                </a:lnTo>
                <a:close/>
              </a:path>
              <a:path w="2564765" h="170814">
                <a:moveTo>
                  <a:pt x="2553271" y="85382"/>
                </a:moveTo>
                <a:lnTo>
                  <a:pt x="2484120" y="16230"/>
                </a:lnTo>
                <a:lnTo>
                  <a:pt x="2484120" y="4737"/>
                </a:lnTo>
                <a:lnTo>
                  <a:pt x="2486088" y="4737"/>
                </a:lnTo>
                <a:lnTo>
                  <a:pt x="2563368" y="82016"/>
                </a:lnTo>
                <a:lnTo>
                  <a:pt x="2556636" y="82016"/>
                </a:lnTo>
                <a:lnTo>
                  <a:pt x="2553271" y="85382"/>
                </a:lnTo>
                <a:close/>
              </a:path>
              <a:path w="2564765" h="170814">
                <a:moveTo>
                  <a:pt x="2474595" y="130467"/>
                </a:moveTo>
                <a:lnTo>
                  <a:pt x="4762" y="130467"/>
                </a:lnTo>
                <a:lnTo>
                  <a:pt x="3289" y="130238"/>
                </a:lnTo>
                <a:lnTo>
                  <a:pt x="1968" y="129552"/>
                </a:lnTo>
                <a:lnTo>
                  <a:pt x="914" y="128498"/>
                </a:lnTo>
                <a:lnTo>
                  <a:pt x="228" y="127177"/>
                </a:lnTo>
                <a:lnTo>
                  <a:pt x="0" y="125704"/>
                </a:lnTo>
                <a:lnTo>
                  <a:pt x="0" y="45059"/>
                </a:lnTo>
                <a:lnTo>
                  <a:pt x="4762" y="40297"/>
                </a:lnTo>
                <a:lnTo>
                  <a:pt x="2474595" y="40297"/>
                </a:lnTo>
                <a:lnTo>
                  <a:pt x="2474595" y="45059"/>
                </a:lnTo>
                <a:lnTo>
                  <a:pt x="9525" y="45059"/>
                </a:lnTo>
                <a:lnTo>
                  <a:pt x="4762" y="49822"/>
                </a:lnTo>
                <a:lnTo>
                  <a:pt x="9525" y="49822"/>
                </a:lnTo>
                <a:lnTo>
                  <a:pt x="9525" y="120942"/>
                </a:lnTo>
                <a:lnTo>
                  <a:pt x="4762" y="120942"/>
                </a:lnTo>
                <a:lnTo>
                  <a:pt x="9525" y="125704"/>
                </a:lnTo>
                <a:lnTo>
                  <a:pt x="2474595" y="125704"/>
                </a:lnTo>
                <a:lnTo>
                  <a:pt x="2474595" y="130467"/>
                </a:lnTo>
                <a:close/>
              </a:path>
              <a:path w="2564765" h="170814">
                <a:moveTo>
                  <a:pt x="2479357" y="49822"/>
                </a:moveTo>
                <a:lnTo>
                  <a:pt x="9525" y="49822"/>
                </a:lnTo>
                <a:lnTo>
                  <a:pt x="9525" y="45059"/>
                </a:lnTo>
                <a:lnTo>
                  <a:pt x="2474595" y="45059"/>
                </a:lnTo>
                <a:lnTo>
                  <a:pt x="2479357" y="40297"/>
                </a:lnTo>
                <a:lnTo>
                  <a:pt x="2484120" y="40297"/>
                </a:lnTo>
                <a:lnTo>
                  <a:pt x="2484120" y="45059"/>
                </a:lnTo>
                <a:lnTo>
                  <a:pt x="2483891" y="46532"/>
                </a:lnTo>
                <a:lnTo>
                  <a:pt x="2483205" y="47853"/>
                </a:lnTo>
                <a:lnTo>
                  <a:pt x="2482151" y="48907"/>
                </a:lnTo>
                <a:lnTo>
                  <a:pt x="2480830" y="49593"/>
                </a:lnTo>
                <a:lnTo>
                  <a:pt x="2479357" y="49822"/>
                </a:lnTo>
                <a:close/>
              </a:path>
              <a:path w="2564765" h="170814">
                <a:moveTo>
                  <a:pt x="9525" y="49822"/>
                </a:moveTo>
                <a:lnTo>
                  <a:pt x="4762" y="49822"/>
                </a:lnTo>
                <a:lnTo>
                  <a:pt x="9525" y="45059"/>
                </a:lnTo>
                <a:lnTo>
                  <a:pt x="9525" y="49822"/>
                </a:lnTo>
                <a:close/>
              </a:path>
              <a:path w="2564765" h="170814">
                <a:moveTo>
                  <a:pt x="2556636" y="88747"/>
                </a:moveTo>
                <a:lnTo>
                  <a:pt x="2553271" y="85382"/>
                </a:lnTo>
                <a:lnTo>
                  <a:pt x="2556636" y="82016"/>
                </a:lnTo>
                <a:lnTo>
                  <a:pt x="2556636" y="88747"/>
                </a:lnTo>
                <a:close/>
              </a:path>
              <a:path w="2564765" h="170814">
                <a:moveTo>
                  <a:pt x="2563368" y="88747"/>
                </a:moveTo>
                <a:lnTo>
                  <a:pt x="2556636" y="88747"/>
                </a:lnTo>
                <a:lnTo>
                  <a:pt x="2556636" y="82016"/>
                </a:lnTo>
                <a:lnTo>
                  <a:pt x="2563368" y="82016"/>
                </a:lnTo>
                <a:lnTo>
                  <a:pt x="2564244" y="83223"/>
                </a:lnTo>
                <a:lnTo>
                  <a:pt x="2564701" y="84632"/>
                </a:lnTo>
                <a:lnTo>
                  <a:pt x="2564701" y="86131"/>
                </a:lnTo>
                <a:lnTo>
                  <a:pt x="2564244" y="87541"/>
                </a:lnTo>
                <a:lnTo>
                  <a:pt x="2563368" y="88747"/>
                </a:lnTo>
                <a:close/>
              </a:path>
              <a:path w="2564765" h="170814">
                <a:moveTo>
                  <a:pt x="2486088" y="166027"/>
                </a:moveTo>
                <a:lnTo>
                  <a:pt x="2484120" y="166027"/>
                </a:lnTo>
                <a:lnTo>
                  <a:pt x="2484120" y="154533"/>
                </a:lnTo>
                <a:lnTo>
                  <a:pt x="2553271" y="85382"/>
                </a:lnTo>
                <a:lnTo>
                  <a:pt x="2556636" y="88747"/>
                </a:lnTo>
                <a:lnTo>
                  <a:pt x="2563368" y="88747"/>
                </a:lnTo>
                <a:lnTo>
                  <a:pt x="2486088" y="166027"/>
                </a:lnTo>
                <a:close/>
              </a:path>
              <a:path w="2564765" h="170814">
                <a:moveTo>
                  <a:pt x="9525" y="125704"/>
                </a:moveTo>
                <a:lnTo>
                  <a:pt x="4762" y="120942"/>
                </a:lnTo>
                <a:lnTo>
                  <a:pt x="9525" y="120942"/>
                </a:lnTo>
                <a:lnTo>
                  <a:pt x="9525" y="125704"/>
                </a:lnTo>
                <a:close/>
              </a:path>
              <a:path w="2564765" h="170814">
                <a:moveTo>
                  <a:pt x="2484120" y="130467"/>
                </a:moveTo>
                <a:lnTo>
                  <a:pt x="2479357" y="130467"/>
                </a:lnTo>
                <a:lnTo>
                  <a:pt x="2474595" y="125704"/>
                </a:lnTo>
                <a:lnTo>
                  <a:pt x="9525" y="125704"/>
                </a:lnTo>
                <a:lnTo>
                  <a:pt x="9525" y="120942"/>
                </a:lnTo>
                <a:lnTo>
                  <a:pt x="2479357" y="120942"/>
                </a:lnTo>
                <a:lnTo>
                  <a:pt x="2484120" y="125704"/>
                </a:lnTo>
                <a:lnTo>
                  <a:pt x="2484120" y="130467"/>
                </a:lnTo>
                <a:close/>
              </a:path>
              <a:path w="2564765" h="170814">
                <a:moveTo>
                  <a:pt x="2479890" y="170764"/>
                </a:moveTo>
                <a:lnTo>
                  <a:pt x="2474595" y="166027"/>
                </a:lnTo>
                <a:lnTo>
                  <a:pt x="2474595" y="125704"/>
                </a:lnTo>
                <a:lnTo>
                  <a:pt x="2479357" y="130467"/>
                </a:lnTo>
                <a:lnTo>
                  <a:pt x="2484120" y="130467"/>
                </a:lnTo>
                <a:lnTo>
                  <a:pt x="2484120" y="154533"/>
                </a:lnTo>
                <a:lnTo>
                  <a:pt x="2475992" y="162661"/>
                </a:lnTo>
                <a:lnTo>
                  <a:pt x="2484120" y="166027"/>
                </a:lnTo>
                <a:lnTo>
                  <a:pt x="2486088" y="166027"/>
                </a:lnTo>
                <a:lnTo>
                  <a:pt x="2482723" y="169392"/>
                </a:lnTo>
                <a:lnTo>
                  <a:pt x="2481427" y="170319"/>
                </a:lnTo>
                <a:lnTo>
                  <a:pt x="2479890" y="170764"/>
                </a:lnTo>
                <a:close/>
              </a:path>
              <a:path w="2564765" h="170814">
                <a:moveTo>
                  <a:pt x="2484120" y="166027"/>
                </a:moveTo>
                <a:lnTo>
                  <a:pt x="2475992" y="162661"/>
                </a:lnTo>
                <a:lnTo>
                  <a:pt x="2484120" y="154533"/>
                </a:lnTo>
                <a:lnTo>
                  <a:pt x="2484120" y="166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4062" y="2988627"/>
            <a:ext cx="2422525" cy="654685"/>
          </a:xfrm>
          <a:custGeom>
            <a:avLst/>
            <a:gdLst/>
            <a:ahLst/>
            <a:cxnLst/>
            <a:rect l="l" t="t" r="r" b="b"/>
            <a:pathLst>
              <a:path w="2422525" h="654685">
                <a:moveTo>
                  <a:pt x="2417762" y="654685"/>
                </a:moveTo>
                <a:lnTo>
                  <a:pt x="4762" y="654685"/>
                </a:lnTo>
                <a:lnTo>
                  <a:pt x="3289" y="654456"/>
                </a:lnTo>
                <a:lnTo>
                  <a:pt x="1968" y="653770"/>
                </a:lnTo>
                <a:lnTo>
                  <a:pt x="914" y="652716"/>
                </a:lnTo>
                <a:lnTo>
                  <a:pt x="228" y="651395"/>
                </a:lnTo>
                <a:lnTo>
                  <a:pt x="0" y="649922"/>
                </a:lnTo>
                <a:lnTo>
                  <a:pt x="0" y="4762"/>
                </a:lnTo>
                <a:lnTo>
                  <a:pt x="4762" y="0"/>
                </a:lnTo>
                <a:lnTo>
                  <a:pt x="2417762" y="0"/>
                </a:lnTo>
                <a:lnTo>
                  <a:pt x="2422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5160"/>
                </a:lnTo>
                <a:lnTo>
                  <a:pt x="4762" y="645160"/>
                </a:lnTo>
                <a:lnTo>
                  <a:pt x="9525" y="649922"/>
                </a:lnTo>
                <a:lnTo>
                  <a:pt x="2422525" y="649922"/>
                </a:lnTo>
                <a:lnTo>
                  <a:pt x="2422296" y="651395"/>
                </a:lnTo>
                <a:lnTo>
                  <a:pt x="2421610" y="652716"/>
                </a:lnTo>
                <a:lnTo>
                  <a:pt x="2420556" y="653770"/>
                </a:lnTo>
                <a:lnTo>
                  <a:pt x="2419235" y="654456"/>
                </a:lnTo>
                <a:lnTo>
                  <a:pt x="2417762" y="654685"/>
                </a:lnTo>
                <a:close/>
              </a:path>
              <a:path w="2422525" h="6546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422525" h="654685">
                <a:moveTo>
                  <a:pt x="2413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413000" y="4762"/>
                </a:lnTo>
                <a:lnTo>
                  <a:pt x="2413000" y="9525"/>
                </a:lnTo>
                <a:close/>
              </a:path>
              <a:path w="2422525" h="654685">
                <a:moveTo>
                  <a:pt x="2413000" y="649922"/>
                </a:moveTo>
                <a:lnTo>
                  <a:pt x="2413000" y="4762"/>
                </a:lnTo>
                <a:lnTo>
                  <a:pt x="2417762" y="9525"/>
                </a:lnTo>
                <a:lnTo>
                  <a:pt x="2422525" y="9525"/>
                </a:lnTo>
                <a:lnTo>
                  <a:pt x="2422525" y="645160"/>
                </a:lnTo>
                <a:lnTo>
                  <a:pt x="2417762" y="645160"/>
                </a:lnTo>
                <a:lnTo>
                  <a:pt x="2413000" y="649922"/>
                </a:lnTo>
                <a:close/>
              </a:path>
              <a:path w="2422525" h="654685">
                <a:moveTo>
                  <a:pt x="2422525" y="9525"/>
                </a:moveTo>
                <a:lnTo>
                  <a:pt x="2417762" y="9525"/>
                </a:lnTo>
                <a:lnTo>
                  <a:pt x="2413000" y="4762"/>
                </a:lnTo>
                <a:lnTo>
                  <a:pt x="2422525" y="4762"/>
                </a:lnTo>
                <a:lnTo>
                  <a:pt x="2422525" y="9525"/>
                </a:lnTo>
                <a:close/>
              </a:path>
              <a:path w="2422525" h="654685">
                <a:moveTo>
                  <a:pt x="9525" y="649922"/>
                </a:moveTo>
                <a:lnTo>
                  <a:pt x="4762" y="645160"/>
                </a:lnTo>
                <a:lnTo>
                  <a:pt x="9525" y="645160"/>
                </a:lnTo>
                <a:lnTo>
                  <a:pt x="9525" y="649922"/>
                </a:lnTo>
                <a:close/>
              </a:path>
              <a:path w="2422525" h="654685">
                <a:moveTo>
                  <a:pt x="2413000" y="649922"/>
                </a:moveTo>
                <a:lnTo>
                  <a:pt x="9525" y="649922"/>
                </a:lnTo>
                <a:lnTo>
                  <a:pt x="9525" y="645160"/>
                </a:lnTo>
                <a:lnTo>
                  <a:pt x="2413000" y="645160"/>
                </a:lnTo>
                <a:lnTo>
                  <a:pt x="2413000" y="649922"/>
                </a:lnTo>
                <a:close/>
              </a:path>
              <a:path w="2422525" h="654685">
                <a:moveTo>
                  <a:pt x="2422525" y="649922"/>
                </a:moveTo>
                <a:lnTo>
                  <a:pt x="2413000" y="649922"/>
                </a:lnTo>
                <a:lnTo>
                  <a:pt x="2417762" y="645160"/>
                </a:lnTo>
                <a:lnTo>
                  <a:pt x="2422525" y="645160"/>
                </a:lnTo>
                <a:lnTo>
                  <a:pt x="2422525" y="64992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7565" y="2997834"/>
            <a:ext cx="64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SimSun"/>
                <a:cs typeface="SimSun"/>
              </a:rPr>
              <a:t>A:</a:t>
            </a:r>
            <a:r>
              <a:rPr sz="1800" spc="-390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000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SimSun"/>
                <a:cs typeface="SimSun"/>
              </a:rPr>
              <a:t>D:</a:t>
            </a:r>
            <a:r>
              <a:rPr sz="1800" spc="-385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100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511800" y="2997834"/>
            <a:ext cx="135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SimSun"/>
                <a:cs typeface="SimSun"/>
              </a:rPr>
              <a:t>B: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3333CC"/>
                </a:solidFill>
                <a:latin typeface="SimSun"/>
                <a:cs typeface="SimSun"/>
              </a:rPr>
              <a:t>010</a:t>
            </a:r>
            <a:r>
              <a:rPr sz="1800" spc="145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150" dirty="0">
                <a:latin typeface="SimSun"/>
                <a:cs typeface="SimSun"/>
              </a:rPr>
              <a:t>C:</a:t>
            </a:r>
            <a:r>
              <a:rPr sz="1800" spc="-370" dirty="0"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110</a:t>
            </a:r>
            <a:endParaRPr sz="1800">
              <a:latin typeface="SimSun"/>
              <a:cs typeface="SimSun"/>
            </a:endParaRPr>
          </a:p>
          <a:p>
            <a:pPr marL="26034">
              <a:lnSpc>
                <a:spcPct val="100000"/>
              </a:lnSpc>
            </a:pPr>
            <a:r>
              <a:rPr sz="1800" spc="-254" dirty="0">
                <a:solidFill>
                  <a:srgbClr val="3333CC"/>
                </a:solidFill>
                <a:latin typeface="SimSun"/>
                <a:cs typeface="SimSun"/>
              </a:rPr>
              <a:t>E:</a:t>
            </a:r>
            <a:r>
              <a:rPr sz="1800" spc="-385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SimSun"/>
                <a:cs typeface="SimSun"/>
              </a:rPr>
              <a:t>110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50747" y="2943860"/>
          <a:ext cx="2682239" cy="267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y</a:t>
                      </a:r>
                      <a:r>
                        <a:rPr sz="1725" spc="-15" baseline="-16908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3</a:t>
                      </a: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y</a:t>
                      </a:r>
                      <a:r>
                        <a:rPr sz="1725" spc="-15" baseline="-16908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2</a:t>
                      </a: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y</a:t>
                      </a:r>
                      <a:r>
                        <a:rPr sz="1725" spc="-15" baseline="-16908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</a:t>
                      </a:r>
                      <a:endParaRPr sz="1725" baseline="-16908">
                        <a:latin typeface="SimSun"/>
                        <a:cs typeface="SimSun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1605">
                        <a:lnSpc>
                          <a:spcPts val="2000"/>
                        </a:lnSpc>
                      </a:pPr>
                      <a:r>
                        <a:rPr sz="2850" spc="150" baseline="-24853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50" spc="150" baseline="-24853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50" spc="150" baseline="-24853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50" spc="-30" baseline="-24853" dirty="0">
                          <a:latin typeface="Times New Roman"/>
                          <a:cs typeface="Times New Roman"/>
                        </a:rPr>
                        <a:t>/Z</a:t>
                      </a:r>
                      <a:endParaRPr sz="2850" baseline="-24853">
                        <a:latin typeface="Times New Roman"/>
                        <a:cs typeface="Times New Roman"/>
                      </a:endParaRPr>
                    </a:p>
                    <a:p>
                      <a:pPr marL="283210">
                        <a:lnSpc>
                          <a:spcPts val="1250"/>
                        </a:lnSpc>
                        <a:tabLst>
                          <a:tab pos="691515" algn="l"/>
                          <a:tab pos="1077595" algn="l"/>
                        </a:tabLst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5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x=1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010/0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110/0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010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110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25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101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000/0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SimSun"/>
                          <a:cs typeface="SimSun"/>
                        </a:rPr>
                        <a:t>000/1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4205" y="940942"/>
            <a:ext cx="10641330" cy="147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1915" algn="ctr">
              <a:lnSpc>
                <a:spcPct val="134800"/>
              </a:lnSpc>
              <a:spcBef>
                <a:spcPts val="100"/>
              </a:spcBef>
            </a:pPr>
            <a:r>
              <a:rPr sz="2200" dirty="0">
                <a:latin typeface="SimSun"/>
                <a:cs typeface="SimSun"/>
              </a:rPr>
              <a:t>例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dirty="0">
                <a:latin typeface="SimSun"/>
                <a:cs typeface="SimSun"/>
              </a:rPr>
              <a:t> 设计一个</a:t>
            </a:r>
            <a:r>
              <a:rPr sz="2200" spc="85" dirty="0">
                <a:latin typeface="SimSun"/>
                <a:cs typeface="SimSun"/>
              </a:rPr>
              <a:t>3</a:t>
            </a:r>
            <a:r>
              <a:rPr sz="2200" dirty="0">
                <a:latin typeface="SimSun"/>
                <a:cs typeface="SimSun"/>
              </a:rPr>
              <a:t>位二进制串行奇偶检测器。该电路从输入端</a:t>
            </a:r>
            <a:r>
              <a:rPr sz="2200" spc="-120" dirty="0">
                <a:latin typeface="SimSun"/>
                <a:cs typeface="SimSun"/>
              </a:rPr>
              <a:t>x</a:t>
            </a:r>
            <a:r>
              <a:rPr sz="2200" spc="-5" dirty="0">
                <a:latin typeface="SimSun"/>
                <a:cs typeface="SimSun"/>
              </a:rPr>
              <a:t>串行输入二进制代码，每</a:t>
            </a:r>
            <a:r>
              <a:rPr sz="2200" spc="-50" dirty="0">
                <a:latin typeface="SimSun"/>
                <a:cs typeface="SimSun"/>
              </a:rPr>
              <a:t> </a:t>
            </a:r>
            <a:r>
              <a:rPr sz="2200" spc="-25" dirty="0">
                <a:latin typeface="SimSun"/>
                <a:cs typeface="SimSun"/>
              </a:rPr>
              <a:t>三位为一组，当三位代码中</a:t>
            </a:r>
            <a:r>
              <a:rPr sz="2200" spc="55" dirty="0">
                <a:latin typeface="SimSun"/>
                <a:cs typeface="SimSun"/>
              </a:rPr>
              <a:t>1</a:t>
            </a:r>
            <a:r>
              <a:rPr sz="2200" spc="-25" dirty="0">
                <a:latin typeface="SimSun"/>
                <a:cs typeface="SimSun"/>
              </a:rPr>
              <a:t>的个数为偶数时</a:t>
            </a:r>
            <a:r>
              <a:rPr sz="2200" spc="-25">
                <a:latin typeface="SimSun"/>
                <a:cs typeface="SimSun"/>
              </a:rPr>
              <a:t>，输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60">
                <a:latin typeface="SimSun"/>
                <a:cs typeface="SimSun"/>
              </a:rPr>
              <a:t>Z</a:t>
            </a:r>
            <a:r>
              <a:rPr sz="2200" spc="-70" dirty="0" err="1">
                <a:latin typeface="SimSun"/>
                <a:cs typeface="SimSun"/>
              </a:rPr>
              <a:t>产生一</a:t>
            </a:r>
            <a:r>
              <a:rPr sz="2200" spc="-70" dirty="0">
                <a:latin typeface="SimSun"/>
                <a:cs typeface="SimSun"/>
              </a:rPr>
              <a:t> 个</a:t>
            </a:r>
            <a:r>
              <a:rPr sz="2200" spc="55">
                <a:latin typeface="SimSun"/>
                <a:cs typeface="SimSun"/>
              </a:rPr>
              <a:t>1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，</a:t>
            </a:r>
            <a:r>
              <a:rPr sz="2200" spc="-25" dirty="0" err="1">
                <a:latin typeface="SimSun"/>
                <a:cs typeface="SimSun"/>
              </a:rPr>
              <a:t>平时</a:t>
            </a:r>
            <a:r>
              <a:rPr sz="2200" spc="140" err="1">
                <a:latin typeface="SimSun"/>
                <a:cs typeface="SimSun"/>
              </a:rPr>
              <a:t>Z</a:t>
            </a:r>
            <a:r>
              <a:rPr sz="2200" spc="-25">
                <a:latin typeface="SimSun"/>
                <a:cs typeface="SimSun"/>
              </a:rPr>
              <a:t>输</a:t>
            </a:r>
            <a:r>
              <a:rPr lang="zh-CN" altLang="en-US" sz="2200" spc="-25">
                <a:latin typeface="SimSun"/>
                <a:cs typeface="SimSun"/>
              </a:rPr>
              <a:t>出</a:t>
            </a:r>
            <a:r>
              <a:rPr sz="2200" spc="-25">
                <a:latin typeface="SimSun"/>
                <a:cs typeface="SimSun"/>
              </a:rPr>
              <a:t>为</a:t>
            </a:r>
            <a:r>
              <a:rPr sz="2200" spc="55" dirty="0">
                <a:latin typeface="SimSun"/>
                <a:cs typeface="SimSun"/>
              </a:rPr>
              <a:t>0</a:t>
            </a:r>
            <a:r>
              <a:rPr sz="2200" spc="-50" dirty="0">
                <a:latin typeface="SimSun"/>
                <a:cs typeface="SimSun"/>
              </a:rPr>
              <a:t>。</a:t>
            </a:r>
            <a:endParaRPr sz="2200" dirty="0">
              <a:latin typeface="SimSun"/>
              <a:cs typeface="SimSun"/>
            </a:endParaRPr>
          </a:p>
          <a:p>
            <a:pPr marL="520065" algn="ctr">
              <a:lnSpc>
                <a:spcPct val="100000"/>
              </a:lnSpc>
              <a:spcBef>
                <a:spcPts val="1645"/>
              </a:spcBef>
            </a:pPr>
            <a:r>
              <a:rPr sz="2200" spc="-235" dirty="0">
                <a:latin typeface="SimSun"/>
                <a:cs typeface="SimSun"/>
              </a:rPr>
              <a:t>3</a:t>
            </a:r>
            <a:r>
              <a:rPr sz="2200" spc="-60" dirty="0">
                <a:latin typeface="SimSun"/>
                <a:cs typeface="SimSun"/>
              </a:rPr>
              <a:t>)状态分配与编码</a:t>
            </a:r>
            <a:endParaRPr sz="2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2975</Words>
  <Application>Microsoft Office PowerPoint</Application>
  <PresentationFormat>宽屏</PresentationFormat>
  <Paragraphs>1256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Microsoft JhengHei</vt:lpstr>
      <vt:lpstr>SimSun</vt:lpstr>
      <vt:lpstr>Microsoft YaHei</vt:lpstr>
      <vt:lpstr>Arial</vt:lpstr>
      <vt:lpstr>Calibri</vt:lpstr>
      <vt:lpstr>Comic Sans MS</vt:lpstr>
      <vt:lpstr>Symbol</vt:lpstr>
      <vt:lpstr>Times New Roman</vt:lpstr>
      <vt:lpstr>Office Theme</vt:lpstr>
      <vt:lpstr>第六章 同步时序逻辑电路(三)</vt:lpstr>
      <vt:lpstr>PowerPoint 演示文稿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6.8 同步时序电路设计举例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勇 马</cp:lastModifiedBy>
  <cp:revision>2</cp:revision>
  <dcterms:created xsi:type="dcterms:W3CDTF">2024-06-17T13:16:48Z</dcterms:created>
  <dcterms:modified xsi:type="dcterms:W3CDTF">2024-06-30T08:45:12Z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2024-04-15T00:00:00Z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2024-06-17T00:00:00Z</vt:filetime>
  </property>
  <property fmtid="{D5CDD505-2E9C-101B-9397-08002B2CF9AE}" pid="5" name="SourceModified">
    <vt:lpwstr>D:20240415231456+15'14'</vt:lpwstr>
  </property>
</Properties>
</file>