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324" r:id="rId31"/>
    <p:sldId id="295" r:id="rId32"/>
    <p:sldId id="296" r:id="rId33"/>
    <p:sldId id="297" r:id="rId34"/>
    <p:sldId id="323" r:id="rId35"/>
    <p:sldId id="287" r:id="rId36"/>
    <p:sldId id="288" r:id="rId37"/>
    <p:sldId id="289" r:id="rId38"/>
    <p:sldId id="298" r:id="rId39"/>
    <p:sldId id="283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97" d="100"/>
          <a:sy n="97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8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39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0" y="1332440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444360" y="1201577"/>
            <a:ext cx="68681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FA6746-BFB0-E752-1BDA-721919683F11}"/>
              </a:ext>
            </a:extLst>
          </p:cNvPr>
          <p:cNvSpPr txBox="1"/>
          <p:nvPr/>
        </p:nvSpPr>
        <p:spPr>
          <a:xfrm>
            <a:off x="6158940" y="3799840"/>
            <a:ext cx="529336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o = new B();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如果通过对象去访问静态方法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m3,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永远只能调用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类的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m3,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类的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隐藏了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o.m3();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ECF255-90B6-7013-1257-D783998C90AA}"/>
              </a:ext>
            </a:extLst>
          </p:cNvPr>
          <p:cNvSpPr txBox="1"/>
          <p:nvPr/>
        </p:nvSpPr>
        <p:spPr>
          <a:xfrm>
            <a:off x="861669" y="2821882"/>
            <a:ext cx="10932006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j 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f(){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j = 20;  //OK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= 20 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错误，静态方法不能访问实例变量，调用实例方法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当定义好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类，在没有实例化任何一个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类对象的情况下，都可以通过类名调用静态方法：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如果静态方法访问了类的实例成员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，就会出现问题：没有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的对象，哪里有实例变量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93DCF-6BAE-B73C-37F8-5F868D10C9D0}"/>
              </a:ext>
            </a:extLst>
          </p:cNvPr>
          <p:cNvSpPr txBox="1"/>
          <p:nvPr/>
        </p:nvSpPr>
        <p:spPr>
          <a:xfrm>
            <a:off x="774289" y="1513454"/>
            <a:ext cx="10758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0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保持不变（除了私有）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只能被当前类定义的函数访问，即只能在类体里访问。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27571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268211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268052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5CC9-E464-4438-ABF0-283678A12BD0}"/>
              </a:ext>
            </a:extLst>
          </p:cNvPr>
          <p:cNvSpPr txBox="1"/>
          <p:nvPr/>
        </p:nvSpPr>
        <p:spPr>
          <a:xfrm>
            <a:off x="672662" y="1492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294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02EC-A06D-43CC-AD1C-E9F26110B58A}"/>
              </a:ext>
            </a:extLst>
          </p:cNvPr>
          <p:cNvSpPr/>
          <p:nvPr/>
        </p:nvSpPr>
        <p:spPr>
          <a:xfrm>
            <a:off x="367990" y="1575607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i=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34734-6281-4CF9-A2C9-01DD3DF34E94}"/>
              </a:ext>
            </a:extLst>
          </p:cNvPr>
          <p:cNvSpPr/>
          <p:nvPr/>
        </p:nvSpPr>
        <p:spPr>
          <a:xfrm>
            <a:off x="367990" y="2652825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j=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65AC7-83FF-48F3-ACD7-42EE84CF3A4C}"/>
              </a:ext>
            </a:extLst>
          </p:cNvPr>
          <p:cNvSpPr/>
          <p:nvPr/>
        </p:nvSpPr>
        <p:spPr>
          <a:xfrm>
            <a:off x="367990" y="3951890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5E054-AAE4-4A3D-A97D-BB9A11A50931}"/>
              </a:ext>
            </a:extLst>
          </p:cNvPr>
          <p:cNvSpPr/>
          <p:nvPr/>
        </p:nvSpPr>
        <p:spPr>
          <a:xfrm>
            <a:off x="367990" y="3951890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1E2DE-89DF-4AEB-9FEF-822182E280CB}"/>
              </a:ext>
            </a:extLst>
          </p:cNvPr>
          <p:cNvSpPr/>
          <p:nvPr/>
        </p:nvSpPr>
        <p:spPr>
          <a:xfrm>
            <a:off x="1489898" y="52088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B49250F-7F48-4E91-8095-D6EDF0F93034}"/>
              </a:ext>
            </a:extLst>
          </p:cNvPr>
          <p:cNvSpPr/>
          <p:nvPr/>
        </p:nvSpPr>
        <p:spPr>
          <a:xfrm>
            <a:off x="5071242" y="4830017"/>
            <a:ext cx="6802764" cy="1965435"/>
          </a:xfrm>
          <a:prstGeom prst="wedgeRoundRectCallout">
            <a:avLst>
              <a:gd name="adj1" fmla="val -58370"/>
              <a:gd name="adj2" fmla="val -455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 o1 = new 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（）；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o1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包括二部分：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浅绿色部分，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自己的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 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粉红色部分，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的函数里，可以通过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访问到从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（因为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是自己的内存布局一部分）。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但是在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的函数里，不能访问另外的对象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，因为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this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对象是不同内存，除非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在一个包里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7603883-0C86-4CCB-B224-AC7D0593F369}"/>
              </a:ext>
            </a:extLst>
          </p:cNvPr>
          <p:cNvSpPr/>
          <p:nvPr/>
        </p:nvSpPr>
        <p:spPr>
          <a:xfrm rot="10800000">
            <a:off x="3899338" y="3993931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101D4A-934F-46B6-B677-1AE3CAEAA005}"/>
              </a:ext>
            </a:extLst>
          </p:cNvPr>
          <p:cNvSpPr/>
          <p:nvPr/>
        </p:nvSpPr>
        <p:spPr>
          <a:xfrm>
            <a:off x="8527452" y="2652825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2603C-2EFD-4F97-8172-0CE34BB33B57}"/>
              </a:ext>
            </a:extLst>
          </p:cNvPr>
          <p:cNvSpPr/>
          <p:nvPr/>
        </p:nvSpPr>
        <p:spPr>
          <a:xfrm>
            <a:off x="8527452" y="2652825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17930C-EB26-4A06-8B1F-AE8722203452}"/>
              </a:ext>
            </a:extLst>
          </p:cNvPr>
          <p:cNvSpPr/>
          <p:nvPr/>
        </p:nvSpPr>
        <p:spPr>
          <a:xfrm>
            <a:off x="9649360" y="39097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AFD8FD6-635A-4A4C-B426-188BCDC765C6}"/>
              </a:ext>
            </a:extLst>
          </p:cNvPr>
          <p:cNvSpPr/>
          <p:nvPr/>
        </p:nvSpPr>
        <p:spPr>
          <a:xfrm>
            <a:off x="7662002" y="2652824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3F99711-4133-4C94-96CA-B16987B7A6C4}"/>
              </a:ext>
            </a:extLst>
          </p:cNvPr>
          <p:cNvSpPr/>
          <p:nvPr/>
        </p:nvSpPr>
        <p:spPr>
          <a:xfrm>
            <a:off x="5071242" y="2919203"/>
            <a:ext cx="2885090" cy="449363"/>
          </a:xfrm>
          <a:prstGeom prst="wedgeRoundRectCallout">
            <a:avLst>
              <a:gd name="adj1" fmla="val 42899"/>
              <a:gd name="adj2" fmla="val 1036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类的另外一个对象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897333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2303733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2289446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4237308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604021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143D-2DFC-47A0-BAF1-425A1AFC2D31}"/>
              </a:ext>
            </a:extLst>
          </p:cNvPr>
          <p:cNvSpPr txBox="1"/>
          <p:nvPr/>
        </p:nvSpPr>
        <p:spPr>
          <a:xfrm>
            <a:off x="347607" y="13248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2" y="1632263"/>
            <a:ext cx="9500777" cy="255454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，并不是只能访问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1600" kern="0" dirty="0">
                <a:solidFill>
                  <a:srgbClr val="000000"/>
                </a:solidFill>
              </a:rPr>
              <a:t>.x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9454739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38150" lvl="1" indent="0" eaLnBrk="1" hangingPunct="1">
              <a:buClr>
                <a:srgbClr val="CC0000"/>
              </a:buClr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嵌套作用域不能定义同名的局部变量；但类的成员变量可以和类的方法里的局部变量同名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circleArray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for(int i = 0; i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i++)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6833</Words>
  <Application>Microsoft Office PowerPoint</Application>
  <PresentationFormat>宽屏</PresentationFormat>
  <Paragraphs>823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华文细黑</vt:lpstr>
      <vt:lpstr>华文新魏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299</cp:revision>
  <dcterms:created xsi:type="dcterms:W3CDTF">2018-01-23T14:33:00Z</dcterms:created>
  <dcterms:modified xsi:type="dcterms:W3CDTF">2023-03-15T04:03:55Z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