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9" r:id="rId1"/>
    <p:sldMasterId id="21474837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230C9-53C4-445D-807E-DF2168C04714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BEE2623-B829-4F2C-8A39-D792D67A7F92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PowerPoint</a:t>
          </a:r>
          <a:endParaRPr lang="ru-RU" dirty="0"/>
        </a:p>
      </dgm:t>
    </dgm:pt>
    <dgm:pt modelId="{8FDF5D09-0BF1-4297-B01B-B14186A240BF}" type="parTrans" cxnId="{A34850AF-262F-418E-9DE5-53AA457E59BA}">
      <dgm:prSet/>
      <dgm:spPr/>
      <dgm:t>
        <a:bodyPr/>
        <a:lstStyle/>
        <a:p>
          <a:endParaRPr lang="ru-RU"/>
        </a:p>
      </dgm:t>
    </dgm:pt>
    <dgm:pt modelId="{07C96187-9BAE-4CCF-B777-DB91557038FD}" type="sibTrans" cxnId="{A34850AF-262F-418E-9DE5-53AA457E59BA}">
      <dgm:prSet/>
      <dgm:spPr/>
      <dgm:t>
        <a:bodyPr/>
        <a:lstStyle/>
        <a:p>
          <a:endParaRPr lang="ru-RU"/>
        </a:p>
      </dgm:t>
    </dgm:pt>
    <dgm:pt modelId="{CD952940-4722-45E8-8FF9-982C60CDA5D2}" type="asst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Word</a:t>
          </a:r>
          <a:endParaRPr lang="ru-RU" dirty="0"/>
        </a:p>
      </dgm:t>
    </dgm:pt>
    <dgm:pt modelId="{56A3A7E8-A3BF-4786-B1A5-AB9B13FCD21F}" type="parTrans" cxnId="{7DE47CBA-EA5B-4F90-90CC-931D85EC16D3}">
      <dgm:prSet/>
      <dgm:spPr/>
      <dgm:t>
        <a:bodyPr/>
        <a:lstStyle/>
        <a:p>
          <a:endParaRPr lang="ru-RU"/>
        </a:p>
      </dgm:t>
    </dgm:pt>
    <dgm:pt modelId="{DE9DF21E-51D9-4D9C-8DBC-5986178A6418}" type="sibTrans" cxnId="{7DE47CBA-EA5B-4F90-90CC-931D85EC16D3}">
      <dgm:prSet/>
      <dgm:spPr/>
      <dgm:t>
        <a:bodyPr/>
        <a:lstStyle/>
        <a:p>
          <a:endParaRPr lang="ru-RU"/>
        </a:p>
      </dgm:t>
    </dgm:pt>
    <dgm:pt modelId="{07A2B5CE-5BB8-47E5-B8E8-E29B8A0AAA95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Excel</a:t>
          </a:r>
          <a:endParaRPr lang="ru-RU" dirty="0"/>
        </a:p>
      </dgm:t>
    </dgm:pt>
    <dgm:pt modelId="{20C9D8A2-B3E8-45BD-8AAE-B5AC48917057}" type="parTrans" cxnId="{2F030D3B-5E13-4A1F-A041-24DBF61D79AA}">
      <dgm:prSet/>
      <dgm:spPr/>
      <dgm:t>
        <a:bodyPr/>
        <a:lstStyle/>
        <a:p>
          <a:endParaRPr lang="ru-RU"/>
        </a:p>
      </dgm:t>
    </dgm:pt>
    <dgm:pt modelId="{D924412F-9F17-4E35-B1D3-19FC914B50B2}" type="sibTrans" cxnId="{2F030D3B-5E13-4A1F-A041-24DBF61D79AA}">
      <dgm:prSet/>
      <dgm:spPr/>
      <dgm:t>
        <a:bodyPr/>
        <a:lstStyle/>
        <a:p>
          <a:endParaRPr lang="ru-RU"/>
        </a:p>
      </dgm:t>
    </dgm:pt>
    <dgm:pt modelId="{D94F5B68-39BD-4AC9-A31C-395EC4DADFE3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Access</a:t>
          </a:r>
          <a:endParaRPr lang="ru-RU" dirty="0"/>
        </a:p>
      </dgm:t>
    </dgm:pt>
    <dgm:pt modelId="{1D762EA6-078C-4CFC-B460-D32629018153}" type="parTrans" cxnId="{D07EB224-66A6-48C2-9493-E08245D169BC}">
      <dgm:prSet/>
      <dgm:spPr/>
      <dgm:t>
        <a:bodyPr/>
        <a:lstStyle/>
        <a:p>
          <a:endParaRPr lang="ru-RU"/>
        </a:p>
      </dgm:t>
    </dgm:pt>
    <dgm:pt modelId="{5512A399-D058-4141-A826-FBD35DC4A508}" type="sibTrans" cxnId="{D07EB224-66A6-48C2-9493-E08245D169BC}">
      <dgm:prSet/>
      <dgm:spPr/>
      <dgm:t>
        <a:bodyPr/>
        <a:lstStyle/>
        <a:p>
          <a:endParaRPr lang="ru-RU"/>
        </a:p>
      </dgm:t>
    </dgm:pt>
    <dgm:pt modelId="{10A1A125-F90F-44AF-84D9-264B5A335904}" type="pres">
      <dgm:prSet presAssocID="{88F230C9-53C4-445D-807E-DF2168C047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8F6D37-59CB-4896-9DBC-08703D4895F9}" type="pres">
      <dgm:prSet presAssocID="{ABEE2623-B829-4F2C-8A39-D792D67A7F92}" presName="hierRoot1" presStyleCnt="0">
        <dgm:presLayoutVars>
          <dgm:hierBranch val="init"/>
        </dgm:presLayoutVars>
      </dgm:prSet>
      <dgm:spPr/>
    </dgm:pt>
    <dgm:pt modelId="{867877E6-F1C9-4BAA-AB4E-DEC7AE16FF9A}" type="pres">
      <dgm:prSet presAssocID="{ABEE2623-B829-4F2C-8A39-D792D67A7F92}" presName="rootComposite1" presStyleCnt="0"/>
      <dgm:spPr/>
    </dgm:pt>
    <dgm:pt modelId="{CB8B569A-455A-40B7-9E04-A286DEB7068F}" type="pres">
      <dgm:prSet presAssocID="{ABEE2623-B829-4F2C-8A39-D792D67A7F9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086F5D-8B5F-49AF-8703-CD982C938889}" type="pres">
      <dgm:prSet presAssocID="{ABEE2623-B829-4F2C-8A39-D792D67A7F92}" presName="rootConnector1" presStyleLbl="node1" presStyleIdx="0" presStyleCnt="0"/>
      <dgm:spPr/>
    </dgm:pt>
    <dgm:pt modelId="{60ADC935-B2A2-44FC-BA24-87620DA59E87}" type="pres">
      <dgm:prSet presAssocID="{ABEE2623-B829-4F2C-8A39-D792D67A7F92}" presName="hierChild2" presStyleCnt="0"/>
      <dgm:spPr/>
    </dgm:pt>
    <dgm:pt modelId="{0DA2DC37-DA10-42A3-8E79-6DC6DC37F793}" type="pres">
      <dgm:prSet presAssocID="{20C9D8A2-B3E8-45BD-8AAE-B5AC48917057}" presName="Name37" presStyleLbl="parChTrans1D2" presStyleIdx="0" presStyleCnt="3"/>
      <dgm:spPr/>
    </dgm:pt>
    <dgm:pt modelId="{8BBE3567-6272-407F-B5BF-3C050BC95D5E}" type="pres">
      <dgm:prSet presAssocID="{07A2B5CE-5BB8-47E5-B8E8-E29B8A0AAA95}" presName="hierRoot2" presStyleCnt="0">
        <dgm:presLayoutVars>
          <dgm:hierBranch val="init"/>
        </dgm:presLayoutVars>
      </dgm:prSet>
      <dgm:spPr/>
    </dgm:pt>
    <dgm:pt modelId="{0961D959-7757-4B70-AFF2-86FDD91F1190}" type="pres">
      <dgm:prSet presAssocID="{07A2B5CE-5BB8-47E5-B8E8-E29B8A0AAA95}" presName="rootComposite" presStyleCnt="0"/>
      <dgm:spPr/>
    </dgm:pt>
    <dgm:pt modelId="{24AB4AB1-3F91-40BB-9DE3-E8F9746294E2}" type="pres">
      <dgm:prSet presAssocID="{07A2B5CE-5BB8-47E5-B8E8-E29B8A0AAA95}" presName="rootText" presStyleLbl="node2" presStyleIdx="0" presStyleCnt="2">
        <dgm:presLayoutVars>
          <dgm:chPref val="3"/>
        </dgm:presLayoutVars>
      </dgm:prSet>
      <dgm:spPr/>
    </dgm:pt>
    <dgm:pt modelId="{BEEFAD04-EA69-4964-AEA9-A104F74D6F5F}" type="pres">
      <dgm:prSet presAssocID="{07A2B5CE-5BB8-47E5-B8E8-E29B8A0AAA95}" presName="rootConnector" presStyleLbl="node2" presStyleIdx="0" presStyleCnt="2"/>
      <dgm:spPr/>
    </dgm:pt>
    <dgm:pt modelId="{23CD2770-03E9-4BD4-8299-B330BEA163B2}" type="pres">
      <dgm:prSet presAssocID="{07A2B5CE-5BB8-47E5-B8E8-E29B8A0AAA95}" presName="hierChild4" presStyleCnt="0"/>
      <dgm:spPr/>
    </dgm:pt>
    <dgm:pt modelId="{B05699DE-69D9-43B0-BD4E-92DA11A3F44B}" type="pres">
      <dgm:prSet presAssocID="{07A2B5CE-5BB8-47E5-B8E8-E29B8A0AAA95}" presName="hierChild5" presStyleCnt="0"/>
      <dgm:spPr/>
    </dgm:pt>
    <dgm:pt modelId="{AD9C8A00-94A4-4101-8AF4-843070D3B0F5}" type="pres">
      <dgm:prSet presAssocID="{1D762EA6-078C-4CFC-B460-D32629018153}" presName="Name37" presStyleLbl="parChTrans1D2" presStyleIdx="1" presStyleCnt="3"/>
      <dgm:spPr/>
    </dgm:pt>
    <dgm:pt modelId="{2B881B82-11A1-4711-851B-0BB430F3B905}" type="pres">
      <dgm:prSet presAssocID="{D94F5B68-39BD-4AC9-A31C-395EC4DADFE3}" presName="hierRoot2" presStyleCnt="0">
        <dgm:presLayoutVars>
          <dgm:hierBranch val="init"/>
        </dgm:presLayoutVars>
      </dgm:prSet>
      <dgm:spPr/>
    </dgm:pt>
    <dgm:pt modelId="{4AE28395-7E72-440E-9F6E-959D18A63DFB}" type="pres">
      <dgm:prSet presAssocID="{D94F5B68-39BD-4AC9-A31C-395EC4DADFE3}" presName="rootComposite" presStyleCnt="0"/>
      <dgm:spPr/>
    </dgm:pt>
    <dgm:pt modelId="{0826DC50-4DB8-4C00-B2CE-7C265CCC2F2C}" type="pres">
      <dgm:prSet presAssocID="{D94F5B68-39BD-4AC9-A31C-395EC4DADFE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60C966-AAD6-4297-ABCA-4782013BF4A2}" type="pres">
      <dgm:prSet presAssocID="{D94F5B68-39BD-4AC9-A31C-395EC4DADFE3}" presName="rootConnector" presStyleLbl="node2" presStyleIdx="1" presStyleCnt="2"/>
      <dgm:spPr/>
    </dgm:pt>
    <dgm:pt modelId="{9F427DEE-7A4E-4FFB-A5E4-0902E5CB60A0}" type="pres">
      <dgm:prSet presAssocID="{D94F5B68-39BD-4AC9-A31C-395EC4DADFE3}" presName="hierChild4" presStyleCnt="0"/>
      <dgm:spPr/>
    </dgm:pt>
    <dgm:pt modelId="{5CAA8227-23E7-4E4E-BCD3-7300B2385324}" type="pres">
      <dgm:prSet presAssocID="{D94F5B68-39BD-4AC9-A31C-395EC4DADFE3}" presName="hierChild5" presStyleCnt="0"/>
      <dgm:spPr/>
    </dgm:pt>
    <dgm:pt modelId="{3E470314-B561-45C5-86EB-997698FB47AB}" type="pres">
      <dgm:prSet presAssocID="{ABEE2623-B829-4F2C-8A39-D792D67A7F92}" presName="hierChild3" presStyleCnt="0"/>
      <dgm:spPr/>
    </dgm:pt>
    <dgm:pt modelId="{6E1F5B96-211A-4BCD-970E-85548F80CA98}" type="pres">
      <dgm:prSet presAssocID="{56A3A7E8-A3BF-4786-B1A5-AB9B13FCD21F}" presName="Name111" presStyleLbl="parChTrans1D2" presStyleIdx="2" presStyleCnt="3"/>
      <dgm:spPr/>
    </dgm:pt>
    <dgm:pt modelId="{9104FFE9-D648-4C6B-9711-3D754AADD72E}" type="pres">
      <dgm:prSet presAssocID="{CD952940-4722-45E8-8FF9-982C60CDA5D2}" presName="hierRoot3" presStyleCnt="0">
        <dgm:presLayoutVars>
          <dgm:hierBranch val="init"/>
        </dgm:presLayoutVars>
      </dgm:prSet>
      <dgm:spPr/>
    </dgm:pt>
    <dgm:pt modelId="{F2049F3B-DBDA-49C1-A36A-15072A477B77}" type="pres">
      <dgm:prSet presAssocID="{CD952940-4722-45E8-8FF9-982C60CDA5D2}" presName="rootComposite3" presStyleCnt="0"/>
      <dgm:spPr/>
    </dgm:pt>
    <dgm:pt modelId="{726C4286-4F5D-47FA-8DFE-5BD807985D6A}" type="pres">
      <dgm:prSet presAssocID="{CD952940-4722-45E8-8FF9-982C60CDA5D2}" presName="rootText3" presStyleLbl="asst1" presStyleIdx="0" presStyleCnt="1" custLinFactX="24185" custLinFactNeighborX="100000" custLinFactNeighborY="-9280">
        <dgm:presLayoutVars>
          <dgm:chPref val="3"/>
        </dgm:presLayoutVars>
      </dgm:prSet>
      <dgm:spPr/>
    </dgm:pt>
    <dgm:pt modelId="{21BAE0C6-1D9E-4028-B856-BAEB7B2412C8}" type="pres">
      <dgm:prSet presAssocID="{CD952940-4722-45E8-8FF9-982C60CDA5D2}" presName="rootConnector3" presStyleLbl="asst1" presStyleIdx="0" presStyleCnt="1"/>
      <dgm:spPr/>
    </dgm:pt>
    <dgm:pt modelId="{2E591CBA-AF08-4D96-9B32-A2321CE281E1}" type="pres">
      <dgm:prSet presAssocID="{CD952940-4722-45E8-8FF9-982C60CDA5D2}" presName="hierChild6" presStyleCnt="0"/>
      <dgm:spPr/>
    </dgm:pt>
    <dgm:pt modelId="{A71EBC57-F677-486C-A6E8-A0F8E061B172}" type="pres">
      <dgm:prSet presAssocID="{CD952940-4722-45E8-8FF9-982C60CDA5D2}" presName="hierChild7" presStyleCnt="0"/>
      <dgm:spPr/>
    </dgm:pt>
  </dgm:ptLst>
  <dgm:cxnLst>
    <dgm:cxn modelId="{8A68CBBD-2FCB-4ED8-AD7A-42BFA0675210}" type="presOf" srcId="{88F230C9-53C4-445D-807E-DF2168C04714}" destId="{10A1A125-F90F-44AF-84D9-264B5A335904}" srcOrd="0" destOrd="0" presId="urn:microsoft.com/office/officeart/2005/8/layout/orgChart1"/>
    <dgm:cxn modelId="{EA39D4A9-09A5-4036-AEB6-0B16BA6EA848}" type="presOf" srcId="{ABEE2623-B829-4F2C-8A39-D792D67A7F92}" destId="{CB8B569A-455A-40B7-9E04-A286DEB7068F}" srcOrd="0" destOrd="0" presId="urn:microsoft.com/office/officeart/2005/8/layout/orgChart1"/>
    <dgm:cxn modelId="{9F029D22-2920-4618-9E7A-D47D886BB7F6}" type="presOf" srcId="{20C9D8A2-B3E8-45BD-8AAE-B5AC48917057}" destId="{0DA2DC37-DA10-42A3-8E79-6DC6DC37F793}" srcOrd="0" destOrd="0" presId="urn:microsoft.com/office/officeart/2005/8/layout/orgChart1"/>
    <dgm:cxn modelId="{D07EB224-66A6-48C2-9493-E08245D169BC}" srcId="{ABEE2623-B829-4F2C-8A39-D792D67A7F92}" destId="{D94F5B68-39BD-4AC9-A31C-395EC4DADFE3}" srcOrd="2" destOrd="0" parTransId="{1D762EA6-078C-4CFC-B460-D32629018153}" sibTransId="{5512A399-D058-4141-A826-FBD35DC4A508}"/>
    <dgm:cxn modelId="{663D99D9-7802-4CA9-A3AB-9A0FCCB929DF}" type="presOf" srcId="{07A2B5CE-5BB8-47E5-B8E8-E29B8A0AAA95}" destId="{24AB4AB1-3F91-40BB-9DE3-E8F9746294E2}" srcOrd="0" destOrd="0" presId="urn:microsoft.com/office/officeart/2005/8/layout/orgChart1"/>
    <dgm:cxn modelId="{7F1F8644-5AA3-460C-B732-440AFAF5B2F9}" type="presOf" srcId="{1D762EA6-078C-4CFC-B460-D32629018153}" destId="{AD9C8A00-94A4-4101-8AF4-843070D3B0F5}" srcOrd="0" destOrd="0" presId="urn:microsoft.com/office/officeart/2005/8/layout/orgChart1"/>
    <dgm:cxn modelId="{2F030D3B-5E13-4A1F-A041-24DBF61D79AA}" srcId="{ABEE2623-B829-4F2C-8A39-D792D67A7F92}" destId="{07A2B5CE-5BB8-47E5-B8E8-E29B8A0AAA95}" srcOrd="1" destOrd="0" parTransId="{20C9D8A2-B3E8-45BD-8AAE-B5AC48917057}" sibTransId="{D924412F-9F17-4E35-B1D3-19FC914B50B2}"/>
    <dgm:cxn modelId="{F2726A38-E6B5-4EBC-B365-BB8B11E7BE00}" type="presOf" srcId="{CD952940-4722-45E8-8FF9-982C60CDA5D2}" destId="{21BAE0C6-1D9E-4028-B856-BAEB7B2412C8}" srcOrd="1" destOrd="0" presId="urn:microsoft.com/office/officeart/2005/8/layout/orgChart1"/>
    <dgm:cxn modelId="{BB8345FF-A2CA-40D1-A41E-C5FFE9759DD4}" type="presOf" srcId="{07A2B5CE-5BB8-47E5-B8E8-E29B8A0AAA95}" destId="{BEEFAD04-EA69-4964-AEA9-A104F74D6F5F}" srcOrd="1" destOrd="0" presId="urn:microsoft.com/office/officeart/2005/8/layout/orgChart1"/>
    <dgm:cxn modelId="{50303394-8DCF-4CE1-B4C7-669D83119FD6}" type="presOf" srcId="{56A3A7E8-A3BF-4786-B1A5-AB9B13FCD21F}" destId="{6E1F5B96-211A-4BCD-970E-85548F80CA98}" srcOrd="0" destOrd="0" presId="urn:microsoft.com/office/officeart/2005/8/layout/orgChart1"/>
    <dgm:cxn modelId="{A34850AF-262F-418E-9DE5-53AA457E59BA}" srcId="{88F230C9-53C4-445D-807E-DF2168C04714}" destId="{ABEE2623-B829-4F2C-8A39-D792D67A7F92}" srcOrd="0" destOrd="0" parTransId="{8FDF5D09-0BF1-4297-B01B-B14186A240BF}" sibTransId="{07C96187-9BAE-4CCF-B777-DB91557038FD}"/>
    <dgm:cxn modelId="{64A86B49-F54F-4AEB-8099-470CEB2D0488}" type="presOf" srcId="{CD952940-4722-45E8-8FF9-982C60CDA5D2}" destId="{726C4286-4F5D-47FA-8DFE-5BD807985D6A}" srcOrd="0" destOrd="0" presId="urn:microsoft.com/office/officeart/2005/8/layout/orgChart1"/>
    <dgm:cxn modelId="{04E90FF7-764A-49D2-8F83-F3303CA6007D}" type="presOf" srcId="{D94F5B68-39BD-4AC9-A31C-395EC4DADFE3}" destId="{0826DC50-4DB8-4C00-B2CE-7C265CCC2F2C}" srcOrd="0" destOrd="0" presId="urn:microsoft.com/office/officeart/2005/8/layout/orgChart1"/>
    <dgm:cxn modelId="{5BA710E6-BB1C-4014-9E6A-27008B3E225E}" type="presOf" srcId="{D94F5B68-39BD-4AC9-A31C-395EC4DADFE3}" destId="{8760C966-AAD6-4297-ABCA-4782013BF4A2}" srcOrd="1" destOrd="0" presId="urn:microsoft.com/office/officeart/2005/8/layout/orgChart1"/>
    <dgm:cxn modelId="{B7E84E6C-90A5-447F-B2FA-5AFD64D80BD4}" type="presOf" srcId="{ABEE2623-B829-4F2C-8A39-D792D67A7F92}" destId="{C7086F5D-8B5F-49AF-8703-CD982C938889}" srcOrd="1" destOrd="0" presId="urn:microsoft.com/office/officeart/2005/8/layout/orgChart1"/>
    <dgm:cxn modelId="{7DE47CBA-EA5B-4F90-90CC-931D85EC16D3}" srcId="{ABEE2623-B829-4F2C-8A39-D792D67A7F92}" destId="{CD952940-4722-45E8-8FF9-982C60CDA5D2}" srcOrd="0" destOrd="0" parTransId="{56A3A7E8-A3BF-4786-B1A5-AB9B13FCD21F}" sibTransId="{DE9DF21E-51D9-4D9C-8DBC-5986178A6418}"/>
    <dgm:cxn modelId="{69D6A35E-7911-4A44-B9DD-DBBD97322AAE}" type="presParOf" srcId="{10A1A125-F90F-44AF-84D9-264B5A335904}" destId="{A28F6D37-59CB-4896-9DBC-08703D4895F9}" srcOrd="0" destOrd="0" presId="urn:microsoft.com/office/officeart/2005/8/layout/orgChart1"/>
    <dgm:cxn modelId="{3229751B-4DCA-4B22-8301-189770BC9BA9}" type="presParOf" srcId="{A28F6D37-59CB-4896-9DBC-08703D4895F9}" destId="{867877E6-F1C9-4BAA-AB4E-DEC7AE16FF9A}" srcOrd="0" destOrd="0" presId="urn:microsoft.com/office/officeart/2005/8/layout/orgChart1"/>
    <dgm:cxn modelId="{1670EC8A-91AA-4B30-9D68-C9D62C77D053}" type="presParOf" srcId="{867877E6-F1C9-4BAA-AB4E-DEC7AE16FF9A}" destId="{CB8B569A-455A-40B7-9E04-A286DEB7068F}" srcOrd="0" destOrd="0" presId="urn:microsoft.com/office/officeart/2005/8/layout/orgChart1"/>
    <dgm:cxn modelId="{1A7A68AE-F99B-4603-84FB-92E999461220}" type="presParOf" srcId="{867877E6-F1C9-4BAA-AB4E-DEC7AE16FF9A}" destId="{C7086F5D-8B5F-49AF-8703-CD982C938889}" srcOrd="1" destOrd="0" presId="urn:microsoft.com/office/officeart/2005/8/layout/orgChart1"/>
    <dgm:cxn modelId="{5810286A-DD7E-4734-823D-7A3D0399345E}" type="presParOf" srcId="{A28F6D37-59CB-4896-9DBC-08703D4895F9}" destId="{60ADC935-B2A2-44FC-BA24-87620DA59E87}" srcOrd="1" destOrd="0" presId="urn:microsoft.com/office/officeart/2005/8/layout/orgChart1"/>
    <dgm:cxn modelId="{E607075D-FB4C-4D8A-85FA-368730B58181}" type="presParOf" srcId="{60ADC935-B2A2-44FC-BA24-87620DA59E87}" destId="{0DA2DC37-DA10-42A3-8E79-6DC6DC37F793}" srcOrd="0" destOrd="0" presId="urn:microsoft.com/office/officeart/2005/8/layout/orgChart1"/>
    <dgm:cxn modelId="{E8F11EB9-F3AA-406E-930A-816A346F3266}" type="presParOf" srcId="{60ADC935-B2A2-44FC-BA24-87620DA59E87}" destId="{8BBE3567-6272-407F-B5BF-3C050BC95D5E}" srcOrd="1" destOrd="0" presId="urn:microsoft.com/office/officeart/2005/8/layout/orgChart1"/>
    <dgm:cxn modelId="{B044DC99-AAF8-427B-96E3-56AA0E6C21CE}" type="presParOf" srcId="{8BBE3567-6272-407F-B5BF-3C050BC95D5E}" destId="{0961D959-7757-4B70-AFF2-86FDD91F1190}" srcOrd="0" destOrd="0" presId="urn:microsoft.com/office/officeart/2005/8/layout/orgChart1"/>
    <dgm:cxn modelId="{344EF478-297A-4320-875C-DFB119968BB2}" type="presParOf" srcId="{0961D959-7757-4B70-AFF2-86FDD91F1190}" destId="{24AB4AB1-3F91-40BB-9DE3-E8F9746294E2}" srcOrd="0" destOrd="0" presId="urn:microsoft.com/office/officeart/2005/8/layout/orgChart1"/>
    <dgm:cxn modelId="{132A6B86-8698-40D8-943F-B9DFCA874150}" type="presParOf" srcId="{0961D959-7757-4B70-AFF2-86FDD91F1190}" destId="{BEEFAD04-EA69-4964-AEA9-A104F74D6F5F}" srcOrd="1" destOrd="0" presId="urn:microsoft.com/office/officeart/2005/8/layout/orgChart1"/>
    <dgm:cxn modelId="{14396E94-8426-41ED-A0A4-139464101648}" type="presParOf" srcId="{8BBE3567-6272-407F-B5BF-3C050BC95D5E}" destId="{23CD2770-03E9-4BD4-8299-B330BEA163B2}" srcOrd="1" destOrd="0" presId="urn:microsoft.com/office/officeart/2005/8/layout/orgChart1"/>
    <dgm:cxn modelId="{D9BD95C6-8EDF-44AA-9AF1-7DA6F082D3B9}" type="presParOf" srcId="{8BBE3567-6272-407F-B5BF-3C050BC95D5E}" destId="{B05699DE-69D9-43B0-BD4E-92DA11A3F44B}" srcOrd="2" destOrd="0" presId="urn:microsoft.com/office/officeart/2005/8/layout/orgChart1"/>
    <dgm:cxn modelId="{B401B532-435D-4CCD-BBB8-A0792667937E}" type="presParOf" srcId="{60ADC935-B2A2-44FC-BA24-87620DA59E87}" destId="{AD9C8A00-94A4-4101-8AF4-843070D3B0F5}" srcOrd="2" destOrd="0" presId="urn:microsoft.com/office/officeart/2005/8/layout/orgChart1"/>
    <dgm:cxn modelId="{77BDCD4C-AFA5-40AD-B2B0-881C4EE68E75}" type="presParOf" srcId="{60ADC935-B2A2-44FC-BA24-87620DA59E87}" destId="{2B881B82-11A1-4711-851B-0BB430F3B905}" srcOrd="3" destOrd="0" presId="urn:microsoft.com/office/officeart/2005/8/layout/orgChart1"/>
    <dgm:cxn modelId="{5444EA43-8D6A-4487-B123-8CF96F975E08}" type="presParOf" srcId="{2B881B82-11A1-4711-851B-0BB430F3B905}" destId="{4AE28395-7E72-440E-9F6E-959D18A63DFB}" srcOrd="0" destOrd="0" presId="urn:microsoft.com/office/officeart/2005/8/layout/orgChart1"/>
    <dgm:cxn modelId="{13FC195F-1CC0-486E-A457-8F98A5D10E22}" type="presParOf" srcId="{4AE28395-7E72-440E-9F6E-959D18A63DFB}" destId="{0826DC50-4DB8-4C00-B2CE-7C265CCC2F2C}" srcOrd="0" destOrd="0" presId="urn:microsoft.com/office/officeart/2005/8/layout/orgChart1"/>
    <dgm:cxn modelId="{6234FEF8-B5B6-46D9-AAF3-4C54B3AB043D}" type="presParOf" srcId="{4AE28395-7E72-440E-9F6E-959D18A63DFB}" destId="{8760C966-AAD6-4297-ABCA-4782013BF4A2}" srcOrd="1" destOrd="0" presId="urn:microsoft.com/office/officeart/2005/8/layout/orgChart1"/>
    <dgm:cxn modelId="{49EB8C6C-02C3-4C51-B390-7E449E9ADC02}" type="presParOf" srcId="{2B881B82-11A1-4711-851B-0BB430F3B905}" destId="{9F427DEE-7A4E-4FFB-A5E4-0902E5CB60A0}" srcOrd="1" destOrd="0" presId="urn:microsoft.com/office/officeart/2005/8/layout/orgChart1"/>
    <dgm:cxn modelId="{201BA957-BBF3-4915-9660-CB82ACF0D877}" type="presParOf" srcId="{2B881B82-11A1-4711-851B-0BB430F3B905}" destId="{5CAA8227-23E7-4E4E-BCD3-7300B2385324}" srcOrd="2" destOrd="0" presId="urn:microsoft.com/office/officeart/2005/8/layout/orgChart1"/>
    <dgm:cxn modelId="{0BD6FB83-D097-4C6E-B0AF-A3391A9BBE5C}" type="presParOf" srcId="{A28F6D37-59CB-4896-9DBC-08703D4895F9}" destId="{3E470314-B561-45C5-86EB-997698FB47AB}" srcOrd="2" destOrd="0" presId="urn:microsoft.com/office/officeart/2005/8/layout/orgChart1"/>
    <dgm:cxn modelId="{585F2C43-CF39-459A-97EB-F6A647E32F1F}" type="presParOf" srcId="{3E470314-B561-45C5-86EB-997698FB47AB}" destId="{6E1F5B96-211A-4BCD-970E-85548F80CA98}" srcOrd="0" destOrd="0" presId="urn:microsoft.com/office/officeart/2005/8/layout/orgChart1"/>
    <dgm:cxn modelId="{789E515E-0273-462B-BBB5-A166F157C690}" type="presParOf" srcId="{3E470314-B561-45C5-86EB-997698FB47AB}" destId="{9104FFE9-D648-4C6B-9711-3D754AADD72E}" srcOrd="1" destOrd="0" presId="urn:microsoft.com/office/officeart/2005/8/layout/orgChart1"/>
    <dgm:cxn modelId="{B7F9DFB1-585B-47E6-9FB3-9ED210243C0F}" type="presParOf" srcId="{9104FFE9-D648-4C6B-9711-3D754AADD72E}" destId="{F2049F3B-DBDA-49C1-A36A-15072A477B77}" srcOrd="0" destOrd="0" presId="urn:microsoft.com/office/officeart/2005/8/layout/orgChart1"/>
    <dgm:cxn modelId="{E64DAE87-8556-42EB-B28D-3CDFCD9566F3}" type="presParOf" srcId="{F2049F3B-DBDA-49C1-A36A-15072A477B77}" destId="{726C4286-4F5D-47FA-8DFE-5BD807985D6A}" srcOrd="0" destOrd="0" presId="urn:microsoft.com/office/officeart/2005/8/layout/orgChart1"/>
    <dgm:cxn modelId="{3B762C72-D482-490A-A4F4-90E476F16887}" type="presParOf" srcId="{F2049F3B-DBDA-49C1-A36A-15072A477B77}" destId="{21BAE0C6-1D9E-4028-B856-BAEB7B2412C8}" srcOrd="1" destOrd="0" presId="urn:microsoft.com/office/officeart/2005/8/layout/orgChart1"/>
    <dgm:cxn modelId="{11319BBE-43CE-4F0B-8A40-CDC1A55FC1E9}" type="presParOf" srcId="{9104FFE9-D648-4C6B-9711-3D754AADD72E}" destId="{2E591CBA-AF08-4D96-9B32-A2321CE281E1}" srcOrd="1" destOrd="0" presId="urn:microsoft.com/office/officeart/2005/8/layout/orgChart1"/>
    <dgm:cxn modelId="{93129385-84C4-4049-A0CD-2BA726A1FCAB}" type="presParOf" srcId="{9104FFE9-D648-4C6B-9711-3D754AADD72E}" destId="{A71EBC57-F677-486C-A6E8-A0F8E061B1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F5B96-211A-4BCD-970E-85548F80CA98}">
      <dsp:nvSpPr>
        <dsp:cNvPr id="0" name=""/>
        <dsp:cNvSpPr/>
      </dsp:nvSpPr>
      <dsp:spPr>
        <a:xfrm>
          <a:off x="4146115" y="1004736"/>
          <a:ext cx="274970" cy="83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041"/>
              </a:lnTo>
              <a:lnTo>
                <a:pt x="274970" y="8310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8A00-94A4-4101-8AF4-843070D3B0F5}">
      <dsp:nvSpPr>
        <dsp:cNvPr id="0" name=""/>
        <dsp:cNvSpPr/>
      </dsp:nvSpPr>
      <dsp:spPr>
        <a:xfrm>
          <a:off x="4146115" y="1004736"/>
          <a:ext cx="1215618" cy="1848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568"/>
              </a:lnTo>
              <a:lnTo>
                <a:pt x="1215618" y="1637568"/>
              </a:lnTo>
              <a:lnTo>
                <a:pt x="1215618" y="1848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2DC37-DA10-42A3-8E79-6DC6DC37F793}">
      <dsp:nvSpPr>
        <dsp:cNvPr id="0" name=""/>
        <dsp:cNvSpPr/>
      </dsp:nvSpPr>
      <dsp:spPr>
        <a:xfrm>
          <a:off x="2930496" y="1004736"/>
          <a:ext cx="1215618" cy="1848543"/>
        </a:xfrm>
        <a:custGeom>
          <a:avLst/>
          <a:gdLst/>
          <a:ahLst/>
          <a:cxnLst/>
          <a:rect l="0" t="0" r="0" b="0"/>
          <a:pathLst>
            <a:path>
              <a:moveTo>
                <a:pt x="1215618" y="0"/>
              </a:moveTo>
              <a:lnTo>
                <a:pt x="1215618" y="1637568"/>
              </a:lnTo>
              <a:lnTo>
                <a:pt x="0" y="1637568"/>
              </a:lnTo>
              <a:lnTo>
                <a:pt x="0" y="1848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B569A-455A-40B7-9E04-A286DEB7068F}">
      <dsp:nvSpPr>
        <dsp:cNvPr id="0" name=""/>
        <dsp:cNvSpPr/>
      </dsp:nvSpPr>
      <dsp:spPr>
        <a:xfrm>
          <a:off x="3141472" y="93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PowerPoint</a:t>
          </a:r>
          <a:endParaRPr lang="ru-RU" sz="3300" kern="1200" dirty="0"/>
        </a:p>
      </dsp:txBody>
      <dsp:txXfrm>
        <a:off x="3141472" y="93"/>
        <a:ext cx="2009286" cy="1004643"/>
      </dsp:txXfrm>
    </dsp:sp>
    <dsp:sp modelId="{24AB4AB1-3F91-40BB-9DE3-E8F9746294E2}">
      <dsp:nvSpPr>
        <dsp:cNvPr id="0" name=""/>
        <dsp:cNvSpPr/>
      </dsp:nvSpPr>
      <dsp:spPr>
        <a:xfrm>
          <a:off x="1925853" y="2853280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Excel</a:t>
          </a:r>
          <a:endParaRPr lang="ru-RU" sz="3300" kern="1200" dirty="0"/>
        </a:p>
      </dsp:txBody>
      <dsp:txXfrm>
        <a:off x="1925853" y="2853280"/>
        <a:ext cx="2009286" cy="1004643"/>
      </dsp:txXfrm>
    </dsp:sp>
    <dsp:sp modelId="{0826DC50-4DB8-4C00-B2CE-7C265CCC2F2C}">
      <dsp:nvSpPr>
        <dsp:cNvPr id="0" name=""/>
        <dsp:cNvSpPr/>
      </dsp:nvSpPr>
      <dsp:spPr>
        <a:xfrm>
          <a:off x="4357090" y="2853280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Access</a:t>
          </a:r>
          <a:endParaRPr lang="ru-RU" sz="3300" kern="1200" dirty="0"/>
        </a:p>
      </dsp:txBody>
      <dsp:txXfrm>
        <a:off x="4357090" y="2853280"/>
        <a:ext cx="2009286" cy="1004643"/>
      </dsp:txXfrm>
    </dsp:sp>
    <dsp:sp modelId="{726C4286-4F5D-47FA-8DFE-5BD807985D6A}">
      <dsp:nvSpPr>
        <dsp:cNvPr id="0" name=""/>
        <dsp:cNvSpPr/>
      </dsp:nvSpPr>
      <dsp:spPr>
        <a:xfrm>
          <a:off x="4421086" y="1333455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Word</a:t>
          </a:r>
          <a:endParaRPr lang="ru-RU" sz="3300" kern="1200" dirty="0"/>
        </a:p>
      </dsp:txBody>
      <dsp:txXfrm>
        <a:off x="4421086" y="1333455"/>
        <a:ext cx="2009286" cy="1004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8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6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90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5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2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10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96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8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42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06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4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3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87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Краткая характеристика изученных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79614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altLang="ru-RU" dirty="0" smtClean="0">
                <a:solidFill>
                  <a:schemeClr val="tx1"/>
                </a:solidFill>
                <a:latin typeface="Arial" panose="020B0604020202020204" pitchFamily="34" charset="0"/>
              </a:rPr>
              <a:t>Оглавление</a:t>
            </a:r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half" idx="1"/>
          </p:nvPr>
        </p:nvSpPr>
        <p:spPr>
          <a:xfrm>
            <a:off x="2231136" y="2362471"/>
            <a:ext cx="8377426" cy="396317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Текстовый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редактор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Word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Табличный процессор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Excel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СУБД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Access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Power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Point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Организация работы с информацией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Резюме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219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359" y="389976"/>
            <a:ext cx="4486656" cy="1141497"/>
          </a:xfrm>
        </p:spPr>
        <p:txBody>
          <a:bodyPr>
            <a:normAutofit/>
          </a:bodyPr>
          <a:lstStyle/>
          <a:p>
            <a:pPr lvl="0"/>
            <a:r>
              <a:rPr lang="ru-RU" altLang="ru-RU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Текстовый редактор MS </a:t>
            </a:r>
            <a:r>
              <a:rPr lang="ru-RU" altLang="ru-RU" sz="2400" b="1" cap="none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Word</a:t>
            </a:r>
            <a:endParaRPr lang="ru-RU" b="1" dirty="0"/>
          </a:p>
        </p:txBody>
      </p:sp>
      <p:pic>
        <p:nvPicPr>
          <p:cNvPr id="14" name="Picture 19" descr="Microsoft Word Vector Art, Icons, and Graphics for Free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1" y="0"/>
            <a:ext cx="612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7449" y="1633073"/>
            <a:ext cx="4483566" cy="50167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Содержание: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Позволяет создавать, редактировать и форматировать текстовые документы.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Включает функции для работы с изображениями, таблицами и графиками.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Поддерживает совместную работу и изменение документа в реальном времени.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Применяет различные стили и шрифты для оформления текста.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Удобные инструменты для проверки орфографии и грамматики.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4" descr="Microsoft Word — Википедия"/>
          <p:cNvSpPr>
            <a:spLocks noChangeAspect="1" noChangeArrowheads="1"/>
          </p:cNvSpPr>
          <p:nvPr/>
        </p:nvSpPr>
        <p:spPr bwMode="auto">
          <a:xfrm>
            <a:off x="155575" y="-990600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1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841" y="473248"/>
            <a:ext cx="4494998" cy="1134640"/>
          </a:xfrm>
        </p:spPr>
        <p:txBody>
          <a:bodyPr/>
          <a:lstStyle/>
          <a:p>
            <a:pPr lvl="0"/>
            <a:r>
              <a:rPr lang="ru-RU" altLang="ru-RU" sz="2400" b="1" cap="none" dirty="0" smtClean="0">
                <a:solidFill>
                  <a:schemeClr val="tx1"/>
                </a:solidFill>
                <a:latin typeface="Arial" panose="020B0604020202020204" pitchFamily="34" charset="0"/>
              </a:rPr>
              <a:t>Табличный </a:t>
            </a:r>
            <a:r>
              <a:rPr lang="ru-RU" altLang="ru-RU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процессор MS </a:t>
            </a:r>
            <a:r>
              <a:rPr lang="ru-RU" altLang="ru-RU" sz="2400" b="1" cap="none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Excel</a:t>
            </a:r>
            <a:endParaRPr lang="ru-RU" b="1" dirty="0"/>
          </a:p>
        </p:txBody>
      </p:sp>
      <p:pic>
        <p:nvPicPr>
          <p:cNvPr id="4100" name="Picture 4" descr="MS-Excel – Quality First Training &amp; Consulting (QFTC)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20842" y="1803399"/>
            <a:ext cx="4494998" cy="40610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Функции: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Ведение и анализ данных в таблицах.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Использование формул и функций для вычислений.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Построение графиков и диаграмм.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Применение: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финансовых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Создание отчетов и бюджетов.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Прогнозирование и планирование.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60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862964"/>
          </a:xfrm>
        </p:spPr>
        <p:txBody>
          <a:bodyPr/>
          <a:lstStyle/>
          <a:p>
            <a:r>
              <a:rPr lang="ru-RU" b="1" dirty="0"/>
              <a:t>Содержание:</a:t>
            </a:r>
            <a:endParaRPr lang="ru-RU" dirty="0"/>
          </a:p>
          <a:p>
            <a:r>
              <a:rPr lang="ru-RU" dirty="0"/>
              <a:t>Программа для создания и управления базами данных.</a:t>
            </a:r>
          </a:p>
          <a:p>
            <a:r>
              <a:rPr lang="ru-RU" dirty="0"/>
              <a:t>Поддерживает работу с таблицами, запросами, формами и отчетами.</a:t>
            </a:r>
          </a:p>
          <a:p>
            <a:r>
              <a:rPr lang="ru-RU" dirty="0"/>
              <a:t>Удобный интерфейс для создания отношений между таблицами.</a:t>
            </a:r>
          </a:p>
          <a:p>
            <a:r>
              <a:rPr lang="ru-RU" dirty="0"/>
              <a:t>Подходит для создания небольших и средних баз данных для бизнеса.</a:t>
            </a:r>
          </a:p>
          <a:p>
            <a:endParaRPr lang="ru-RU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7419448"/>
              </p:ext>
            </p:extLst>
          </p:nvPr>
        </p:nvGraphicFramePr>
        <p:xfrm>
          <a:off x="6338888" y="2638425"/>
          <a:ext cx="427037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1548464986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1061327961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76759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Столбец 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Столбец 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Столбец </a:t>
                      </a:r>
                      <a:r>
                        <a:rPr lang="en-US" dirty="0" smtClean="0"/>
                        <a:t>3</a:t>
                      </a:r>
                      <a:endParaRPr lang="ru-RU" dirty="0" smtClean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2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71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7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856" y="853439"/>
            <a:ext cx="4494998" cy="1134640"/>
          </a:xfrm>
        </p:spPr>
        <p:txBody>
          <a:bodyPr/>
          <a:lstStyle/>
          <a:p>
            <a:r>
              <a:rPr lang="en-US" dirty="0"/>
              <a:t>MS PowerPoint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15566" y="2229875"/>
            <a:ext cx="4007577" cy="440120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PowerPoint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это программа для создания мультимедийных презентаций.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Включает функции для вставки текста, изображений, видео и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анимаций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Используется для представления информации в наглядной и интересной форме.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Применяется для обучения, бизнес-презентаций и публичных выступлений.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7" name="Picture 13" descr="Как сделать картинку фоном в презентации PowerPoint: добавляем фоновый  рисунок на слайды | ichip.ru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8" r="2539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4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520366"/>
            <a:ext cx="8991600" cy="1645920"/>
          </a:xfrm>
        </p:spPr>
        <p:txBody>
          <a:bodyPr/>
          <a:lstStyle/>
          <a:p>
            <a:r>
              <a:rPr lang="ru-RU" dirty="0"/>
              <a:t>Организация работы с информацией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32860032"/>
              </p:ext>
            </p:extLst>
          </p:nvPr>
        </p:nvGraphicFramePr>
        <p:xfrm>
          <a:off x="1949884" y="2404997"/>
          <a:ext cx="8292231" cy="385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54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432684"/>
            <a:ext cx="8991600" cy="1645920"/>
          </a:xfrm>
        </p:spPr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2335853"/>
            <a:ext cx="8991600" cy="33509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Программы </a:t>
            </a:r>
            <a:r>
              <a:rPr lang="ru-RU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Microsoft</a:t>
            </a:r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Office</a:t>
            </a:r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широко используются для различных целей: создания документов, работы с таблицами, управления данными и создания презентаций.</a:t>
            </a:r>
          </a:p>
          <a:p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Каждая из программ имеет свои особенности и применения, что делает их полезными в различных сферах деятельности</a:t>
            </a:r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2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65</TotalTime>
  <Words>263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Parcel</vt:lpstr>
      <vt:lpstr>1_Parcel</vt:lpstr>
      <vt:lpstr>Microsoft office</vt:lpstr>
      <vt:lpstr>Оглавление</vt:lpstr>
      <vt:lpstr>Текстовый редактор MS Word</vt:lpstr>
      <vt:lpstr>Табличный процессор MS Excel</vt:lpstr>
      <vt:lpstr>СУБД MS Access</vt:lpstr>
      <vt:lpstr>MS PowerPoint</vt:lpstr>
      <vt:lpstr>Организация работы с информацией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Kab-35-16</dc:creator>
  <cp:lastModifiedBy>Kab-35-16</cp:lastModifiedBy>
  <cp:revision>9</cp:revision>
  <dcterms:created xsi:type="dcterms:W3CDTF">2025-02-18T08:09:41Z</dcterms:created>
  <dcterms:modified xsi:type="dcterms:W3CDTF">2025-02-18T09:15:26Z</dcterms:modified>
</cp:coreProperties>
</file>