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E31AE-1F7E-428F-8BC8-E67912F0F54A}" v="3" dt="2020-07-12T11:26:59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 은지" userId="3c84d7a06741a18f" providerId="LiveId" clId="{1A6E31AE-1F7E-428F-8BC8-E67912F0F54A}"/>
    <pc:docChg chg="undo custSel modSld">
      <pc:chgData name="임 은지" userId="3c84d7a06741a18f" providerId="LiveId" clId="{1A6E31AE-1F7E-428F-8BC8-E67912F0F54A}" dt="2020-07-12T11:46:02.211" v="323" actId="207"/>
      <pc:docMkLst>
        <pc:docMk/>
      </pc:docMkLst>
      <pc:sldChg chg="modSp mod">
        <pc:chgData name="임 은지" userId="3c84d7a06741a18f" providerId="LiveId" clId="{1A6E31AE-1F7E-428F-8BC8-E67912F0F54A}" dt="2020-07-12T11:46:02.211" v="323" actId="207"/>
        <pc:sldMkLst>
          <pc:docMk/>
          <pc:sldMk cId="2723781479" sldId="256"/>
        </pc:sldMkLst>
        <pc:graphicFrameChg chg="mod modGraphic">
          <ac:chgData name="임 은지" userId="3c84d7a06741a18f" providerId="LiveId" clId="{1A6E31AE-1F7E-428F-8BC8-E67912F0F54A}" dt="2020-07-12T11:46:02.211" v="323" actId="207"/>
          <ac:graphicFrameMkLst>
            <pc:docMk/>
            <pc:sldMk cId="2723781479" sldId="256"/>
            <ac:graphicFrameMk id="4" creationId="{52D44A47-2172-41A8-858C-1EB25645E09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2D62B-5697-4D46-86A7-26FBD000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6BD3-8BAA-4F84-9E37-25621638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A10B4-8349-44D7-8F2D-DF48E506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9B4B-F164-4C04-BA1A-766B2E23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6D642-F775-4658-91CE-5DDE2BA0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2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AB224-520F-48F2-A570-4463A3F4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E55563-A5C3-437D-9FDD-85B3B9916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51E6D-9CA2-4FF4-BC30-2D649236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2D6CE-AA10-4614-94EB-0528809C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1F1D0-6B8D-4096-A8F4-C70655EB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4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6127E-FBE1-43A1-AC64-663A6FD4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FCC579-8557-4A83-A870-A37BE63E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4A61B-DF5B-4243-801F-77199A80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DB6A0-7B66-4C7B-BFEE-483BBF9A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A0907-A25C-4389-9974-59EE4427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1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BB04-BCB7-4CC3-9E45-F2F0626B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DDA9C-7506-49B2-9DF7-EC20F769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E095-29FB-45CB-A2C0-FA67636A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420A7-4008-43BC-ACD2-080CE7A2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7FA5B-FEB8-48C1-A27A-538E74AF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2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ABDBD-DF44-4F0B-868E-9607F358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7CB6C-E2BB-4F2D-A471-E0FF3667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43339-E722-4A34-971D-F386DADE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0A2DD-D6C0-4FE2-9F95-01435D8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8DE6A-4182-4F9E-85DC-7AFB1FEF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C6B1-1757-45E0-ABFD-159E2227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CE59C-CE23-4E94-A465-3FA051C0E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00083-8857-4FAA-A58F-E77F2BF2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B073E-145A-406D-B7DB-58BC97D6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39DDC-CB3A-4C89-9BE9-1DA374AD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8CFC2-EBAF-4085-AE96-BB99D5D9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915EA-3C89-44DA-96A1-CA50B2E8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F9117-AEB2-4E07-8B08-BD8E8491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6FFFA-5BC6-4617-A5DC-F835C7A9D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2E72F8-C7FF-4DD7-BB75-FF50F682F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DDD53A-D46C-4671-B1CC-7CA52AC6E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9D056E-F4AF-4BC6-920E-28FE2DA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B3395-7A67-46A3-984F-587EF7F0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A19FC-30B7-4650-B403-CC46CFB0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6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E05D-2EDF-42BF-9597-16220561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09F36-1D89-4114-897F-89D37A47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53EEF8-4029-45D0-9CFA-58C4BF22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A744C-D876-4E2B-94B7-73B639E5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2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A1FB9-5D51-448D-8FA8-AC97591A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1843CD-3CF8-43DE-8769-917EDEC3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EFCED-F5A7-45C9-AE95-535BE8B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9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5EA4-DCCA-4181-95D8-B32F42F1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9ED8A-DC0D-4E9F-98AE-5C52C803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59840-96F9-4535-B720-F5959FD8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3DB0B-943B-4E07-98F0-433B88DE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3C81B-00F8-4B51-8675-846CFCDE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D7FF2-DEEC-412D-8896-023EDBF3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0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574A0-75F4-48B9-9066-A5DD93FB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406DB0-0162-4663-8E4A-B80801E4B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34D6C-E26B-44A5-8D41-E2B4F298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39A2E-CCEC-45CD-ACEE-0A270A75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A7110-4DBE-42A0-B9B7-A1504872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317517-7FEE-4B4B-A052-8F043007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0BBBCD-41F7-4F77-8123-BE0CFB78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A97B3-453C-48DC-A02A-1F04A7AA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71954-F4C1-48C2-B235-96C8B3735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9AA2-130D-4CA2-8696-058274168E8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99CBF-4689-4B83-A257-E826FCCC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CEF20-903A-416D-83D8-AB6B387F0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90E7-5240-47A4-A1DA-3BEE3F410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2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D44A47-2172-41A8-858C-1EB25645E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2044"/>
              </p:ext>
            </p:extLst>
          </p:nvPr>
        </p:nvGraphicFramePr>
        <p:xfrm>
          <a:off x="0" y="0"/>
          <a:ext cx="12192000" cy="715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60827614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510632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36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253799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00359619"/>
                    </a:ext>
                  </a:extLst>
                </a:gridCol>
              </a:tblGrid>
              <a:tr h="85725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Other Protocol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10052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SSH, FTP,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SMTP,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79764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Presentaiton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38155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25756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UDP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25439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85357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HDLC,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Frame Relay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92511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78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임은지</dc:creator>
  <cp:lastModifiedBy>임은지</cp:lastModifiedBy>
  <cp:revision>1</cp:revision>
  <dcterms:created xsi:type="dcterms:W3CDTF">2020-07-12T11:03:08Z</dcterms:created>
  <dcterms:modified xsi:type="dcterms:W3CDTF">2020-07-12T11:46:03Z</dcterms:modified>
</cp:coreProperties>
</file>