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3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F592-6B2E-4AE0-9048-E2DD185AFECE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DE72-6EAD-4355-9EAB-9031FE4A5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 Github </a:t>
            </a:r>
            <a:r>
              <a:rPr lang="zh-CN" altLang="en-US" smtClean="0"/>
              <a:t>上新建分支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50768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57884" y="1285860"/>
            <a:ext cx="3143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也可以本地新建分支，然后推送至远程库：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 </a:t>
            </a:r>
            <a:r>
              <a:rPr lang="zh-CN" altLang="en-US" smtClean="0"/>
              <a:t>① </a:t>
            </a:r>
            <a:r>
              <a:rPr lang="en-US" altLang="zh-CN" smtClean="0"/>
              <a:t>git branch dev001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</a:t>
            </a:r>
          </a:p>
          <a:p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② </a:t>
            </a:r>
            <a:r>
              <a:rPr lang="en-US" altLang="zh-CN" smtClean="0"/>
              <a:t>git push origin dev001</a:t>
            </a:r>
          </a:p>
          <a:p>
            <a:endParaRPr lang="en-US" altLang="zh-CN"/>
          </a:p>
          <a:p>
            <a:r>
              <a:rPr lang="en-US" altLang="zh-CN" smtClean="0"/>
              <a:t>   </a:t>
            </a:r>
            <a:r>
              <a:rPr lang="zh-CN" altLang="en-US" smtClean="0"/>
              <a:t>这样</a:t>
            </a:r>
            <a:r>
              <a:rPr lang="zh-CN" altLang="en-US"/>
              <a:t>也</a:t>
            </a:r>
            <a:r>
              <a:rPr lang="zh-CN" altLang="en-US" smtClean="0"/>
              <a:t>是</a:t>
            </a:r>
            <a:r>
              <a:rPr lang="en-US" altLang="zh-CN" smtClean="0"/>
              <a:t>OK</a:t>
            </a:r>
            <a:r>
              <a:rPr lang="zh-CN" altLang="en-US" smtClean="0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771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上面在</a:t>
            </a:r>
            <a:r>
              <a:rPr lang="en-US" altLang="zh-CN" smtClean="0"/>
              <a:t>github(</a:t>
            </a:r>
            <a:r>
              <a:rPr lang="zh-CN" altLang="en-US" smtClean="0"/>
              <a:t>远程</a:t>
            </a:r>
            <a:r>
              <a:rPr lang="en-US" altLang="zh-CN" smtClean="0"/>
              <a:t>)</a:t>
            </a:r>
            <a:r>
              <a:rPr lang="zh-CN" altLang="en-US" smtClean="0"/>
              <a:t>上创建了分支，但是本地是无法查看的</a:t>
            </a:r>
            <a:r>
              <a:rPr lang="en-US" altLang="zh-CN" smtClean="0"/>
              <a:t>: git branch –r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</a:t>
            </a:r>
            <a:r>
              <a:rPr lang="zh-CN" altLang="en-US" smtClean="0"/>
              <a:t>无法查看上面的远程分支，怎么将远程的分支同步到本地呢？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-- </a:t>
            </a:r>
            <a:r>
              <a:rPr lang="zh-CN" altLang="en-US" smtClean="0"/>
              <a:t>定位到 </a:t>
            </a:r>
            <a:r>
              <a:rPr lang="en-US" altLang="zh-CN" smtClean="0"/>
              <a:t>master </a:t>
            </a:r>
            <a:r>
              <a:rPr lang="zh-CN" altLang="en-US" smtClean="0"/>
              <a:t>分支，执行： </a:t>
            </a:r>
            <a:r>
              <a:rPr lang="en-US" altLang="zh-CN" smtClean="0"/>
              <a:t>git pull </a:t>
            </a:r>
            <a:r>
              <a:rPr lang="zh-CN" altLang="en-US"/>
              <a:t>即</a:t>
            </a:r>
            <a:r>
              <a:rPr lang="zh-CN" altLang="en-US" smtClean="0"/>
              <a:t>可。我发现，使用</a:t>
            </a:r>
            <a:r>
              <a:rPr lang="en-US" altLang="zh-CN" smtClean="0"/>
              <a:t>idea</a:t>
            </a:r>
            <a:r>
              <a:rPr lang="zh-CN" altLang="en-US"/>
              <a:t>工</a:t>
            </a:r>
            <a:r>
              <a:rPr lang="zh-CN" altLang="en-US" smtClean="0"/>
              <a:t>具的</a:t>
            </a:r>
            <a:r>
              <a:rPr lang="en-US" altLang="zh-CN" smtClean="0"/>
              <a:t>pull</a:t>
            </a:r>
            <a:r>
              <a:rPr lang="zh-CN" altLang="en-US" smtClean="0"/>
              <a:t>是不行的，使用 </a:t>
            </a:r>
            <a:r>
              <a:rPr lang="en-US" altLang="zh-CN" smtClean="0"/>
              <a:t>git</a:t>
            </a:r>
            <a:r>
              <a:rPr lang="zh-CN" altLang="en-US" smtClean="0"/>
              <a:t>的终端就可以了。然后在执行 </a:t>
            </a:r>
            <a:r>
              <a:rPr lang="en-US" altLang="zh-CN" smtClean="0"/>
              <a:t>git branch –r </a:t>
            </a:r>
            <a:r>
              <a:rPr lang="zh-CN" altLang="en-US" smtClean="0"/>
              <a:t>就可以看到了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远程分支创建了</a:t>
            </a:r>
            <a:r>
              <a:rPr lang="en-US" altLang="zh-CN" smtClean="0"/>
              <a:t>,</a:t>
            </a:r>
            <a:r>
              <a:rPr lang="zh-CN" altLang="en-US" smtClean="0"/>
              <a:t>如何删除？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1.</a:t>
            </a:r>
            <a:r>
              <a:rPr lang="zh-CN" altLang="en-US" smtClean="0"/>
              <a:t>可以直接在</a:t>
            </a:r>
            <a:r>
              <a:rPr lang="en-US" altLang="zh-CN" smtClean="0"/>
              <a:t>github</a:t>
            </a:r>
            <a:r>
              <a:rPr lang="zh-CN" altLang="en-US" smtClean="0"/>
              <a:t>上删除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2.</a:t>
            </a:r>
            <a:r>
              <a:rPr lang="zh-CN" altLang="en-US" smtClean="0"/>
              <a:t>在本地直接删除远程分支：</a:t>
            </a:r>
            <a:r>
              <a:rPr lang="en-US" altLang="zh-CN" smtClean="0"/>
              <a:t>git push origin –delete branchName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zh-CN" altLang="en-US" smtClean="0"/>
              <a:t>然后在删除本地：</a:t>
            </a:r>
            <a:r>
              <a:rPr lang="en-US" altLang="zh-CN" smtClean="0"/>
              <a:t>git branch –d branchName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2</cp:revision>
  <dcterms:created xsi:type="dcterms:W3CDTF">2019-04-10T15:41:39Z</dcterms:created>
  <dcterms:modified xsi:type="dcterms:W3CDTF">2019-04-10T15:59:58Z</dcterms:modified>
</cp:coreProperties>
</file>