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01" r:id="rId4"/>
    <p:sldId id="303" r:id="rId5"/>
    <p:sldId id="305" r:id="rId6"/>
    <p:sldId id="306" r:id="rId7"/>
    <p:sldId id="308" r:id="rId8"/>
    <p:sldId id="304" r:id="rId9"/>
    <p:sldId id="312" r:id="rId10"/>
    <p:sldId id="311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CC"/>
    <a:srgbClr val="33CC33"/>
    <a:srgbClr val="FF9900"/>
    <a:srgbClr val="FFFF66"/>
    <a:srgbClr val="CC0099"/>
    <a:srgbClr val="99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24"/>
    <p:restoredTop sz="94660"/>
  </p:normalViewPr>
  <p:slideViewPr>
    <p:cSldViewPr showGuides="1">
      <p:cViewPr varScale="1">
        <p:scale>
          <a:sx n="87" d="100"/>
          <a:sy n="87" d="100"/>
        </p:scale>
        <p:origin x="139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3E77B-2027-440B-86B9-033C330D60D3}" type="doc">
      <dgm:prSet loTypeId="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8E0CD6-87A7-4D6E-8437-79770B38672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现代控制</a:t>
          </a:r>
          <a:r>
            <a:rPr lang="en-US" altLang="zh-CN" sz="2400" b="1" dirty="0">
              <a:solidFill>
                <a:srgbClr val="C00000"/>
              </a:solidFill>
              <a:effectLst/>
            </a:rPr>
            <a:t/>
          </a:r>
          <a:endParaRPr lang="en-US" altLang="zh-CN" sz="2400" b="1" dirty="0">
            <a:solidFill>
              <a:srgbClr val="C00000"/>
            </a:solidFill>
            <a:effectLst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理论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/>
          </a:r>
          <a:endParaRPr lang="zh-CN" altLang="en-US" sz="2400" b="1" dirty="0">
            <a:solidFill>
              <a:srgbClr val="C00000"/>
            </a:solidFill>
            <a:effectLst/>
          </a:endParaRPr>
        </a:p>
      </dgm:t>
    </dgm:pt>
    <dgm:pt modelId="{DA273443-57E8-4FB2-A598-12E164EC4FB5}" cxnId="{28D013C5-A9C7-464C-93E5-48706B1BA259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50A82F6A-80A8-48E1-B116-69667DE353ED}" cxnId="{28D013C5-A9C7-464C-93E5-48706B1BA259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109C0775-285B-4826-BFE5-9B6DF8AEA9B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C00000"/>
              </a:solidFill>
              <a:effectLst/>
            </a:rPr>
            <a:t>第</a:t>
          </a:r>
          <a:r>
            <a:rPr lang="en-US" altLang="zh-CN" sz="2800" b="1" kern="1200" dirty="0">
              <a:solidFill>
                <a:srgbClr val="C00000"/>
              </a:solidFill>
              <a:effectLst/>
            </a:rPr>
            <a:t>3</a:t>
          </a:r>
          <a:r>
            <a:rPr lang="zh-CN" altLang="en-US" sz="2800" b="1" kern="1200" dirty="0">
              <a:solidFill>
                <a:srgbClr val="C00000"/>
              </a:solidFill>
              <a:effectLst/>
            </a:rPr>
            <a:t>章</a:t>
          </a:r>
          <a:r>
            <a:rPr lang="en-US" altLang="zh-CN" sz="2800" b="1" kern="1200" dirty="0">
              <a:solidFill>
                <a:srgbClr val="C00000"/>
              </a:solidFill>
              <a:effectLst/>
            </a:rPr>
            <a:t> </a:t>
          </a:r>
          <a:r>
            <a:rPr lang="zh-CN" sz="28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线性系统的状态空间综合</a:t>
          </a:r>
          <a:r>
            <a:rPr lang="zh-CN" altLang="en-US" sz="28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/>
          </a:r>
          <a:endParaRPr lang="zh-CN" altLang="en-US" sz="28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A9F2A3AE-FCE7-423A-971A-E7C965764568}" cxnId="{063A8D96-7467-4A04-85A5-F90C7C18581D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B262847F-5AA8-422D-A4D7-FE35E20113D5}" cxnId="{063A8D96-7467-4A04-85A5-F90C7C18581D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FB77BB0B-6B8F-4D1B-AFFE-99BC0CC5F56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第</a:t>
          </a:r>
          <a:r>
            <a:rPr lang="en-US" alt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4</a:t>
          </a:r>
          <a:r>
            <a:rPr lang="zh-CN" altLang="en-US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章</a:t>
          </a:r>
          <a:r>
            <a:rPr lang="en-US" alt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 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李雅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普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诺夫稳定性分析</a:t>
          </a:r>
          <a:r>
            <a:rPr lang="zh-CN" altLang="en-US" sz="28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/>
          </a:r>
          <a:endParaRPr lang="zh-CN" altLang="en-US" sz="28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EB4908F2-955E-430A-A205-0C8200380D90}" cxnId="{19CB513C-E683-4A92-929E-08D29A6C24ED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7C5A47DD-5B69-4ABA-8086-39A804611899}" cxnId="{19CB513C-E683-4A92-929E-08D29A6C24ED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B4BCCF98-ACA4-4F48-9C25-122526E2D714}" type="pres">
      <dgm:prSet presAssocID="{39B3E77B-2027-440B-86B9-033C330D60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9ACD61-666D-4358-87A2-6FA347D5B1CC}" type="pres">
      <dgm:prSet presAssocID="{328E0CD6-87A7-4D6E-8437-79770B38672A}" presName="root1" presStyleCnt="0"/>
      <dgm:spPr/>
    </dgm:pt>
    <dgm:pt modelId="{6471F79D-FBB2-4594-A9EF-DBD279D30AEF}" type="pres">
      <dgm:prSet presAssocID="{328E0CD6-87A7-4D6E-8437-79770B38672A}" presName="LevelOneTextNode" presStyleLbl="node0" presStyleIdx="0" presStyleCnt="1" custScaleX="238490" custScaleY="310002">
        <dgm:presLayoutVars>
          <dgm:chPref val="3"/>
        </dgm:presLayoutVars>
      </dgm:prSet>
      <dgm:spPr/>
    </dgm:pt>
    <dgm:pt modelId="{07A5A591-6CE8-4BC5-858B-BFEB668075E5}" type="pres">
      <dgm:prSet presAssocID="{328E0CD6-87A7-4D6E-8437-79770B38672A}" presName="level2hierChild" presStyleCnt="0"/>
      <dgm:spPr/>
    </dgm:pt>
    <dgm:pt modelId="{28B59396-D7D3-4025-B278-9C3F36683CB3}" type="pres">
      <dgm:prSet presAssocID="{A9F2A3AE-FCE7-423A-971A-E7C965764568}" presName="conn2-1" presStyleLbl="parChTrans1D2" presStyleIdx="0" presStyleCnt="2"/>
      <dgm:spPr/>
    </dgm:pt>
    <dgm:pt modelId="{DEE5BD5B-5D66-48C3-8CB7-96DBB4112F61}" type="pres">
      <dgm:prSet presAssocID="{A9F2A3AE-FCE7-423A-971A-E7C965764568}" presName="connTx" presStyleCnt="0"/>
      <dgm:spPr/>
    </dgm:pt>
    <dgm:pt modelId="{13DF167D-278E-40F9-9B82-1833367E26FC}" type="pres">
      <dgm:prSet presAssocID="{109C0775-285B-4826-BFE5-9B6DF8AEA9B4}" presName="root2" presStyleCnt="0"/>
      <dgm:spPr/>
    </dgm:pt>
    <dgm:pt modelId="{92F048A2-F35F-4E8E-BEBF-1FF480A6641C}" type="pres">
      <dgm:prSet presAssocID="{109C0775-285B-4826-BFE5-9B6DF8AEA9B4}" presName="LevelTwoTextNode" presStyleLbl="node2" presStyleIdx="0" presStyleCnt="2" custScaleX="854109" custScaleY="226430">
        <dgm:presLayoutVars>
          <dgm:chPref val="3"/>
        </dgm:presLayoutVars>
      </dgm:prSet>
      <dgm:spPr/>
    </dgm:pt>
    <dgm:pt modelId="{BE98E33C-A7C8-485F-B49F-4E8971BFBDEE}" type="pres">
      <dgm:prSet presAssocID="{109C0775-285B-4826-BFE5-9B6DF8AEA9B4}" presName="level3hierChild" presStyleCnt="0"/>
      <dgm:spPr/>
    </dgm:pt>
    <dgm:pt modelId="{2ADA5FDE-150D-41D3-8B55-D3334A8B6B52}" type="pres">
      <dgm:prSet presAssocID="{EB4908F2-955E-430A-A205-0C8200380D90}" presName="conn2-1" presStyleLbl="parChTrans1D2" presStyleIdx="1" presStyleCnt="2"/>
      <dgm:spPr/>
    </dgm:pt>
    <dgm:pt modelId="{F41776F5-39DB-44CF-8E89-F946A0351EDE}" type="pres">
      <dgm:prSet presAssocID="{EB4908F2-955E-430A-A205-0C8200380D90}" presName="connTx" presStyleCnt="0"/>
      <dgm:spPr/>
    </dgm:pt>
    <dgm:pt modelId="{C7C9F80A-7567-47FA-B19B-B2B1098CCDDE}" type="pres">
      <dgm:prSet presAssocID="{FB77BB0B-6B8F-4D1B-AFFE-99BC0CC5F56B}" presName="root2" presStyleCnt="0"/>
      <dgm:spPr/>
    </dgm:pt>
    <dgm:pt modelId="{65599773-A783-47E7-AD1E-2F9ABD82AD68}" type="pres">
      <dgm:prSet presAssocID="{FB77BB0B-6B8F-4D1B-AFFE-99BC0CC5F56B}" presName="LevelTwoTextNode" presStyleLbl="node2" presStyleIdx="1" presStyleCnt="2" custScaleX="841962" custScaleY="271903" custLinFactNeighborY="22528">
        <dgm:presLayoutVars>
          <dgm:chPref val="3"/>
        </dgm:presLayoutVars>
      </dgm:prSet>
      <dgm:spPr/>
    </dgm:pt>
    <dgm:pt modelId="{7C8C68E3-A12A-4676-B578-B796380FA0DB}" type="pres">
      <dgm:prSet presAssocID="{FB77BB0B-6B8F-4D1B-AFFE-99BC0CC5F56B}" presName="level3hierChild" presStyleCnt="0"/>
      <dgm:spPr/>
    </dgm:pt>
  </dgm:ptLst>
  <dgm:cxnLst>
    <dgm:cxn modelId="{28D013C5-A9C7-464C-93E5-48706B1BA259}" srcId="{39B3E77B-2027-440B-86B9-033C330D60D3}" destId="{328E0CD6-87A7-4D6E-8437-79770B38672A}" srcOrd="0" destOrd="0" parTransId="{DA273443-57E8-4FB2-A598-12E164EC4FB5}" sibTransId="{50A82F6A-80A8-48E1-B116-69667DE353ED}"/>
    <dgm:cxn modelId="{063A8D96-7467-4A04-85A5-F90C7C18581D}" srcId="{328E0CD6-87A7-4D6E-8437-79770B38672A}" destId="{109C0775-285B-4826-BFE5-9B6DF8AEA9B4}" srcOrd="0" destOrd="0" parTransId="{A9F2A3AE-FCE7-423A-971A-E7C965764568}" sibTransId="{B262847F-5AA8-422D-A4D7-FE35E20113D5}"/>
    <dgm:cxn modelId="{19CB513C-E683-4A92-929E-08D29A6C24ED}" srcId="{328E0CD6-87A7-4D6E-8437-79770B38672A}" destId="{FB77BB0B-6B8F-4D1B-AFFE-99BC0CC5F56B}" srcOrd="1" destOrd="0" parTransId="{EB4908F2-955E-430A-A205-0C8200380D90}" sibTransId="{7C5A47DD-5B69-4ABA-8086-39A804611899}"/>
    <dgm:cxn modelId="{24D7D7AC-C0F8-4392-9499-910DCCDD3D58}" type="presOf" srcId="{39B3E77B-2027-440B-86B9-033C330D60D3}" destId="{B4BCCF98-ACA4-4F48-9C25-122526E2D714}" srcOrd="0" destOrd="0" presId="urn:microsoft.com/office/officeart/2005/8/layout/hierarchy2"/>
    <dgm:cxn modelId="{2A357586-131D-46FA-8139-EAC2853BFADF}" type="presParOf" srcId="{B4BCCF98-ACA4-4F48-9C25-122526E2D714}" destId="{789ACD61-666D-4358-87A2-6FA347D5B1CC}" srcOrd="0" destOrd="0" presId="urn:microsoft.com/office/officeart/2005/8/layout/hierarchy2"/>
    <dgm:cxn modelId="{35FB73A5-A278-42EF-AB36-A775CBC835D9}" type="presParOf" srcId="{789ACD61-666D-4358-87A2-6FA347D5B1CC}" destId="{6471F79D-FBB2-4594-A9EF-DBD279D30AEF}" srcOrd="0" destOrd="0" presId="urn:microsoft.com/office/officeart/2005/8/layout/hierarchy2"/>
    <dgm:cxn modelId="{213241EF-64BC-4B7A-8E95-90364D0E3659}" type="presOf" srcId="{328E0CD6-87A7-4D6E-8437-79770B38672A}" destId="{6471F79D-FBB2-4594-A9EF-DBD279D30AEF}" srcOrd="0" destOrd="0" presId="urn:microsoft.com/office/officeart/2005/8/layout/hierarchy2"/>
    <dgm:cxn modelId="{00A7783B-E72D-48A7-9079-FAC703BF3DDB}" type="presParOf" srcId="{789ACD61-666D-4358-87A2-6FA347D5B1CC}" destId="{07A5A591-6CE8-4BC5-858B-BFEB668075E5}" srcOrd="1" destOrd="0" presId="urn:microsoft.com/office/officeart/2005/8/layout/hierarchy2"/>
    <dgm:cxn modelId="{C4563D5D-CCE5-4E13-9492-A86CF90351E1}" type="presParOf" srcId="{07A5A591-6CE8-4BC5-858B-BFEB668075E5}" destId="{28B59396-D7D3-4025-B278-9C3F36683CB3}" srcOrd="0" destOrd="1" presId="urn:microsoft.com/office/officeart/2005/8/layout/hierarchy2"/>
    <dgm:cxn modelId="{9EA6FF50-8C5A-4010-ACD1-0335A32589BB}" type="presOf" srcId="{A9F2A3AE-FCE7-423A-971A-E7C965764568}" destId="{28B59396-D7D3-4025-B278-9C3F36683CB3}" srcOrd="0" destOrd="0" presId="urn:microsoft.com/office/officeart/2005/8/layout/hierarchy2"/>
    <dgm:cxn modelId="{4990442D-0A36-4868-ADE9-468A49F022AA}" type="presParOf" srcId="{28B59396-D7D3-4025-B278-9C3F36683CB3}" destId="{DEE5BD5B-5D66-48C3-8CB7-96DBB4112F61}" srcOrd="0" destOrd="0" presId="urn:microsoft.com/office/officeart/2005/8/layout/hierarchy2"/>
    <dgm:cxn modelId="{D75E0305-210A-43A3-9354-7DEAEFA2747F}" type="presOf" srcId="{A9F2A3AE-FCE7-423A-971A-E7C965764568}" destId="{DEE5BD5B-5D66-48C3-8CB7-96DBB4112F61}" srcOrd="1" destOrd="0" presId="urn:microsoft.com/office/officeart/2005/8/layout/hierarchy2"/>
    <dgm:cxn modelId="{D887E536-F339-4B6E-AF34-CE40F9EE0710}" type="presParOf" srcId="{07A5A591-6CE8-4BC5-858B-BFEB668075E5}" destId="{13DF167D-278E-40F9-9B82-1833367E26FC}" srcOrd="1" destOrd="1" presId="urn:microsoft.com/office/officeart/2005/8/layout/hierarchy2"/>
    <dgm:cxn modelId="{3B862438-32AD-4131-9721-BAE73C67916B}" type="presParOf" srcId="{13DF167D-278E-40F9-9B82-1833367E26FC}" destId="{92F048A2-F35F-4E8E-BEBF-1FF480A6641C}" srcOrd="0" destOrd="1" presId="urn:microsoft.com/office/officeart/2005/8/layout/hierarchy2"/>
    <dgm:cxn modelId="{F97EA160-E3A0-40EE-BA41-CA9240E43492}" type="presOf" srcId="{109C0775-285B-4826-BFE5-9B6DF8AEA9B4}" destId="{92F048A2-F35F-4E8E-BEBF-1FF480A6641C}" srcOrd="0" destOrd="0" presId="urn:microsoft.com/office/officeart/2005/8/layout/hierarchy2"/>
    <dgm:cxn modelId="{A4C5757B-27C2-4C44-8459-FE13FC9DB9C4}" type="presParOf" srcId="{13DF167D-278E-40F9-9B82-1833367E26FC}" destId="{BE98E33C-A7C8-485F-B49F-4E8971BFBDEE}" srcOrd="1" destOrd="1" presId="urn:microsoft.com/office/officeart/2005/8/layout/hierarchy2"/>
    <dgm:cxn modelId="{81705B14-ECA3-414E-BE2F-34FB2ED3E1D9}" type="presParOf" srcId="{07A5A591-6CE8-4BC5-858B-BFEB668075E5}" destId="{2ADA5FDE-150D-41D3-8B55-D3334A8B6B52}" srcOrd="2" destOrd="1" presId="urn:microsoft.com/office/officeart/2005/8/layout/hierarchy2"/>
    <dgm:cxn modelId="{6E87FCD7-3D4B-4A33-8BFB-0A2BCB1DA5F7}" type="presOf" srcId="{EB4908F2-955E-430A-A205-0C8200380D90}" destId="{2ADA5FDE-150D-41D3-8B55-D3334A8B6B52}" srcOrd="0" destOrd="0" presId="urn:microsoft.com/office/officeart/2005/8/layout/hierarchy2"/>
    <dgm:cxn modelId="{D40D890E-6A26-433D-BFC9-6CA958DCFC8A}" type="presParOf" srcId="{2ADA5FDE-150D-41D3-8B55-D3334A8B6B52}" destId="{F41776F5-39DB-44CF-8E89-F946A0351EDE}" srcOrd="0" destOrd="2" presId="urn:microsoft.com/office/officeart/2005/8/layout/hierarchy2"/>
    <dgm:cxn modelId="{997D1D32-5929-441D-8FD9-0EB4A4ED97DF}" type="presOf" srcId="{EB4908F2-955E-430A-A205-0C8200380D90}" destId="{F41776F5-39DB-44CF-8E89-F946A0351EDE}" srcOrd="1" destOrd="0" presId="urn:microsoft.com/office/officeart/2005/8/layout/hierarchy2"/>
    <dgm:cxn modelId="{0D709153-1698-417F-9437-146AE1C77B62}" type="presParOf" srcId="{07A5A591-6CE8-4BC5-858B-BFEB668075E5}" destId="{C7C9F80A-7567-47FA-B19B-B2B1098CCDDE}" srcOrd="3" destOrd="1" presId="urn:microsoft.com/office/officeart/2005/8/layout/hierarchy2"/>
    <dgm:cxn modelId="{692B5210-1EEF-4B7B-85D9-CFF45DD743BD}" type="presParOf" srcId="{C7C9F80A-7567-47FA-B19B-B2B1098CCDDE}" destId="{65599773-A783-47E7-AD1E-2F9ABD82AD68}" srcOrd="0" destOrd="3" presId="urn:microsoft.com/office/officeart/2005/8/layout/hierarchy2"/>
    <dgm:cxn modelId="{5C644CBE-7F54-4FB8-A87A-1F104807623A}" type="presOf" srcId="{FB77BB0B-6B8F-4D1B-AFFE-99BC0CC5F56B}" destId="{65599773-A783-47E7-AD1E-2F9ABD82AD68}" srcOrd="0" destOrd="0" presId="urn:microsoft.com/office/officeart/2005/8/layout/hierarchy2"/>
    <dgm:cxn modelId="{9A79AC5F-BD27-4D0E-BEF9-738CCDB54783}" type="presParOf" srcId="{C7C9F80A-7567-47FA-B19B-B2B1098CCDDE}" destId="{7C8C68E3-A12A-4676-B578-B796380FA0DB}" srcOrd="1" destOrd="3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3E77B-2027-440B-86B9-033C330D60D3}" type="doc">
      <dgm:prSet loTypeId="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8E0CD6-87A7-4D6E-8437-79770B38672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自动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>控制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/>
          </a:r>
          <a:endParaRPr lang="zh-CN" altLang="en-US" sz="2400" b="1" dirty="0">
            <a:solidFill>
              <a:srgbClr val="C00000"/>
            </a:solidFill>
            <a:effectLst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原理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/>
          </a:r>
          <a:endParaRPr lang="zh-CN" altLang="en-US" sz="2400" b="1" dirty="0">
            <a:solidFill>
              <a:srgbClr val="C00000"/>
            </a:solidFill>
            <a:effectLst/>
          </a:endParaRPr>
        </a:p>
      </dgm:t>
    </dgm:pt>
    <dgm:pt modelId="{DA273443-57E8-4FB2-A598-12E164EC4FB5}" cxnId="{4EE86DD4-5074-4613-B9D3-EAC305CC5E94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50A82F6A-80A8-48E1-B116-69667DE353ED}" cxnId="{4EE86DD4-5074-4613-B9D3-EAC305CC5E94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109C0775-285B-4826-BFE5-9B6DF8AEA9B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>
              <a:solidFill>
                <a:srgbClr val="C00000"/>
              </a:solidFill>
              <a:effectLst/>
            </a:rPr>
            <a:t>第</a:t>
          </a:r>
          <a:r>
            <a:rPr lang="en-US" altLang="zh-CN" sz="2900" b="1" kern="1200" dirty="0">
              <a:solidFill>
                <a:srgbClr val="C00000"/>
              </a:solidFill>
              <a:effectLst/>
            </a:rPr>
            <a:t>1</a:t>
          </a:r>
          <a:r>
            <a:rPr lang="zh-CN" altLang="en-US" sz="2900" b="1" kern="1200" dirty="0">
              <a:solidFill>
                <a:srgbClr val="C00000"/>
              </a:solidFill>
              <a:effectLst/>
            </a:rPr>
            <a:t>章</a:t>
          </a:r>
          <a:r>
            <a:rPr lang="en-US" altLang="zh-CN" sz="2900" b="1" kern="1200" dirty="0">
              <a:solidFill>
                <a:srgbClr val="C00000"/>
              </a:solidFill>
              <a:effectLst/>
            </a:rPr>
            <a:t> </a:t>
          </a:r>
          <a:r>
            <a:rPr lang="zh-CN" sz="30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根轨迹</a:t>
          </a:r>
          <a:r>
            <a:rPr lang="zh-CN" sz="30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法</a:t>
          </a:r>
          <a:r>
            <a:rPr lang="zh-CN" sz="30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/>
          </a:r>
          <a:endParaRPr lang="zh-CN" sz="30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A9F2A3AE-FCE7-423A-971A-E7C965764568}" cxnId="{5290BEEB-B158-4F6D-99A2-168EFEE65CC1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B262847F-5AA8-422D-A4D7-FE35E20113D5}" cxnId="{5290BEEB-B158-4F6D-99A2-168EFEE65CC1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FB77BB0B-6B8F-4D1B-AFFE-99BC0CC5F56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第</a:t>
          </a:r>
          <a:r>
            <a:rPr lang="en-US" alt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2</a:t>
          </a:r>
          <a:r>
            <a:rPr lang="zh-CN" altLang="en-US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章</a:t>
          </a:r>
          <a:r>
            <a:rPr lang="en-US" alt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 </a:t>
          </a:r>
          <a:r>
            <a:rPr 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非线性</a:t>
          </a:r>
          <a:r>
            <a:rPr 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控制系统</a:t>
          </a:r>
          <a:r>
            <a:rPr 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/>
          </a:r>
          <a:endParaRPr lang="zh-CN" sz="3000" b="1" kern="120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EB4908F2-955E-430A-A205-0C8200380D90}" cxnId="{25175E3D-0AC5-416E-BF6F-7826B8751A15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7C5A47DD-5B69-4ABA-8086-39A804611899}" cxnId="{25175E3D-0AC5-416E-BF6F-7826B8751A15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B4BCCF98-ACA4-4F48-9C25-122526E2D714}" type="pres">
      <dgm:prSet presAssocID="{39B3E77B-2027-440B-86B9-033C330D60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9ACD61-666D-4358-87A2-6FA347D5B1CC}" type="pres">
      <dgm:prSet presAssocID="{328E0CD6-87A7-4D6E-8437-79770B38672A}" presName="root1" presStyleCnt="0"/>
      <dgm:spPr/>
    </dgm:pt>
    <dgm:pt modelId="{6471F79D-FBB2-4594-A9EF-DBD279D30AEF}" type="pres">
      <dgm:prSet presAssocID="{328E0CD6-87A7-4D6E-8437-79770B38672A}" presName="LevelOneTextNode" presStyleLbl="node0" presStyleIdx="0" presStyleCnt="1" custScaleX="124406" custScaleY="195833" custLinFactNeighborY="14259">
        <dgm:presLayoutVars>
          <dgm:chPref val="3"/>
        </dgm:presLayoutVars>
      </dgm:prSet>
      <dgm:spPr/>
    </dgm:pt>
    <dgm:pt modelId="{07A5A591-6CE8-4BC5-858B-BFEB668075E5}" type="pres">
      <dgm:prSet presAssocID="{328E0CD6-87A7-4D6E-8437-79770B38672A}" presName="level2hierChild" presStyleCnt="0"/>
      <dgm:spPr/>
    </dgm:pt>
    <dgm:pt modelId="{28B59396-D7D3-4025-B278-9C3F36683CB3}" type="pres">
      <dgm:prSet presAssocID="{A9F2A3AE-FCE7-423A-971A-E7C965764568}" presName="conn2-1" presStyleLbl="parChTrans1D2" presStyleIdx="0" presStyleCnt="2"/>
      <dgm:spPr/>
    </dgm:pt>
    <dgm:pt modelId="{DEE5BD5B-5D66-48C3-8CB7-96DBB4112F61}" type="pres">
      <dgm:prSet presAssocID="{A9F2A3AE-FCE7-423A-971A-E7C965764568}" presName="connTx" presStyleCnt="0"/>
      <dgm:spPr/>
    </dgm:pt>
    <dgm:pt modelId="{13DF167D-278E-40F9-9B82-1833367E26FC}" type="pres">
      <dgm:prSet presAssocID="{109C0775-285B-4826-BFE5-9B6DF8AEA9B4}" presName="root2" presStyleCnt="0"/>
      <dgm:spPr/>
    </dgm:pt>
    <dgm:pt modelId="{92F048A2-F35F-4E8E-BEBF-1FF480A6641C}" type="pres">
      <dgm:prSet presAssocID="{109C0775-285B-4826-BFE5-9B6DF8AEA9B4}" presName="LevelTwoTextNode" presStyleLbl="node2" presStyleIdx="0" presStyleCnt="2" custScaleX="337568">
        <dgm:presLayoutVars>
          <dgm:chPref val="3"/>
        </dgm:presLayoutVars>
      </dgm:prSet>
      <dgm:spPr/>
    </dgm:pt>
    <dgm:pt modelId="{BE98E33C-A7C8-485F-B49F-4E8971BFBDEE}" type="pres">
      <dgm:prSet presAssocID="{109C0775-285B-4826-BFE5-9B6DF8AEA9B4}" presName="level3hierChild" presStyleCnt="0"/>
      <dgm:spPr/>
    </dgm:pt>
    <dgm:pt modelId="{2ADA5FDE-150D-41D3-8B55-D3334A8B6B52}" type="pres">
      <dgm:prSet presAssocID="{EB4908F2-955E-430A-A205-0C8200380D90}" presName="conn2-1" presStyleLbl="parChTrans1D2" presStyleIdx="1" presStyleCnt="2"/>
      <dgm:spPr/>
    </dgm:pt>
    <dgm:pt modelId="{F41776F5-39DB-44CF-8E89-F946A0351EDE}" type="pres">
      <dgm:prSet presAssocID="{EB4908F2-955E-430A-A205-0C8200380D90}" presName="connTx" presStyleCnt="0"/>
      <dgm:spPr/>
    </dgm:pt>
    <dgm:pt modelId="{C7C9F80A-7567-47FA-B19B-B2B1098CCDDE}" type="pres">
      <dgm:prSet presAssocID="{FB77BB0B-6B8F-4D1B-AFFE-99BC0CC5F56B}" presName="root2" presStyleCnt="0"/>
      <dgm:spPr/>
    </dgm:pt>
    <dgm:pt modelId="{65599773-A783-47E7-AD1E-2F9ABD82AD68}" type="pres">
      <dgm:prSet presAssocID="{FB77BB0B-6B8F-4D1B-AFFE-99BC0CC5F56B}" presName="LevelTwoTextNode" presStyleLbl="node2" presStyleIdx="1" presStyleCnt="2" custScaleX="374951" custLinFactNeighborY="22528">
        <dgm:presLayoutVars>
          <dgm:chPref val="3"/>
        </dgm:presLayoutVars>
      </dgm:prSet>
      <dgm:spPr/>
    </dgm:pt>
    <dgm:pt modelId="{7C8C68E3-A12A-4676-B578-B796380FA0DB}" type="pres">
      <dgm:prSet presAssocID="{FB77BB0B-6B8F-4D1B-AFFE-99BC0CC5F56B}" presName="level3hierChild" presStyleCnt="0"/>
      <dgm:spPr/>
    </dgm:pt>
  </dgm:ptLst>
  <dgm:cxnLst>
    <dgm:cxn modelId="{4EE86DD4-5074-4613-B9D3-EAC305CC5E94}" srcId="{39B3E77B-2027-440B-86B9-033C330D60D3}" destId="{328E0CD6-87A7-4D6E-8437-79770B38672A}" srcOrd="0" destOrd="0" parTransId="{DA273443-57E8-4FB2-A598-12E164EC4FB5}" sibTransId="{50A82F6A-80A8-48E1-B116-69667DE353ED}"/>
    <dgm:cxn modelId="{5290BEEB-B158-4F6D-99A2-168EFEE65CC1}" srcId="{328E0CD6-87A7-4D6E-8437-79770B38672A}" destId="{109C0775-285B-4826-BFE5-9B6DF8AEA9B4}" srcOrd="0" destOrd="0" parTransId="{A9F2A3AE-FCE7-423A-971A-E7C965764568}" sibTransId="{B262847F-5AA8-422D-A4D7-FE35E20113D5}"/>
    <dgm:cxn modelId="{25175E3D-0AC5-416E-BF6F-7826B8751A15}" srcId="{328E0CD6-87A7-4D6E-8437-79770B38672A}" destId="{FB77BB0B-6B8F-4D1B-AFFE-99BC0CC5F56B}" srcOrd="1" destOrd="0" parTransId="{EB4908F2-955E-430A-A205-0C8200380D90}" sibTransId="{7C5A47DD-5B69-4ABA-8086-39A804611899}"/>
    <dgm:cxn modelId="{EAD6FA44-2678-47C9-B4F3-CD1CF0DA02DF}" type="presOf" srcId="{39B3E77B-2027-440B-86B9-033C330D60D3}" destId="{B4BCCF98-ACA4-4F48-9C25-122526E2D714}" srcOrd="0" destOrd="0" presId="urn:microsoft.com/office/officeart/2005/8/layout/hierarchy2"/>
    <dgm:cxn modelId="{34A977DA-C61F-4667-B3BA-81FA90A0BF2E}" type="presParOf" srcId="{B4BCCF98-ACA4-4F48-9C25-122526E2D714}" destId="{789ACD61-666D-4358-87A2-6FA347D5B1CC}" srcOrd="0" destOrd="0" presId="urn:microsoft.com/office/officeart/2005/8/layout/hierarchy2"/>
    <dgm:cxn modelId="{55C858B9-E460-4391-93FB-E49C6A52DFF9}" type="presParOf" srcId="{789ACD61-666D-4358-87A2-6FA347D5B1CC}" destId="{6471F79D-FBB2-4594-A9EF-DBD279D30AEF}" srcOrd="0" destOrd="0" presId="urn:microsoft.com/office/officeart/2005/8/layout/hierarchy2"/>
    <dgm:cxn modelId="{5252C27A-C23A-4B16-8345-1080F119BBB5}" type="presOf" srcId="{328E0CD6-87A7-4D6E-8437-79770B38672A}" destId="{6471F79D-FBB2-4594-A9EF-DBD279D30AEF}" srcOrd="0" destOrd="0" presId="urn:microsoft.com/office/officeart/2005/8/layout/hierarchy2"/>
    <dgm:cxn modelId="{F1A9019F-4FC1-471F-8BED-320D694C039D}" type="presParOf" srcId="{789ACD61-666D-4358-87A2-6FA347D5B1CC}" destId="{07A5A591-6CE8-4BC5-858B-BFEB668075E5}" srcOrd="1" destOrd="0" presId="urn:microsoft.com/office/officeart/2005/8/layout/hierarchy2"/>
    <dgm:cxn modelId="{23DDD809-3F92-425D-B53A-1A2050E6D24F}" type="presParOf" srcId="{07A5A591-6CE8-4BC5-858B-BFEB668075E5}" destId="{28B59396-D7D3-4025-B278-9C3F36683CB3}" srcOrd="0" destOrd="1" presId="urn:microsoft.com/office/officeart/2005/8/layout/hierarchy2"/>
    <dgm:cxn modelId="{E68CCD0E-0D00-4630-833F-786020B0B364}" type="presOf" srcId="{A9F2A3AE-FCE7-423A-971A-E7C965764568}" destId="{28B59396-D7D3-4025-B278-9C3F36683CB3}" srcOrd="0" destOrd="0" presId="urn:microsoft.com/office/officeart/2005/8/layout/hierarchy2"/>
    <dgm:cxn modelId="{C2CE53BF-6580-426B-B86F-468E57587D3F}" type="presParOf" srcId="{28B59396-D7D3-4025-B278-9C3F36683CB3}" destId="{DEE5BD5B-5D66-48C3-8CB7-96DBB4112F61}" srcOrd="0" destOrd="0" presId="urn:microsoft.com/office/officeart/2005/8/layout/hierarchy2"/>
    <dgm:cxn modelId="{310865C1-C6C1-4272-B4C6-80BE4F67AAAE}" type="presOf" srcId="{A9F2A3AE-FCE7-423A-971A-E7C965764568}" destId="{DEE5BD5B-5D66-48C3-8CB7-96DBB4112F61}" srcOrd="1" destOrd="0" presId="urn:microsoft.com/office/officeart/2005/8/layout/hierarchy2"/>
    <dgm:cxn modelId="{084AED78-A052-4427-89DE-88E53E442D26}" type="presParOf" srcId="{07A5A591-6CE8-4BC5-858B-BFEB668075E5}" destId="{13DF167D-278E-40F9-9B82-1833367E26FC}" srcOrd="1" destOrd="1" presId="urn:microsoft.com/office/officeart/2005/8/layout/hierarchy2"/>
    <dgm:cxn modelId="{6518DDE8-B0C9-4403-8BC4-3C2365BCA429}" type="presParOf" srcId="{13DF167D-278E-40F9-9B82-1833367E26FC}" destId="{92F048A2-F35F-4E8E-BEBF-1FF480A6641C}" srcOrd="0" destOrd="1" presId="urn:microsoft.com/office/officeart/2005/8/layout/hierarchy2"/>
    <dgm:cxn modelId="{64AAE34B-5C23-4D14-A5B7-7BD100C5999A}" type="presOf" srcId="{109C0775-285B-4826-BFE5-9B6DF8AEA9B4}" destId="{92F048A2-F35F-4E8E-BEBF-1FF480A6641C}" srcOrd="0" destOrd="0" presId="urn:microsoft.com/office/officeart/2005/8/layout/hierarchy2"/>
    <dgm:cxn modelId="{A4192B7E-15EB-4B1D-A48A-FC30BB272A47}" type="presParOf" srcId="{13DF167D-278E-40F9-9B82-1833367E26FC}" destId="{BE98E33C-A7C8-485F-B49F-4E8971BFBDEE}" srcOrd="1" destOrd="1" presId="urn:microsoft.com/office/officeart/2005/8/layout/hierarchy2"/>
    <dgm:cxn modelId="{1BA2E3BD-90AC-4D90-91AF-D5D6F557AB15}" type="presParOf" srcId="{07A5A591-6CE8-4BC5-858B-BFEB668075E5}" destId="{2ADA5FDE-150D-41D3-8B55-D3334A8B6B52}" srcOrd="2" destOrd="1" presId="urn:microsoft.com/office/officeart/2005/8/layout/hierarchy2"/>
    <dgm:cxn modelId="{8241B08C-35E1-4264-922B-F9727E938BD4}" type="presOf" srcId="{EB4908F2-955E-430A-A205-0C8200380D90}" destId="{2ADA5FDE-150D-41D3-8B55-D3334A8B6B52}" srcOrd="0" destOrd="0" presId="urn:microsoft.com/office/officeart/2005/8/layout/hierarchy2"/>
    <dgm:cxn modelId="{B3A982C2-8CE2-49FB-9B46-52C45B81DE38}" type="presParOf" srcId="{2ADA5FDE-150D-41D3-8B55-D3334A8B6B52}" destId="{F41776F5-39DB-44CF-8E89-F946A0351EDE}" srcOrd="0" destOrd="2" presId="urn:microsoft.com/office/officeart/2005/8/layout/hierarchy2"/>
    <dgm:cxn modelId="{909455E8-6978-409D-919A-0588F38F0D47}" type="presOf" srcId="{EB4908F2-955E-430A-A205-0C8200380D90}" destId="{F41776F5-39DB-44CF-8E89-F946A0351EDE}" srcOrd="1" destOrd="0" presId="urn:microsoft.com/office/officeart/2005/8/layout/hierarchy2"/>
    <dgm:cxn modelId="{E129DD62-28DF-400A-BB47-8E5689ED8353}" type="presParOf" srcId="{07A5A591-6CE8-4BC5-858B-BFEB668075E5}" destId="{C7C9F80A-7567-47FA-B19B-B2B1098CCDDE}" srcOrd="3" destOrd="1" presId="urn:microsoft.com/office/officeart/2005/8/layout/hierarchy2"/>
    <dgm:cxn modelId="{0C724A00-4BAB-4A1F-B1E8-34827C08EA04}" type="presParOf" srcId="{C7C9F80A-7567-47FA-B19B-B2B1098CCDDE}" destId="{65599773-A783-47E7-AD1E-2F9ABD82AD68}" srcOrd="0" destOrd="3" presId="urn:microsoft.com/office/officeart/2005/8/layout/hierarchy2"/>
    <dgm:cxn modelId="{EA74EC41-1749-40C5-9F9D-E316FB9DBB28}" type="presOf" srcId="{FB77BB0B-6B8F-4D1B-AFFE-99BC0CC5F56B}" destId="{65599773-A783-47E7-AD1E-2F9ABD82AD68}" srcOrd="0" destOrd="0" presId="urn:microsoft.com/office/officeart/2005/8/layout/hierarchy2"/>
    <dgm:cxn modelId="{C425F0CC-DB19-4E36-BEBC-9069B1C1D3FC}" type="presParOf" srcId="{C7C9F80A-7567-47FA-B19B-B2B1098CCDDE}" destId="{7C8C68E3-A12A-4676-B578-B796380FA0DB}" srcOrd="1" destOrd="3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3E77B-2027-440B-86B9-033C330D60D3}" type="doc">
      <dgm:prSet loTypeId="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8E0CD6-87A7-4D6E-8437-79770B38672A}">
      <dgm:prSet phldrT="[文本]"/>
      <dgm:spPr/>
      <dgm:t>
        <a:bodyPr vert="vert"/>
        <a:lstStyle/>
        <a:p>
          <a:r>
            <a:rPr lang="zh-CN" altLang="en-US" b="1">
              <a:solidFill>
                <a:srgbClr val="C00000"/>
              </a:solidFill>
              <a:effectLst/>
            </a:rPr>
            <a:t>计算机控制理论</a:t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DA273443-57E8-4FB2-A598-12E164EC4FB5}" cxnId="{3BAD1746-0799-4A75-B258-994422AEFE52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50A82F6A-80A8-48E1-B116-69667DE353ED}" cxnId="{3BAD1746-0799-4A75-B258-994422AEFE52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53904B6B-F168-43EB-99EC-2750F982E3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</a:rPr>
            <a:t>第</a:t>
          </a:r>
          <a:r>
            <a:rPr lang="en-US" altLang="zh-CN" b="1">
              <a:solidFill>
                <a:srgbClr val="C00000"/>
              </a:solidFill>
              <a:effectLst/>
            </a:rPr>
            <a:t>1</a:t>
          </a:r>
          <a:r>
            <a:rPr lang="zh-CN" altLang="en-US" b="1">
              <a:solidFill>
                <a:srgbClr val="C00000"/>
              </a:solidFill>
              <a:effectLst/>
            </a:rPr>
            <a:t>章 </a:t>
          </a:r>
          <a:r>
            <a:rPr lang="zh-CN" b="1">
              <a:solidFill>
                <a:srgbClr val="C00000"/>
              </a:solidFill>
              <a:effectLst/>
            </a:rPr>
            <a:t>概述</a:t>
          </a:r>
          <a:r>
            <a:rPr lang="zh-CN" altLang="en-US" b="1" dirty="0">
              <a:solidFill>
                <a:srgbClr val="C00000"/>
              </a:solidFill>
              <a:effectLst/>
            </a:rPr>
            <a:t/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639314D5-9801-4750-A414-E64C76135B04}" cxnId="{41449197-F563-4EA6-87FE-D61CC56E14F3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0163919F-9C49-4A6D-A3F3-3F8CB906EC2C}" cxnId="{41449197-F563-4EA6-87FE-D61CC56E14F3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109C0775-285B-4826-BFE5-9B6DF8AEA9B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2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采样过程与信号重构</a:t>
          </a:r>
          <a:r>
            <a:rPr lang="zh-CN" altLang="en-US" b="1" dirty="0">
              <a:solidFill>
                <a:srgbClr val="C00000"/>
              </a:solidFill>
              <a:effectLst/>
            </a:rPr>
            <a:t/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A9F2A3AE-FCE7-423A-971A-E7C965764568}" cxnId="{01B4AA10-1CB4-4CE7-AE19-6CB2A97606F9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B262847F-5AA8-422D-A4D7-FE35E20113D5}" cxnId="{01B4AA10-1CB4-4CE7-AE19-6CB2A97606F9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FB77BB0B-6B8F-4D1B-AFFE-99BC0CC5F56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3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线性离散系统的数学描述</a:t>
          </a:r>
          <a:r>
            <a:rPr lang="zh-CN" altLang="en-US" b="1" dirty="0">
              <a:solidFill>
                <a:srgbClr val="C00000"/>
              </a:solidFill>
              <a:effectLst/>
            </a:rPr>
            <a:t/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EB4908F2-955E-430A-A205-0C8200380D90}" cxnId="{92A45B42-A626-4A49-8402-8EBA48223576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7C5A47DD-5B69-4ABA-8086-39A804611899}" cxnId="{92A45B42-A626-4A49-8402-8EBA48223576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195CC293-6F17-4996-B674-3F2D089E75D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sz="2400" b="1">
              <a:solidFill>
                <a:srgbClr val="C00000"/>
              </a:solidFill>
              <a:effectLst/>
              <a:sym typeface="+mn-ea"/>
            </a:rPr>
            <a:t>4</a:t>
          </a:r>
          <a:r>
            <a:rPr lang="zh-CN" altLang="en-US" sz="2400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sz="2400" b="1">
              <a:solidFill>
                <a:srgbClr val="C00000"/>
              </a:solidFill>
              <a:effectLst/>
            </a:rPr>
            <a:t> </a:t>
          </a:r>
          <a:r>
            <a:rPr lang="zh-CN" sz="2400" b="1">
              <a:solidFill>
                <a:srgbClr val="C00000"/>
              </a:solidFill>
              <a:effectLst/>
            </a:rPr>
            <a:t>计算机控制系统的建模与分析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/>
          </a:r>
          <a:endParaRPr lang="zh-CN" altLang="en-US" sz="2400" b="1" dirty="0">
            <a:solidFill>
              <a:srgbClr val="C00000"/>
            </a:solidFill>
            <a:effectLst/>
          </a:endParaRPr>
        </a:p>
      </dgm:t>
    </dgm:pt>
    <dgm:pt modelId="{70AF5B06-7F2D-405C-B22B-0AB9A0C7D46D}" cxnId="{8B9794BD-5547-4461-95B2-B88A5053028F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82FC3576-469F-4815-8FDD-BC743B5FF34B}" cxnId="{8B9794BD-5547-4461-95B2-B88A5053028F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0EDAB365-F7FC-4063-A6F5-B9CD02B41B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5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数字控制器的模拟化设计</a:t>
          </a:r>
          <a:r>
            <a:rPr lang="zh-CN" altLang="en-US" b="1" dirty="0">
              <a:solidFill>
                <a:srgbClr val="C00000"/>
              </a:solidFill>
              <a:effectLst/>
            </a:rPr>
            <a:t/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93898644-012B-41F6-94BC-85BD5FA5B9FD}" cxnId="{19216EB4-493D-4A26-9FAE-0A3F769CBA20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93F00395-268D-4E8F-85FC-210E71674223}" cxnId="{19216EB4-493D-4A26-9FAE-0A3F769CBA20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3721D2D5-3135-44C2-AF86-FC19D4B85F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C00000"/>
              </a:solidFill>
              <a:effectLst/>
            </a:rPr>
            <a:t>第</a:t>
          </a:r>
          <a:r>
            <a:rPr lang="en-US" altLang="zh-CN" b="1">
              <a:solidFill>
                <a:srgbClr val="C00000"/>
              </a:solidFill>
              <a:effectLst/>
            </a:rPr>
            <a:t>6</a:t>
          </a:r>
          <a:r>
            <a:rPr lang="zh-CN" altLang="en-US" b="1">
              <a:solidFill>
                <a:srgbClr val="C00000"/>
              </a:solidFill>
              <a:effectLst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数字控制器的离散化设计</a:t>
          </a:r>
          <a:r>
            <a:rPr lang="zh-CN" altLang="en-US" b="1" dirty="0">
              <a:solidFill>
                <a:srgbClr val="C00000"/>
              </a:solidFill>
              <a:effectLst/>
            </a:rPr>
            <a:t/>
          </a:r>
          <a:endParaRPr lang="zh-CN" altLang="en-US" b="1" dirty="0">
            <a:solidFill>
              <a:srgbClr val="C00000"/>
            </a:solidFill>
            <a:effectLst/>
          </a:endParaRPr>
        </a:p>
      </dgm:t>
    </dgm:pt>
    <dgm:pt modelId="{66DC3870-258A-4A45-BCF0-68FEA4235EBF}" cxnId="{26A20658-919E-45DB-8A0F-AF20FCEDBDCD}" type="par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C16CD348-578B-46F0-8032-8E74DE5651FF}" cxnId="{26A20658-919E-45DB-8A0F-AF20FCEDBDCD}" type="sibTrans">
      <dgm:prSet/>
      <dgm:spPr/>
      <dgm:t>
        <a:bodyPr/>
        <a:lstStyle/>
        <a:p>
          <a:endParaRPr lang="zh-CN" altLang="en-US" b="1">
            <a:solidFill>
              <a:srgbClr val="C00000"/>
            </a:solidFill>
            <a:effectLst/>
          </a:endParaRPr>
        </a:p>
      </dgm:t>
    </dgm:pt>
    <dgm:pt modelId="{DF5299B8-455D-4256-8CD7-BF5A747A9851}" type="pres">
      <dgm:prSet presAssocID="{39B3E77B-2027-440B-86B9-033C330D60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85D1A3-4956-44CA-B6E1-03C07BA89EE3}" type="pres">
      <dgm:prSet presAssocID="{328E0CD6-87A7-4D6E-8437-79770B38672A}" presName="root1" presStyleCnt="0"/>
      <dgm:spPr/>
    </dgm:pt>
    <dgm:pt modelId="{C2F7E90F-7229-40C0-9C97-9E4DC80E7468}" type="pres">
      <dgm:prSet presAssocID="{328E0CD6-87A7-4D6E-8437-79770B38672A}" presName="LevelOneTextNode" presStyleLbl="node0" presStyleIdx="0" presStyleCnt="1" custScaleY="110844">
        <dgm:presLayoutVars>
          <dgm:chPref val="3"/>
        </dgm:presLayoutVars>
      </dgm:prSet>
      <dgm:spPr/>
    </dgm:pt>
    <dgm:pt modelId="{BA2D7526-2A3F-4B18-830B-B24D3DE4ACD5}" type="pres">
      <dgm:prSet presAssocID="{328E0CD6-87A7-4D6E-8437-79770B38672A}" presName="level2hierChild" presStyleCnt="0"/>
      <dgm:spPr/>
    </dgm:pt>
    <dgm:pt modelId="{48C156E8-192E-4F49-91E1-A9A5DA9CD5A8}" type="pres">
      <dgm:prSet presAssocID="{639314D5-9801-4750-A414-E64C76135B04}" presName="conn2-1" presStyleLbl="parChTrans1D2" presStyleIdx="0" presStyleCnt="6"/>
      <dgm:spPr/>
    </dgm:pt>
    <dgm:pt modelId="{A98EEA80-7716-4EF5-919D-29F2D7F18EFA}" type="pres">
      <dgm:prSet presAssocID="{639314D5-9801-4750-A414-E64C76135B04}" presName="connTx" presStyleCnt="0"/>
      <dgm:spPr/>
    </dgm:pt>
    <dgm:pt modelId="{B7EC5E83-4FAE-4B70-8239-86146C033C99}" type="pres">
      <dgm:prSet presAssocID="{53904B6B-F168-43EB-99EC-2750F982E309}" presName="root2" presStyleCnt="0"/>
      <dgm:spPr/>
    </dgm:pt>
    <dgm:pt modelId="{266601F5-8E80-4F99-9B1E-357398E66BB8}" type="pres">
      <dgm:prSet presAssocID="{53904B6B-F168-43EB-99EC-2750F982E309}" presName="LevelTwoTextNode" presStyleLbl="node2" presStyleIdx="0" presStyleCnt="6" custScaleX="179131" custLinFactNeighborX="-110" custLinFactNeighborY="30094">
        <dgm:presLayoutVars>
          <dgm:chPref val="3"/>
        </dgm:presLayoutVars>
      </dgm:prSet>
      <dgm:spPr/>
    </dgm:pt>
    <dgm:pt modelId="{53661AE5-F642-4042-9C1B-A0063C6FA027}" type="pres">
      <dgm:prSet presAssocID="{53904B6B-F168-43EB-99EC-2750F982E309}" presName="level3hierChild" presStyleCnt="0"/>
      <dgm:spPr/>
    </dgm:pt>
    <dgm:pt modelId="{62ECB9DF-A872-41C1-98FB-83ECA94D127E}" type="pres">
      <dgm:prSet presAssocID="{A9F2A3AE-FCE7-423A-971A-E7C965764568}" presName="conn2-1" presStyleLbl="parChTrans1D2" presStyleIdx="1" presStyleCnt="6"/>
      <dgm:spPr/>
    </dgm:pt>
    <dgm:pt modelId="{FBC0F18C-0E18-4139-80EF-1E6454408146}" type="pres">
      <dgm:prSet presAssocID="{A9F2A3AE-FCE7-423A-971A-E7C965764568}" presName="connTx" presStyleCnt="0"/>
      <dgm:spPr/>
    </dgm:pt>
    <dgm:pt modelId="{A01C58E1-166F-48C2-AB3F-A99470997EB6}" type="pres">
      <dgm:prSet presAssocID="{109C0775-285B-4826-BFE5-9B6DF8AEA9B4}" presName="root2" presStyleCnt="0"/>
      <dgm:spPr/>
    </dgm:pt>
    <dgm:pt modelId="{6F15DB34-1866-47F2-8D6E-AD4A271CAD11}" type="pres">
      <dgm:prSet presAssocID="{109C0775-285B-4826-BFE5-9B6DF8AEA9B4}" presName="LevelTwoTextNode" presStyleLbl="node2" presStyleIdx="1" presStyleCnt="6" custScaleX="179131" custLinFactNeighborY="23583">
        <dgm:presLayoutVars>
          <dgm:chPref val="3"/>
        </dgm:presLayoutVars>
      </dgm:prSet>
      <dgm:spPr/>
    </dgm:pt>
    <dgm:pt modelId="{66A4492E-20DD-48F5-9863-6E608EEF4E97}" type="pres">
      <dgm:prSet presAssocID="{109C0775-285B-4826-BFE5-9B6DF8AEA9B4}" presName="level3hierChild" presStyleCnt="0"/>
      <dgm:spPr/>
    </dgm:pt>
    <dgm:pt modelId="{119319F3-D024-4B11-AB2B-D60605981FCC}" type="pres">
      <dgm:prSet presAssocID="{EB4908F2-955E-430A-A205-0C8200380D90}" presName="conn2-1" presStyleLbl="parChTrans1D2" presStyleIdx="2" presStyleCnt="6"/>
      <dgm:spPr/>
    </dgm:pt>
    <dgm:pt modelId="{A9872ACF-F185-46ED-883D-01D9E717D860}" type="pres">
      <dgm:prSet presAssocID="{EB4908F2-955E-430A-A205-0C8200380D90}" presName="connTx" presStyleCnt="0"/>
      <dgm:spPr/>
    </dgm:pt>
    <dgm:pt modelId="{4947EF01-212E-41F3-8F88-A8A5036838F7}" type="pres">
      <dgm:prSet presAssocID="{FB77BB0B-6B8F-4D1B-AFFE-99BC0CC5F56B}" presName="root2" presStyleCnt="0"/>
      <dgm:spPr/>
    </dgm:pt>
    <dgm:pt modelId="{B8252D29-F0FD-4B92-B55F-D2744CE3AA7F}" type="pres">
      <dgm:prSet presAssocID="{FB77BB0B-6B8F-4D1B-AFFE-99BC0CC5F56B}" presName="LevelTwoTextNode" presStyleLbl="node2" presStyleIdx="2" presStyleCnt="6" custScaleX="179131" custLinFactNeighborY="23583">
        <dgm:presLayoutVars>
          <dgm:chPref val="3"/>
        </dgm:presLayoutVars>
      </dgm:prSet>
      <dgm:spPr/>
    </dgm:pt>
    <dgm:pt modelId="{78DFCB1C-8082-4767-97EA-4C3CDE1E928E}" type="pres">
      <dgm:prSet presAssocID="{FB77BB0B-6B8F-4D1B-AFFE-99BC0CC5F56B}" presName="level3hierChild" presStyleCnt="0"/>
      <dgm:spPr/>
    </dgm:pt>
    <dgm:pt modelId="{ED35F6D8-361F-460A-9C63-3939CC292E88}" type="pres">
      <dgm:prSet presAssocID="{70AF5B06-7F2D-405C-B22B-0AB9A0C7D46D}" presName="conn2-1" presStyleLbl="parChTrans1D2" presStyleIdx="3" presStyleCnt="6"/>
      <dgm:spPr/>
    </dgm:pt>
    <dgm:pt modelId="{74143E42-B39E-4536-9A8B-2FA3715DFCFD}" type="pres">
      <dgm:prSet presAssocID="{70AF5B06-7F2D-405C-B22B-0AB9A0C7D46D}" presName="connTx" presStyleCnt="0"/>
      <dgm:spPr/>
    </dgm:pt>
    <dgm:pt modelId="{3B303666-E747-4885-BB3F-A6994FB4F257}" type="pres">
      <dgm:prSet presAssocID="{195CC293-6F17-4996-B674-3F2D089E75D8}" presName="root2" presStyleCnt="0"/>
      <dgm:spPr/>
    </dgm:pt>
    <dgm:pt modelId="{5D884F09-CC8F-489D-B9F8-25103669FAB2}" type="pres">
      <dgm:prSet presAssocID="{195CC293-6F17-4996-B674-3F2D089E75D8}" presName="LevelTwoTextNode" presStyleLbl="node2" presStyleIdx="3" presStyleCnt="6" custScaleX="179131" custLinFactNeighborY="15722">
        <dgm:presLayoutVars>
          <dgm:chPref val="3"/>
        </dgm:presLayoutVars>
      </dgm:prSet>
      <dgm:spPr/>
    </dgm:pt>
    <dgm:pt modelId="{BCB6101D-AE81-46AF-99BE-2E31725F746D}" type="pres">
      <dgm:prSet presAssocID="{195CC293-6F17-4996-B674-3F2D089E75D8}" presName="level3hierChild" presStyleCnt="0"/>
      <dgm:spPr/>
    </dgm:pt>
    <dgm:pt modelId="{DFA05F6B-3EF7-49D8-B862-91986B6BB89B}" type="pres">
      <dgm:prSet presAssocID="{93898644-012B-41F6-94BC-85BD5FA5B9FD}" presName="conn2-1" presStyleLbl="parChTrans1D2" presStyleIdx="4" presStyleCnt="6"/>
      <dgm:spPr/>
    </dgm:pt>
    <dgm:pt modelId="{7C3501DE-DE08-4304-8773-3EA96AB79527}" type="pres">
      <dgm:prSet presAssocID="{93898644-012B-41F6-94BC-85BD5FA5B9FD}" presName="connTx" presStyleCnt="0"/>
      <dgm:spPr/>
    </dgm:pt>
    <dgm:pt modelId="{DE6BBB46-F92D-41B3-80B8-EE2FFDBE207B}" type="pres">
      <dgm:prSet presAssocID="{0EDAB365-F7FC-4063-A6F5-B9CD02B41B26}" presName="root2" presStyleCnt="0"/>
      <dgm:spPr/>
    </dgm:pt>
    <dgm:pt modelId="{C45F52FE-5E54-48A8-B5C2-1ACB5FEACCE0}" type="pres">
      <dgm:prSet presAssocID="{0EDAB365-F7FC-4063-A6F5-B9CD02B41B26}" presName="LevelTwoTextNode" presStyleLbl="node2" presStyleIdx="4" presStyleCnt="6" custScaleX="179131" custLinFactNeighborY="4492">
        <dgm:presLayoutVars>
          <dgm:chPref val="3"/>
        </dgm:presLayoutVars>
      </dgm:prSet>
      <dgm:spPr/>
    </dgm:pt>
    <dgm:pt modelId="{87B3D724-9EA2-4E87-BDEC-7A7EB0A175B1}" type="pres">
      <dgm:prSet presAssocID="{0EDAB365-F7FC-4063-A6F5-B9CD02B41B26}" presName="level3hierChild" presStyleCnt="0"/>
      <dgm:spPr/>
    </dgm:pt>
    <dgm:pt modelId="{845AD1EC-CA65-493B-B038-EF80C0A160C6}" type="pres">
      <dgm:prSet presAssocID="{66DC3870-258A-4A45-BCF0-68FEA4235EBF}" presName="conn2-1" presStyleLbl="parChTrans1D2" presStyleIdx="5" presStyleCnt="6"/>
      <dgm:spPr/>
    </dgm:pt>
    <dgm:pt modelId="{3EBDFF99-80AB-4AEC-B5A0-C75D42ACCB56}" type="pres">
      <dgm:prSet presAssocID="{66DC3870-258A-4A45-BCF0-68FEA4235EBF}" presName="connTx" presStyleCnt="0"/>
      <dgm:spPr/>
    </dgm:pt>
    <dgm:pt modelId="{6CB3F960-48FB-4B11-9047-67540C772D52}" type="pres">
      <dgm:prSet presAssocID="{3721D2D5-3135-44C2-AF86-FC19D4B85FF2}" presName="root2" presStyleCnt="0"/>
      <dgm:spPr/>
    </dgm:pt>
    <dgm:pt modelId="{B3501007-F779-427E-9EFF-B6855C820ABF}" type="pres">
      <dgm:prSet presAssocID="{3721D2D5-3135-44C2-AF86-FC19D4B85FF2}" presName="LevelTwoTextNode" presStyleLbl="node2" presStyleIdx="5" presStyleCnt="6" custScaleX="179131">
        <dgm:presLayoutVars>
          <dgm:chPref val="3"/>
        </dgm:presLayoutVars>
      </dgm:prSet>
      <dgm:spPr/>
    </dgm:pt>
    <dgm:pt modelId="{E563606D-7CC6-4505-B18D-A3CCA1D70100}" type="pres">
      <dgm:prSet presAssocID="{3721D2D5-3135-44C2-AF86-FC19D4B85FF2}" presName="level3hierChild" presStyleCnt="0"/>
      <dgm:spPr/>
    </dgm:pt>
  </dgm:ptLst>
  <dgm:cxnLst>
    <dgm:cxn modelId="{3BAD1746-0799-4A75-B258-994422AEFE52}" srcId="{39B3E77B-2027-440B-86B9-033C330D60D3}" destId="{328E0CD6-87A7-4D6E-8437-79770B38672A}" srcOrd="0" destOrd="0" parTransId="{DA273443-57E8-4FB2-A598-12E164EC4FB5}" sibTransId="{50A82F6A-80A8-48E1-B116-69667DE353ED}"/>
    <dgm:cxn modelId="{41449197-F563-4EA6-87FE-D61CC56E14F3}" srcId="{328E0CD6-87A7-4D6E-8437-79770B38672A}" destId="{53904B6B-F168-43EB-99EC-2750F982E309}" srcOrd="0" destOrd="0" parTransId="{639314D5-9801-4750-A414-E64C76135B04}" sibTransId="{0163919F-9C49-4A6D-A3F3-3F8CB906EC2C}"/>
    <dgm:cxn modelId="{01B4AA10-1CB4-4CE7-AE19-6CB2A97606F9}" srcId="{328E0CD6-87A7-4D6E-8437-79770B38672A}" destId="{109C0775-285B-4826-BFE5-9B6DF8AEA9B4}" srcOrd="1" destOrd="0" parTransId="{A9F2A3AE-FCE7-423A-971A-E7C965764568}" sibTransId="{B262847F-5AA8-422D-A4D7-FE35E20113D5}"/>
    <dgm:cxn modelId="{92A45B42-A626-4A49-8402-8EBA48223576}" srcId="{328E0CD6-87A7-4D6E-8437-79770B38672A}" destId="{FB77BB0B-6B8F-4D1B-AFFE-99BC0CC5F56B}" srcOrd="2" destOrd="0" parTransId="{EB4908F2-955E-430A-A205-0C8200380D90}" sibTransId="{7C5A47DD-5B69-4ABA-8086-39A804611899}"/>
    <dgm:cxn modelId="{8B9794BD-5547-4461-95B2-B88A5053028F}" srcId="{328E0CD6-87A7-4D6E-8437-79770B38672A}" destId="{195CC293-6F17-4996-B674-3F2D089E75D8}" srcOrd="3" destOrd="0" parTransId="{70AF5B06-7F2D-405C-B22B-0AB9A0C7D46D}" sibTransId="{82FC3576-469F-4815-8FDD-BC743B5FF34B}"/>
    <dgm:cxn modelId="{19216EB4-493D-4A26-9FAE-0A3F769CBA20}" srcId="{328E0CD6-87A7-4D6E-8437-79770B38672A}" destId="{0EDAB365-F7FC-4063-A6F5-B9CD02B41B26}" srcOrd="4" destOrd="0" parTransId="{93898644-012B-41F6-94BC-85BD5FA5B9FD}" sibTransId="{93F00395-268D-4E8F-85FC-210E71674223}"/>
    <dgm:cxn modelId="{26A20658-919E-45DB-8A0F-AF20FCEDBDCD}" srcId="{328E0CD6-87A7-4D6E-8437-79770B38672A}" destId="{3721D2D5-3135-44C2-AF86-FC19D4B85FF2}" srcOrd="5" destOrd="0" parTransId="{66DC3870-258A-4A45-BCF0-68FEA4235EBF}" sibTransId="{C16CD348-578B-46F0-8032-8E74DE5651FF}"/>
    <dgm:cxn modelId="{B9FE3A95-57DE-47D7-8655-50C967EE8938}" type="presOf" srcId="{39B3E77B-2027-440B-86B9-033C330D60D3}" destId="{DF5299B8-455D-4256-8CD7-BF5A747A9851}" srcOrd="0" destOrd="0" presId="urn:microsoft.com/office/officeart/2008/layout/HorizontalMultiLevelHierarchy"/>
    <dgm:cxn modelId="{61EB90DA-1A91-4D2D-9EBF-B19F68F6A331}" type="presParOf" srcId="{DF5299B8-455D-4256-8CD7-BF5A747A9851}" destId="{2285D1A3-4956-44CA-B6E1-03C07BA89EE3}" srcOrd="0" destOrd="0" presId="urn:microsoft.com/office/officeart/2008/layout/HorizontalMultiLevelHierarchy"/>
    <dgm:cxn modelId="{E2A9AEA3-1C58-4C21-B622-3ABA3564E1A6}" type="presParOf" srcId="{2285D1A3-4956-44CA-B6E1-03C07BA89EE3}" destId="{C2F7E90F-7229-40C0-9C97-9E4DC80E7468}" srcOrd="0" destOrd="0" presId="urn:microsoft.com/office/officeart/2008/layout/HorizontalMultiLevelHierarchy"/>
    <dgm:cxn modelId="{DC41BFBD-F31A-4E0D-B132-30D8132A0729}" type="presOf" srcId="{328E0CD6-87A7-4D6E-8437-79770B38672A}" destId="{C2F7E90F-7229-40C0-9C97-9E4DC80E7468}" srcOrd="0" destOrd="0" presId="urn:microsoft.com/office/officeart/2008/layout/HorizontalMultiLevelHierarchy"/>
    <dgm:cxn modelId="{946130CE-C3D9-4853-97F7-18DA64D7B4C5}" type="presParOf" srcId="{2285D1A3-4956-44CA-B6E1-03C07BA89EE3}" destId="{BA2D7526-2A3F-4B18-830B-B24D3DE4ACD5}" srcOrd="1" destOrd="0" presId="urn:microsoft.com/office/officeart/2008/layout/HorizontalMultiLevelHierarchy"/>
    <dgm:cxn modelId="{989DAB3C-C319-434F-84CC-1CEFBA9B6F90}" type="presParOf" srcId="{BA2D7526-2A3F-4B18-830B-B24D3DE4ACD5}" destId="{48C156E8-192E-4F49-91E1-A9A5DA9CD5A8}" srcOrd="0" destOrd="1" presId="urn:microsoft.com/office/officeart/2008/layout/HorizontalMultiLevelHierarchy"/>
    <dgm:cxn modelId="{4A61ED17-A74E-41B0-B333-518AEB88863D}" type="presOf" srcId="{639314D5-9801-4750-A414-E64C76135B04}" destId="{48C156E8-192E-4F49-91E1-A9A5DA9CD5A8}" srcOrd="0" destOrd="0" presId="urn:microsoft.com/office/officeart/2008/layout/HorizontalMultiLevelHierarchy"/>
    <dgm:cxn modelId="{CF556019-37FC-4437-BF22-594CB5CC478B}" type="presParOf" srcId="{48C156E8-192E-4F49-91E1-A9A5DA9CD5A8}" destId="{A98EEA80-7716-4EF5-919D-29F2D7F18EFA}" srcOrd="0" destOrd="0" presId="urn:microsoft.com/office/officeart/2008/layout/HorizontalMultiLevelHierarchy"/>
    <dgm:cxn modelId="{AE0DB0D0-BF18-42E6-A6CA-ED9A625FA5C3}" type="presOf" srcId="{639314D5-9801-4750-A414-E64C76135B04}" destId="{A98EEA80-7716-4EF5-919D-29F2D7F18EFA}" srcOrd="1" destOrd="0" presId="urn:microsoft.com/office/officeart/2008/layout/HorizontalMultiLevelHierarchy"/>
    <dgm:cxn modelId="{9E1CAF09-AE6C-4205-A892-72826869F687}" type="presParOf" srcId="{BA2D7526-2A3F-4B18-830B-B24D3DE4ACD5}" destId="{B7EC5E83-4FAE-4B70-8239-86146C033C99}" srcOrd="1" destOrd="1" presId="urn:microsoft.com/office/officeart/2008/layout/HorizontalMultiLevelHierarchy"/>
    <dgm:cxn modelId="{89661D18-7BEF-4B82-8987-3B89F0F17FF3}" type="presParOf" srcId="{B7EC5E83-4FAE-4B70-8239-86146C033C99}" destId="{266601F5-8E80-4F99-9B1E-357398E66BB8}" srcOrd="0" destOrd="1" presId="urn:microsoft.com/office/officeart/2008/layout/HorizontalMultiLevelHierarchy"/>
    <dgm:cxn modelId="{653D8BD0-AB5E-4D55-8F7A-F3C72A884C45}" type="presOf" srcId="{53904B6B-F168-43EB-99EC-2750F982E309}" destId="{266601F5-8E80-4F99-9B1E-357398E66BB8}" srcOrd="0" destOrd="0" presId="urn:microsoft.com/office/officeart/2008/layout/HorizontalMultiLevelHierarchy"/>
    <dgm:cxn modelId="{233E4323-0DAA-4D57-9D39-F1DBF2B3B60B}" type="presParOf" srcId="{B7EC5E83-4FAE-4B70-8239-86146C033C99}" destId="{53661AE5-F642-4042-9C1B-A0063C6FA027}" srcOrd="1" destOrd="1" presId="urn:microsoft.com/office/officeart/2008/layout/HorizontalMultiLevelHierarchy"/>
    <dgm:cxn modelId="{F53FBD53-B9F5-4FEA-9106-25B48FE170FD}" type="presParOf" srcId="{BA2D7526-2A3F-4B18-830B-B24D3DE4ACD5}" destId="{62ECB9DF-A872-41C1-98FB-83ECA94D127E}" srcOrd="2" destOrd="1" presId="urn:microsoft.com/office/officeart/2008/layout/HorizontalMultiLevelHierarchy"/>
    <dgm:cxn modelId="{752E27AA-B308-4674-B5C8-C3B24CDD83EC}" type="presOf" srcId="{A9F2A3AE-FCE7-423A-971A-E7C965764568}" destId="{62ECB9DF-A872-41C1-98FB-83ECA94D127E}" srcOrd="0" destOrd="0" presId="urn:microsoft.com/office/officeart/2008/layout/HorizontalMultiLevelHierarchy"/>
    <dgm:cxn modelId="{40E251AA-6208-423F-9B34-FC5A53360466}" type="presParOf" srcId="{62ECB9DF-A872-41C1-98FB-83ECA94D127E}" destId="{FBC0F18C-0E18-4139-80EF-1E6454408146}" srcOrd="0" destOrd="2" presId="urn:microsoft.com/office/officeart/2008/layout/HorizontalMultiLevelHierarchy"/>
    <dgm:cxn modelId="{17DE7019-E95B-49E1-9521-E9BA30F0DE1A}" type="presOf" srcId="{A9F2A3AE-FCE7-423A-971A-E7C965764568}" destId="{FBC0F18C-0E18-4139-80EF-1E6454408146}" srcOrd="1" destOrd="0" presId="urn:microsoft.com/office/officeart/2008/layout/HorizontalMultiLevelHierarchy"/>
    <dgm:cxn modelId="{7D36407F-7FAD-47BC-9974-25E0AAF2CA8C}" type="presParOf" srcId="{BA2D7526-2A3F-4B18-830B-B24D3DE4ACD5}" destId="{A01C58E1-166F-48C2-AB3F-A99470997EB6}" srcOrd="3" destOrd="1" presId="urn:microsoft.com/office/officeart/2008/layout/HorizontalMultiLevelHierarchy"/>
    <dgm:cxn modelId="{A28A7D69-205E-4ADB-B881-21BAE739EF6F}" type="presParOf" srcId="{A01C58E1-166F-48C2-AB3F-A99470997EB6}" destId="{6F15DB34-1866-47F2-8D6E-AD4A271CAD11}" srcOrd="0" destOrd="3" presId="urn:microsoft.com/office/officeart/2008/layout/HorizontalMultiLevelHierarchy"/>
    <dgm:cxn modelId="{ECA00E1E-8AA7-4353-AA8A-0F3042060F10}" type="presOf" srcId="{109C0775-285B-4826-BFE5-9B6DF8AEA9B4}" destId="{6F15DB34-1866-47F2-8D6E-AD4A271CAD11}" srcOrd="0" destOrd="0" presId="urn:microsoft.com/office/officeart/2008/layout/HorizontalMultiLevelHierarchy"/>
    <dgm:cxn modelId="{9D59EBA7-9EAF-4778-86E2-0934F8D136A9}" type="presParOf" srcId="{A01C58E1-166F-48C2-AB3F-A99470997EB6}" destId="{66A4492E-20DD-48F5-9863-6E608EEF4E97}" srcOrd="1" destOrd="3" presId="urn:microsoft.com/office/officeart/2008/layout/HorizontalMultiLevelHierarchy"/>
    <dgm:cxn modelId="{4EF19BE5-91DC-48AB-A2B8-FCB61C9F0980}" type="presParOf" srcId="{BA2D7526-2A3F-4B18-830B-B24D3DE4ACD5}" destId="{119319F3-D024-4B11-AB2B-D60605981FCC}" srcOrd="4" destOrd="1" presId="urn:microsoft.com/office/officeart/2008/layout/HorizontalMultiLevelHierarchy"/>
    <dgm:cxn modelId="{420374CB-1102-4E46-90B5-AFB2A9335303}" type="presOf" srcId="{EB4908F2-955E-430A-A205-0C8200380D90}" destId="{119319F3-D024-4B11-AB2B-D60605981FCC}" srcOrd="0" destOrd="0" presId="urn:microsoft.com/office/officeart/2008/layout/HorizontalMultiLevelHierarchy"/>
    <dgm:cxn modelId="{7F795047-6406-46F6-9D10-4EEA317DA221}" type="presParOf" srcId="{119319F3-D024-4B11-AB2B-D60605981FCC}" destId="{A9872ACF-F185-46ED-883D-01D9E717D860}" srcOrd="0" destOrd="4" presId="urn:microsoft.com/office/officeart/2008/layout/HorizontalMultiLevelHierarchy"/>
    <dgm:cxn modelId="{984B02EA-F7FF-43B9-87C3-2AF4AC78DC1B}" type="presOf" srcId="{EB4908F2-955E-430A-A205-0C8200380D90}" destId="{A9872ACF-F185-46ED-883D-01D9E717D860}" srcOrd="1" destOrd="0" presId="urn:microsoft.com/office/officeart/2008/layout/HorizontalMultiLevelHierarchy"/>
    <dgm:cxn modelId="{0465A918-7C5E-4D32-8E51-ACF502449DDE}" type="presParOf" srcId="{BA2D7526-2A3F-4B18-830B-B24D3DE4ACD5}" destId="{4947EF01-212E-41F3-8F88-A8A5036838F7}" srcOrd="5" destOrd="1" presId="urn:microsoft.com/office/officeart/2008/layout/HorizontalMultiLevelHierarchy"/>
    <dgm:cxn modelId="{27EEDB6D-62E7-4608-943A-317392862E4F}" type="presParOf" srcId="{4947EF01-212E-41F3-8F88-A8A5036838F7}" destId="{B8252D29-F0FD-4B92-B55F-D2744CE3AA7F}" srcOrd="0" destOrd="5" presId="urn:microsoft.com/office/officeart/2008/layout/HorizontalMultiLevelHierarchy"/>
    <dgm:cxn modelId="{2DF0EDAE-A764-4A63-B23F-AD26A3935254}" type="presOf" srcId="{FB77BB0B-6B8F-4D1B-AFFE-99BC0CC5F56B}" destId="{B8252D29-F0FD-4B92-B55F-D2744CE3AA7F}" srcOrd="0" destOrd="0" presId="urn:microsoft.com/office/officeart/2008/layout/HorizontalMultiLevelHierarchy"/>
    <dgm:cxn modelId="{9CFB1B1E-9A79-4801-9104-686728B9D9C3}" type="presParOf" srcId="{4947EF01-212E-41F3-8F88-A8A5036838F7}" destId="{78DFCB1C-8082-4767-97EA-4C3CDE1E928E}" srcOrd="1" destOrd="5" presId="urn:microsoft.com/office/officeart/2008/layout/HorizontalMultiLevelHierarchy"/>
    <dgm:cxn modelId="{90E36F77-04F8-4940-8C21-6F36E765C8B7}" type="presParOf" srcId="{BA2D7526-2A3F-4B18-830B-B24D3DE4ACD5}" destId="{ED35F6D8-361F-460A-9C63-3939CC292E88}" srcOrd="6" destOrd="1" presId="urn:microsoft.com/office/officeart/2008/layout/HorizontalMultiLevelHierarchy"/>
    <dgm:cxn modelId="{364C4FE9-8F9E-42EA-BC89-F2CE63798231}" type="presOf" srcId="{70AF5B06-7F2D-405C-B22B-0AB9A0C7D46D}" destId="{ED35F6D8-361F-460A-9C63-3939CC292E88}" srcOrd="0" destOrd="0" presId="urn:microsoft.com/office/officeart/2008/layout/HorizontalMultiLevelHierarchy"/>
    <dgm:cxn modelId="{F472C4DE-E303-446F-AFA8-2ADCA2729B3E}" type="presParOf" srcId="{ED35F6D8-361F-460A-9C63-3939CC292E88}" destId="{74143E42-B39E-4536-9A8B-2FA3715DFCFD}" srcOrd="0" destOrd="6" presId="urn:microsoft.com/office/officeart/2008/layout/HorizontalMultiLevelHierarchy"/>
    <dgm:cxn modelId="{ECCED46D-C781-4C6B-AA26-49CF9EB6DED3}" type="presOf" srcId="{70AF5B06-7F2D-405C-B22B-0AB9A0C7D46D}" destId="{74143E42-B39E-4536-9A8B-2FA3715DFCFD}" srcOrd="1" destOrd="0" presId="urn:microsoft.com/office/officeart/2008/layout/HorizontalMultiLevelHierarchy"/>
    <dgm:cxn modelId="{08E205AE-5EE7-4A11-9025-D1D4E7358836}" type="presParOf" srcId="{BA2D7526-2A3F-4B18-830B-B24D3DE4ACD5}" destId="{3B303666-E747-4885-BB3F-A6994FB4F257}" srcOrd="7" destOrd="1" presId="urn:microsoft.com/office/officeart/2008/layout/HorizontalMultiLevelHierarchy"/>
    <dgm:cxn modelId="{3C5ADEF3-7201-4E92-848A-6BBD6FE6ADAA}" type="presParOf" srcId="{3B303666-E747-4885-BB3F-A6994FB4F257}" destId="{5D884F09-CC8F-489D-B9F8-25103669FAB2}" srcOrd="0" destOrd="7" presId="urn:microsoft.com/office/officeart/2008/layout/HorizontalMultiLevelHierarchy"/>
    <dgm:cxn modelId="{61E089C4-B84A-4272-B89D-2D06DF03707F}" type="presOf" srcId="{195CC293-6F17-4996-B674-3F2D089E75D8}" destId="{5D884F09-CC8F-489D-B9F8-25103669FAB2}" srcOrd="0" destOrd="0" presId="urn:microsoft.com/office/officeart/2008/layout/HorizontalMultiLevelHierarchy"/>
    <dgm:cxn modelId="{CA8A4856-F656-4A69-BBC6-3DEF2AF6F58F}" type="presParOf" srcId="{3B303666-E747-4885-BB3F-A6994FB4F257}" destId="{BCB6101D-AE81-46AF-99BE-2E31725F746D}" srcOrd="1" destOrd="7" presId="urn:microsoft.com/office/officeart/2008/layout/HorizontalMultiLevelHierarchy"/>
    <dgm:cxn modelId="{F0C94DE3-F24B-4F5F-80C8-D2B7F56639A9}" type="presParOf" srcId="{BA2D7526-2A3F-4B18-830B-B24D3DE4ACD5}" destId="{DFA05F6B-3EF7-49D8-B862-91986B6BB89B}" srcOrd="8" destOrd="1" presId="urn:microsoft.com/office/officeart/2008/layout/HorizontalMultiLevelHierarchy"/>
    <dgm:cxn modelId="{DB39745C-F777-4D80-B2D7-F4CB5DC8ABF3}" type="presOf" srcId="{93898644-012B-41F6-94BC-85BD5FA5B9FD}" destId="{DFA05F6B-3EF7-49D8-B862-91986B6BB89B}" srcOrd="0" destOrd="0" presId="urn:microsoft.com/office/officeart/2008/layout/HorizontalMultiLevelHierarchy"/>
    <dgm:cxn modelId="{B4328615-4E9A-4ACA-8FBE-F70B55D0F987}" type="presParOf" srcId="{DFA05F6B-3EF7-49D8-B862-91986B6BB89B}" destId="{7C3501DE-DE08-4304-8773-3EA96AB79527}" srcOrd="0" destOrd="8" presId="urn:microsoft.com/office/officeart/2008/layout/HorizontalMultiLevelHierarchy"/>
    <dgm:cxn modelId="{7F5E3AF5-22BA-45F4-9DA5-9F0F8096EB60}" type="presOf" srcId="{93898644-012B-41F6-94BC-85BD5FA5B9FD}" destId="{7C3501DE-DE08-4304-8773-3EA96AB79527}" srcOrd="1" destOrd="0" presId="urn:microsoft.com/office/officeart/2008/layout/HorizontalMultiLevelHierarchy"/>
    <dgm:cxn modelId="{C91D4EA9-B354-4741-9B57-765ADB250D9E}" type="presParOf" srcId="{BA2D7526-2A3F-4B18-830B-B24D3DE4ACD5}" destId="{DE6BBB46-F92D-41B3-80B8-EE2FFDBE207B}" srcOrd="9" destOrd="1" presId="urn:microsoft.com/office/officeart/2008/layout/HorizontalMultiLevelHierarchy"/>
    <dgm:cxn modelId="{43229DB7-A93C-46ED-908A-11ADD5C91891}" type="presParOf" srcId="{DE6BBB46-F92D-41B3-80B8-EE2FFDBE207B}" destId="{C45F52FE-5E54-48A8-B5C2-1ACB5FEACCE0}" srcOrd="0" destOrd="9" presId="urn:microsoft.com/office/officeart/2008/layout/HorizontalMultiLevelHierarchy"/>
    <dgm:cxn modelId="{2F1AD9AD-763E-442D-894B-B15A5D68AF6D}" type="presOf" srcId="{0EDAB365-F7FC-4063-A6F5-B9CD02B41B26}" destId="{C45F52FE-5E54-48A8-B5C2-1ACB5FEACCE0}" srcOrd="0" destOrd="0" presId="urn:microsoft.com/office/officeart/2008/layout/HorizontalMultiLevelHierarchy"/>
    <dgm:cxn modelId="{0468628D-F375-4CB3-B963-C7B82E93F063}" type="presParOf" srcId="{DE6BBB46-F92D-41B3-80B8-EE2FFDBE207B}" destId="{87B3D724-9EA2-4E87-BDEC-7A7EB0A175B1}" srcOrd="1" destOrd="9" presId="urn:microsoft.com/office/officeart/2008/layout/HorizontalMultiLevelHierarchy"/>
    <dgm:cxn modelId="{32593959-A450-42DC-B93A-93D92A7C0041}" type="presParOf" srcId="{BA2D7526-2A3F-4B18-830B-B24D3DE4ACD5}" destId="{845AD1EC-CA65-493B-B038-EF80C0A160C6}" srcOrd="10" destOrd="1" presId="urn:microsoft.com/office/officeart/2008/layout/HorizontalMultiLevelHierarchy"/>
    <dgm:cxn modelId="{EBD8448C-1E2B-4DDE-97C7-3A2128862C1E}" type="presOf" srcId="{66DC3870-258A-4A45-BCF0-68FEA4235EBF}" destId="{845AD1EC-CA65-493B-B038-EF80C0A160C6}" srcOrd="0" destOrd="0" presId="urn:microsoft.com/office/officeart/2008/layout/HorizontalMultiLevelHierarchy"/>
    <dgm:cxn modelId="{FB5B6124-D814-46AB-8FD2-93E11BA758DE}" type="presParOf" srcId="{845AD1EC-CA65-493B-B038-EF80C0A160C6}" destId="{3EBDFF99-80AB-4AEC-B5A0-C75D42ACCB56}" srcOrd="0" destOrd="10" presId="urn:microsoft.com/office/officeart/2008/layout/HorizontalMultiLevelHierarchy"/>
    <dgm:cxn modelId="{9DFE2B14-BC5F-492B-8B18-10DEC85F492C}" type="presOf" srcId="{66DC3870-258A-4A45-BCF0-68FEA4235EBF}" destId="{3EBDFF99-80AB-4AEC-B5A0-C75D42ACCB56}" srcOrd="1" destOrd="0" presId="urn:microsoft.com/office/officeart/2008/layout/HorizontalMultiLevelHierarchy"/>
    <dgm:cxn modelId="{ACE42243-68C6-4E63-8BBD-1432C6CF81B0}" type="presParOf" srcId="{BA2D7526-2A3F-4B18-830B-B24D3DE4ACD5}" destId="{6CB3F960-48FB-4B11-9047-67540C772D52}" srcOrd="11" destOrd="1" presId="urn:microsoft.com/office/officeart/2008/layout/HorizontalMultiLevelHierarchy"/>
    <dgm:cxn modelId="{12846537-39E2-4736-A809-FF71EA65219B}" type="presParOf" srcId="{6CB3F960-48FB-4B11-9047-67540C772D52}" destId="{B3501007-F779-427E-9EFF-B6855C820ABF}" srcOrd="0" destOrd="11" presId="urn:microsoft.com/office/officeart/2008/layout/HorizontalMultiLevelHierarchy"/>
    <dgm:cxn modelId="{4B992D4D-1D8F-4128-99EF-6E07687A210A}" type="presOf" srcId="{3721D2D5-3135-44C2-AF86-FC19D4B85FF2}" destId="{B3501007-F779-427E-9EFF-B6855C820ABF}" srcOrd="0" destOrd="0" presId="urn:microsoft.com/office/officeart/2008/layout/HorizontalMultiLevelHierarchy"/>
    <dgm:cxn modelId="{D9C23BA6-826B-45D5-A432-DEBFC525D6C5}" type="presParOf" srcId="{6CB3F960-48FB-4B11-9047-67540C772D52}" destId="{E563606D-7CC6-4505-B18D-A3CCA1D70100}" srcOrd="1" destOrd="11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82155" cy="4348480"/>
        <a:chOff x="0" y="0"/>
        <a:chExt cx="7082155" cy="4348480"/>
      </a:xfrm>
    </dsp:grpSpPr>
    <dsp:sp modelId="{6471F79D-FBB2-4594-A9EF-DBD279D30AEF}">
      <dsp:nvSpPr>
        <dsp:cNvPr id="3" name="圆角矩形 2"/>
        <dsp:cNvSpPr/>
      </dsp:nvSpPr>
      <dsp:spPr bwMode="white">
        <a:xfrm>
          <a:off x="0" y="1689628"/>
          <a:ext cx="1491281" cy="96922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现代控制</a:t>
          </a:r>
          <a:endParaRPr lang="en-US" altLang="zh-CN" sz="2400" b="1" dirty="0">
            <a:solidFill>
              <a:srgbClr val="C00000"/>
            </a:solidFill>
            <a:effectLst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理论</a:t>
          </a:r>
          <a:endParaRPr lang="zh-CN" altLang="en-US" sz="2400" b="1" dirty="0">
            <a:solidFill>
              <a:srgbClr val="C00000"/>
            </a:solidFill>
            <a:effectLst/>
          </a:endParaRPr>
        </a:p>
      </dsp:txBody>
      <dsp:txXfrm>
        <a:off x="0" y="1689628"/>
        <a:ext cx="1491281" cy="969223"/>
      </dsp:txXfrm>
    </dsp:sp>
    <dsp:sp modelId="{28B59396-D7D3-4025-B278-9C3F36683CB3}">
      <dsp:nvSpPr>
        <dsp:cNvPr id="6" name="任意多边形 5"/>
        <dsp:cNvSpPr/>
      </dsp:nvSpPr>
      <dsp:spPr bwMode="white">
        <a:xfrm>
          <a:off x="1359575" y="1943518"/>
          <a:ext cx="513531" cy="12942"/>
        </a:xfrm>
        <a:custGeom>
          <a:avLst/>
          <a:gdLst/>
          <a:ahLst/>
          <a:cxnLst/>
          <a:pathLst>
            <a:path w="809" h="20">
              <a:moveTo>
                <a:pt x="207" y="363"/>
              </a:moveTo>
              <a:lnTo>
                <a:pt x="601" y="-343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1359575" y="1943518"/>
        <a:ext cx="513531" cy="12942"/>
      </dsp:txXfrm>
    </dsp:sp>
    <dsp:sp modelId="{92F048A2-F35F-4E8E-BEBF-1FF480A6641C}">
      <dsp:nvSpPr>
        <dsp:cNvPr id="7" name="圆角矩形 6"/>
        <dsp:cNvSpPr/>
      </dsp:nvSpPr>
      <dsp:spPr bwMode="white">
        <a:xfrm>
          <a:off x="1741401" y="1371771"/>
          <a:ext cx="5340754" cy="707935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C00000"/>
              </a:solidFill>
              <a:effectLst/>
            </a:rPr>
            <a:t>第</a:t>
          </a:r>
          <a:r>
            <a:rPr lang="en-US" altLang="zh-CN" sz="2800" b="1" kern="1200" dirty="0">
              <a:solidFill>
                <a:srgbClr val="C00000"/>
              </a:solidFill>
              <a:effectLst/>
            </a:rPr>
            <a:t>3</a:t>
          </a:r>
          <a:r>
            <a:rPr lang="zh-CN" altLang="en-US" sz="2800" b="1" kern="1200" dirty="0">
              <a:solidFill>
                <a:srgbClr val="C00000"/>
              </a:solidFill>
              <a:effectLst/>
            </a:rPr>
            <a:t>章</a:t>
          </a:r>
          <a:r>
            <a:rPr lang="en-US" altLang="zh-CN" sz="2800" b="1" kern="1200" dirty="0">
              <a:solidFill>
                <a:srgbClr val="C00000"/>
              </a:solidFill>
              <a:effectLst/>
            </a:rPr>
            <a:t> </a:t>
          </a:r>
          <a:r>
            <a:rPr lang="zh-CN" sz="28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线性系统的状态空间综合</a:t>
          </a:r>
          <a:endParaRPr lang="zh-CN" altLang="en-US" sz="28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1741401" y="1371771"/>
        <a:ext cx="5340754" cy="707935"/>
      </dsp:txXfrm>
    </dsp:sp>
    <dsp:sp modelId="{2ADA5FDE-150D-41D3-8B55-D3334A8B6B52}">
      <dsp:nvSpPr>
        <dsp:cNvPr id="8" name="任意多边形 7"/>
        <dsp:cNvSpPr/>
      </dsp:nvSpPr>
      <dsp:spPr bwMode="white">
        <a:xfrm>
          <a:off x="1359860" y="2391694"/>
          <a:ext cx="512962" cy="12942"/>
        </a:xfrm>
        <a:custGeom>
          <a:avLst/>
          <a:gdLst/>
          <a:ahLst/>
          <a:cxnLst/>
          <a:pathLst>
            <a:path w="808" h="20">
              <a:moveTo>
                <a:pt x="207" y="-342"/>
              </a:moveTo>
              <a:lnTo>
                <a:pt x="601" y="363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1359860" y="2391694"/>
        <a:ext cx="512962" cy="12942"/>
      </dsp:txXfrm>
    </dsp:sp>
    <dsp:sp modelId="{65599773-A783-47E7-AD1E-2F9ABD82AD68}">
      <dsp:nvSpPr>
        <dsp:cNvPr id="9" name="圆角矩形 8"/>
        <dsp:cNvSpPr/>
      </dsp:nvSpPr>
      <dsp:spPr bwMode="white">
        <a:xfrm>
          <a:off x="1741401" y="2197037"/>
          <a:ext cx="5264798" cy="850106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第</a:t>
          </a:r>
          <a:r>
            <a:rPr lang="en-US" alt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4</a:t>
          </a:r>
          <a:r>
            <a:rPr lang="zh-CN" altLang="en-US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章</a:t>
          </a:r>
          <a:r>
            <a:rPr lang="en-US" alt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 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李雅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普</a:t>
          </a:r>
          <a:r>
            <a:rPr lang="zh-CN" sz="28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诺夫稳定性分析</a:t>
          </a:r>
          <a:endParaRPr lang="zh-CN" altLang="en-US" sz="28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1741401" y="2197037"/>
        <a:ext cx="5264798" cy="850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57290" cy="3778250"/>
        <a:chOff x="0" y="0"/>
        <a:chExt cx="6257290" cy="3778250"/>
      </a:xfrm>
    </dsp:grpSpPr>
    <dsp:sp modelId="{6471F79D-FBB2-4594-A9EF-DBD279D30AEF}">
      <dsp:nvSpPr>
        <dsp:cNvPr id="3" name="圆角矩形 2"/>
        <dsp:cNvSpPr/>
      </dsp:nvSpPr>
      <dsp:spPr bwMode="white">
        <a:xfrm>
          <a:off x="0" y="1403853"/>
          <a:ext cx="1443282" cy="1135967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自动</a:t>
          </a:r>
          <a:r>
            <a:rPr lang="zh-CN" altLang="en-US" sz="2400" b="1" dirty="0">
              <a:solidFill>
                <a:srgbClr val="C00000"/>
              </a:solidFill>
              <a:effectLst/>
            </a:rPr>
            <a:t>控制</a:t>
          </a:r>
          <a:endParaRPr lang="zh-CN" altLang="en-US" sz="2400" b="1" dirty="0">
            <a:solidFill>
              <a:srgbClr val="C00000"/>
            </a:solidFill>
            <a:effectLst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C00000"/>
              </a:solidFill>
              <a:effectLst/>
            </a:rPr>
            <a:t>原理</a:t>
          </a:r>
          <a:endParaRPr lang="zh-CN" altLang="en-US" sz="2400" b="1" dirty="0">
            <a:solidFill>
              <a:srgbClr val="C00000"/>
            </a:solidFill>
            <a:effectLst/>
          </a:endParaRPr>
        </a:p>
      </dsp:txBody>
      <dsp:txXfrm>
        <a:off x="0" y="1403853"/>
        <a:ext cx="1443282" cy="1135967"/>
      </dsp:txXfrm>
    </dsp:sp>
    <dsp:sp modelId="{28B59396-D7D3-4025-B278-9C3F36683CB3}">
      <dsp:nvSpPr>
        <dsp:cNvPr id="4" name="任意多边形 3"/>
        <dsp:cNvSpPr/>
      </dsp:nvSpPr>
      <dsp:spPr bwMode="white">
        <a:xfrm>
          <a:off x="1363616" y="1749894"/>
          <a:ext cx="623389" cy="27635"/>
        </a:xfrm>
        <a:custGeom>
          <a:avLst/>
          <a:gdLst/>
          <a:ahLst/>
          <a:cxnLst/>
          <a:pathLst>
            <a:path w="982" h="44">
              <a:moveTo>
                <a:pt x="125" y="350"/>
              </a:moveTo>
              <a:lnTo>
                <a:pt x="856" y="-306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1363616" y="1749894"/>
        <a:ext cx="623389" cy="27635"/>
      </dsp:txXfrm>
    </dsp:sp>
    <dsp:sp modelId="{92F048A2-F35F-4E8E-BEBF-1FF480A6641C}">
      <dsp:nvSpPr>
        <dsp:cNvPr id="5" name="圆角矩形 4"/>
        <dsp:cNvSpPr/>
      </dsp:nvSpPr>
      <dsp:spPr bwMode="white">
        <a:xfrm>
          <a:off x="1907338" y="1265550"/>
          <a:ext cx="3916257" cy="58006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8415" tIns="18415" rIns="18415" bIns="1841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>
              <a:solidFill>
                <a:srgbClr val="C00000"/>
              </a:solidFill>
              <a:effectLst/>
            </a:rPr>
            <a:t>第</a:t>
          </a:r>
          <a:r>
            <a:rPr lang="en-US" altLang="zh-CN" sz="2900" b="1" kern="1200" dirty="0">
              <a:solidFill>
                <a:srgbClr val="C00000"/>
              </a:solidFill>
              <a:effectLst/>
            </a:rPr>
            <a:t>1</a:t>
          </a:r>
          <a:r>
            <a:rPr lang="zh-CN" altLang="en-US" sz="2900" b="1" kern="1200" dirty="0">
              <a:solidFill>
                <a:srgbClr val="C00000"/>
              </a:solidFill>
              <a:effectLst/>
            </a:rPr>
            <a:t>章</a:t>
          </a:r>
          <a:r>
            <a:rPr lang="en-US" altLang="zh-CN" sz="2900" b="1" kern="1200" dirty="0">
              <a:solidFill>
                <a:srgbClr val="C00000"/>
              </a:solidFill>
              <a:effectLst/>
            </a:rPr>
            <a:t> </a:t>
          </a:r>
          <a:r>
            <a:rPr lang="zh-CN" sz="30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根轨迹</a:t>
          </a:r>
          <a:r>
            <a:rPr lang="zh-CN" sz="3000" b="1" kern="12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法</a:t>
          </a:r>
          <a:endParaRPr lang="zh-CN" sz="3000" b="1" kern="1200" dirty="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1907338" y="1265550"/>
        <a:ext cx="3916257" cy="580069"/>
      </dsp:txXfrm>
    </dsp:sp>
    <dsp:sp modelId="{2ADA5FDE-150D-41D3-8B55-D3334A8B6B52}">
      <dsp:nvSpPr>
        <dsp:cNvPr id="6" name="任意多边形 5"/>
        <dsp:cNvSpPr/>
      </dsp:nvSpPr>
      <dsp:spPr bwMode="white">
        <a:xfrm>
          <a:off x="1374938" y="2148772"/>
          <a:ext cx="600745" cy="27635"/>
        </a:xfrm>
        <a:custGeom>
          <a:avLst/>
          <a:gdLst/>
          <a:ahLst/>
          <a:cxnLst/>
          <a:pathLst>
            <a:path w="946" h="44">
              <a:moveTo>
                <a:pt x="108" y="-279"/>
              </a:moveTo>
              <a:lnTo>
                <a:pt x="838" y="322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1374938" y="2148772"/>
        <a:ext cx="600745" cy="27635"/>
      </dsp:txXfrm>
    </dsp:sp>
    <dsp:sp modelId="{65599773-A783-47E7-AD1E-2F9ABD82AD68}">
      <dsp:nvSpPr>
        <dsp:cNvPr id="7" name="圆角矩形 6"/>
        <dsp:cNvSpPr/>
      </dsp:nvSpPr>
      <dsp:spPr bwMode="white">
        <a:xfrm>
          <a:off x="1907338" y="2063308"/>
          <a:ext cx="4349952" cy="58006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050" tIns="19050" rIns="19050" bIns="190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第</a:t>
          </a:r>
          <a:r>
            <a:rPr lang="en-US" alt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2</a:t>
          </a:r>
          <a:r>
            <a:rPr lang="zh-CN" altLang="en-US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章</a:t>
          </a:r>
          <a:r>
            <a:rPr lang="en-US" alt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 </a:t>
          </a:r>
          <a:r>
            <a:rPr 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非线性</a:t>
          </a:r>
          <a:r>
            <a:rPr lang="zh-CN" sz="3000" b="1" kern="12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控制系统</a:t>
          </a:r>
          <a:endParaRPr lang="zh-CN" sz="3000" b="1" kern="1200">
            <a:solidFill>
              <a:srgbClr val="C00000"/>
            </a:solidFill>
            <a:effectLst/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1907338" y="2063308"/>
        <a:ext cx="4349952" cy="580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22790" cy="5693410"/>
        <a:chOff x="0" y="0"/>
        <a:chExt cx="9622790" cy="5693410"/>
      </a:xfrm>
    </dsp:grpSpPr>
    <dsp:sp modelId="{48C156E8-192E-4F49-91E1-A9A5DA9CD5A8}">
      <dsp:nvSpPr>
        <dsp:cNvPr id="4" name="任意多边形 3"/>
        <dsp:cNvSpPr/>
      </dsp:nvSpPr>
      <dsp:spPr bwMode="white">
        <a:xfrm>
          <a:off x="2639459" y="628977"/>
          <a:ext cx="512322" cy="2217728"/>
        </a:xfrm>
        <a:custGeom>
          <a:avLst/>
          <a:gdLst/>
          <a:ahLst/>
          <a:cxnLst/>
          <a:pathLst>
            <a:path w="807" h="3492">
              <a:moveTo>
                <a:pt x="0" y="3492"/>
              </a:moveTo>
              <a:lnTo>
                <a:pt x="403" y="3492"/>
              </a:lnTo>
              <a:lnTo>
                <a:pt x="403" y="0"/>
              </a:lnTo>
              <a:lnTo>
                <a:pt x="807" y="0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628977"/>
        <a:ext cx="512322" cy="2217728"/>
      </dsp:txXfrm>
    </dsp:sp>
    <dsp:sp modelId="{62ECB9DF-A872-41C1-98FB-83ECA94D127E}">
      <dsp:nvSpPr>
        <dsp:cNvPr id="6" name="任意多边形 5"/>
        <dsp:cNvSpPr/>
      </dsp:nvSpPr>
      <dsp:spPr bwMode="white">
        <a:xfrm>
          <a:off x="2639459" y="1559468"/>
          <a:ext cx="515155" cy="1287237"/>
        </a:xfrm>
        <a:custGeom>
          <a:avLst/>
          <a:gdLst/>
          <a:ahLst/>
          <a:cxnLst/>
          <a:pathLst>
            <a:path w="811" h="2027">
              <a:moveTo>
                <a:pt x="0" y="2027"/>
              </a:moveTo>
              <a:lnTo>
                <a:pt x="406" y="2027"/>
              </a:lnTo>
              <a:lnTo>
                <a:pt x="406" y="0"/>
              </a:lnTo>
              <a:lnTo>
                <a:pt x="811" y="0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1559468"/>
        <a:ext cx="515155" cy="1287237"/>
      </dsp:txXfrm>
    </dsp:sp>
    <dsp:sp modelId="{119319F3-D024-4B11-AB2B-D60605981FCC}">
      <dsp:nvSpPr>
        <dsp:cNvPr id="8" name="任意多边形 7"/>
        <dsp:cNvSpPr/>
      </dsp:nvSpPr>
      <dsp:spPr bwMode="white">
        <a:xfrm>
          <a:off x="2639459" y="2541091"/>
          <a:ext cx="515155" cy="305614"/>
        </a:xfrm>
        <a:custGeom>
          <a:avLst/>
          <a:gdLst/>
          <a:ahLst/>
          <a:cxnLst/>
          <a:pathLst>
            <a:path w="811" h="481">
              <a:moveTo>
                <a:pt x="0" y="481"/>
              </a:moveTo>
              <a:lnTo>
                <a:pt x="406" y="481"/>
              </a:lnTo>
              <a:lnTo>
                <a:pt x="406" y="0"/>
              </a:lnTo>
              <a:lnTo>
                <a:pt x="811" y="0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2541091"/>
        <a:ext cx="515155" cy="305614"/>
      </dsp:txXfrm>
    </dsp:sp>
    <dsp:sp modelId="{ED35F6D8-361F-460A-9C63-3939CC292E88}">
      <dsp:nvSpPr>
        <dsp:cNvPr id="10" name="任意多边形 9"/>
        <dsp:cNvSpPr/>
      </dsp:nvSpPr>
      <dsp:spPr bwMode="white">
        <a:xfrm>
          <a:off x="2639459" y="2846705"/>
          <a:ext cx="515155" cy="614276"/>
        </a:xfrm>
        <a:custGeom>
          <a:avLst/>
          <a:gdLst/>
          <a:ahLst/>
          <a:cxnLst/>
          <a:pathLst>
            <a:path w="811" h="967">
              <a:moveTo>
                <a:pt x="0" y="0"/>
              </a:moveTo>
              <a:lnTo>
                <a:pt x="406" y="0"/>
              </a:lnTo>
              <a:lnTo>
                <a:pt x="406" y="967"/>
              </a:lnTo>
              <a:lnTo>
                <a:pt x="811" y="967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2846705"/>
        <a:ext cx="515155" cy="614276"/>
      </dsp:txXfrm>
    </dsp:sp>
    <dsp:sp modelId="{DFA05F6B-3EF7-49D8-B862-91986B6BB89B}">
      <dsp:nvSpPr>
        <dsp:cNvPr id="12" name="任意多边形 11"/>
        <dsp:cNvSpPr/>
      </dsp:nvSpPr>
      <dsp:spPr bwMode="white">
        <a:xfrm>
          <a:off x="2639459" y="2846705"/>
          <a:ext cx="515155" cy="1507709"/>
        </a:xfrm>
        <a:custGeom>
          <a:avLst/>
          <a:gdLst/>
          <a:ahLst/>
          <a:cxnLst/>
          <a:pathLst>
            <a:path w="811" h="2374">
              <a:moveTo>
                <a:pt x="0" y="0"/>
              </a:moveTo>
              <a:lnTo>
                <a:pt x="406" y="0"/>
              </a:lnTo>
              <a:lnTo>
                <a:pt x="406" y="2374"/>
              </a:lnTo>
              <a:lnTo>
                <a:pt x="811" y="2374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2846705"/>
        <a:ext cx="515155" cy="1507709"/>
      </dsp:txXfrm>
    </dsp:sp>
    <dsp:sp modelId="{845AD1EC-CA65-493B-B038-EF80C0A160C6}">
      <dsp:nvSpPr>
        <dsp:cNvPr id="14" name="任意多边形 13"/>
        <dsp:cNvSpPr/>
      </dsp:nvSpPr>
      <dsp:spPr bwMode="white">
        <a:xfrm>
          <a:off x="2639459" y="2846705"/>
          <a:ext cx="515155" cy="2454056"/>
        </a:xfrm>
        <a:custGeom>
          <a:avLst/>
          <a:gdLst/>
          <a:ahLst/>
          <a:cxnLst/>
          <a:pathLst>
            <a:path w="811" h="3865">
              <a:moveTo>
                <a:pt x="0" y="0"/>
              </a:moveTo>
              <a:lnTo>
                <a:pt x="406" y="0"/>
              </a:lnTo>
              <a:lnTo>
                <a:pt x="406" y="3865"/>
              </a:lnTo>
              <a:lnTo>
                <a:pt x="811" y="3865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b="1">
            <a:solidFill>
              <a:srgbClr val="C00000"/>
            </a:solidFill>
            <a:effectLst/>
          </a:endParaRPr>
        </a:p>
      </dsp:txBody>
      <dsp:txXfrm>
        <a:off x="2639459" y="2846705"/>
        <a:ext cx="515155" cy="2454056"/>
      </dsp:txXfrm>
    </dsp:sp>
    <dsp:sp modelId="{C2F7E90F-7229-40C0-9C97-9E4DC80E7468}">
      <dsp:nvSpPr>
        <dsp:cNvPr id="3" name="矩形 2"/>
        <dsp:cNvSpPr/>
      </dsp:nvSpPr>
      <dsp:spPr bwMode="white">
        <a:xfrm rot="16200000">
          <a:off x="-43863" y="2454056"/>
          <a:ext cx="458134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vert" lIns="26670" tIns="26670" rIns="26670" bIns="2667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C00000"/>
              </a:solidFill>
              <a:effectLst/>
            </a:rPr>
            <a:t>计算机控制理论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 rot="16200000">
        <a:off x="-43863" y="2454056"/>
        <a:ext cx="4581345" cy="785298"/>
      </dsp:txXfrm>
    </dsp:sp>
    <dsp:sp modelId="{266601F5-8E80-4F99-9B1E-357398E66BB8}">
      <dsp:nvSpPr>
        <dsp:cNvPr id="5" name="矩形 4"/>
        <dsp:cNvSpPr/>
      </dsp:nvSpPr>
      <dsp:spPr bwMode="white">
        <a:xfrm>
          <a:off x="3151781" y="236328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</a:rPr>
            <a:t>第</a:t>
          </a:r>
          <a:r>
            <a:rPr lang="en-US" altLang="zh-CN" b="1">
              <a:solidFill>
                <a:srgbClr val="C00000"/>
              </a:solidFill>
              <a:effectLst/>
            </a:rPr>
            <a:t>1</a:t>
          </a:r>
          <a:r>
            <a:rPr lang="zh-CN" altLang="en-US" b="1">
              <a:solidFill>
                <a:srgbClr val="C00000"/>
              </a:solidFill>
              <a:effectLst/>
            </a:rPr>
            <a:t>章 </a:t>
          </a:r>
          <a:r>
            <a:rPr lang="zh-CN" b="1">
              <a:solidFill>
                <a:srgbClr val="C00000"/>
              </a:solidFill>
              <a:effectLst/>
            </a:rPr>
            <a:t>概述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>
        <a:off x="3151781" y="236328"/>
        <a:ext cx="4614015" cy="785298"/>
      </dsp:txXfrm>
    </dsp:sp>
    <dsp:sp modelId="{6F15DB34-1866-47F2-8D6E-AD4A271CAD11}">
      <dsp:nvSpPr>
        <dsp:cNvPr id="7" name="矩形 6"/>
        <dsp:cNvSpPr/>
      </dsp:nvSpPr>
      <dsp:spPr bwMode="white">
        <a:xfrm>
          <a:off x="3154614" y="1166819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2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采样过程与信号重构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>
        <a:off x="3154614" y="1166819"/>
        <a:ext cx="4614015" cy="785298"/>
      </dsp:txXfrm>
    </dsp:sp>
    <dsp:sp modelId="{B8252D29-F0FD-4B92-B55F-D2744CE3AA7F}">
      <dsp:nvSpPr>
        <dsp:cNvPr id="9" name="矩形 8"/>
        <dsp:cNvSpPr/>
      </dsp:nvSpPr>
      <dsp:spPr bwMode="white">
        <a:xfrm>
          <a:off x="3154614" y="2148442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3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线性离散系统的数学描述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>
        <a:off x="3154614" y="2148442"/>
        <a:ext cx="4614015" cy="785298"/>
      </dsp:txXfrm>
    </dsp:sp>
    <dsp:sp modelId="{5D884F09-CC8F-489D-B9F8-25103669FAB2}">
      <dsp:nvSpPr>
        <dsp:cNvPr id="11" name="矩形 10"/>
        <dsp:cNvSpPr/>
      </dsp:nvSpPr>
      <dsp:spPr bwMode="white">
        <a:xfrm>
          <a:off x="3154614" y="3068332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sz="2400" b="1">
              <a:solidFill>
                <a:srgbClr val="C00000"/>
              </a:solidFill>
              <a:effectLst/>
              <a:sym typeface="+mn-ea"/>
            </a:rPr>
            <a:t>4</a:t>
          </a:r>
          <a:r>
            <a:rPr lang="zh-CN" altLang="en-US" sz="2400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sz="2400" b="1">
              <a:solidFill>
                <a:srgbClr val="C00000"/>
              </a:solidFill>
              <a:effectLst/>
            </a:rPr>
            <a:t> </a:t>
          </a:r>
          <a:r>
            <a:rPr lang="zh-CN" sz="2400" b="1">
              <a:solidFill>
                <a:srgbClr val="C00000"/>
              </a:solidFill>
              <a:effectLst/>
            </a:rPr>
            <a:t>计算机控制系统的建模与分析</a:t>
          </a:r>
          <a:endParaRPr lang="zh-CN" altLang="en-US" sz="2400" b="1" dirty="0">
            <a:solidFill>
              <a:srgbClr val="C00000"/>
            </a:solidFill>
            <a:effectLst/>
          </a:endParaRPr>
        </a:p>
      </dsp:txBody>
      <dsp:txXfrm>
        <a:off x="3154614" y="3068332"/>
        <a:ext cx="4614015" cy="785298"/>
      </dsp:txXfrm>
    </dsp:sp>
    <dsp:sp modelId="{C45F52FE-5E54-48A8-B5C2-1ACB5FEACCE0}">
      <dsp:nvSpPr>
        <dsp:cNvPr id="13" name="矩形 12"/>
        <dsp:cNvSpPr/>
      </dsp:nvSpPr>
      <dsp:spPr bwMode="white">
        <a:xfrm>
          <a:off x="3154614" y="3961765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C00000"/>
              </a:solidFill>
              <a:effectLst/>
              <a:sym typeface="+mn-ea"/>
            </a:rPr>
            <a:t>第</a:t>
          </a:r>
          <a:r>
            <a:rPr lang="en-US" altLang="zh-CN" b="1">
              <a:solidFill>
                <a:srgbClr val="C00000"/>
              </a:solidFill>
              <a:effectLst/>
              <a:sym typeface="+mn-ea"/>
            </a:rPr>
            <a:t>5</a:t>
          </a:r>
          <a:r>
            <a:rPr lang="zh-CN" altLang="en-US" b="1">
              <a:solidFill>
                <a:srgbClr val="C00000"/>
              </a:solidFill>
              <a:effectLst/>
              <a:sym typeface="+mn-ea"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数字控制器的模拟化设计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>
        <a:off x="3154614" y="3961765"/>
        <a:ext cx="4614015" cy="785298"/>
      </dsp:txXfrm>
    </dsp:sp>
    <dsp:sp modelId="{B3501007-F779-427E-9EFF-B6855C820ABF}">
      <dsp:nvSpPr>
        <dsp:cNvPr id="15" name="矩形 14"/>
        <dsp:cNvSpPr/>
      </dsp:nvSpPr>
      <dsp:spPr bwMode="white">
        <a:xfrm>
          <a:off x="3154614" y="4908112"/>
          <a:ext cx="4614015" cy="785298"/>
        </a:xfrm>
        <a:prstGeom prst="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C00000"/>
              </a:solidFill>
              <a:effectLst/>
            </a:rPr>
            <a:t>第</a:t>
          </a:r>
          <a:r>
            <a:rPr lang="en-US" altLang="zh-CN" b="1">
              <a:solidFill>
                <a:srgbClr val="C00000"/>
              </a:solidFill>
              <a:effectLst/>
            </a:rPr>
            <a:t>6</a:t>
          </a:r>
          <a:r>
            <a:rPr lang="zh-CN" altLang="en-US" b="1">
              <a:solidFill>
                <a:srgbClr val="C00000"/>
              </a:solidFill>
              <a:effectLst/>
            </a:rPr>
            <a:t>章</a:t>
          </a:r>
          <a:r>
            <a:rPr lang="en-US" altLang="zh-CN" b="1">
              <a:solidFill>
                <a:srgbClr val="C00000"/>
              </a:solidFill>
              <a:effectLst/>
            </a:rPr>
            <a:t> </a:t>
          </a:r>
          <a:r>
            <a:rPr lang="zh-CN" b="1">
              <a:solidFill>
                <a:srgbClr val="C00000"/>
              </a:solidFill>
              <a:effectLst/>
            </a:rPr>
            <a:t>数字控制器的离散化设计</a:t>
          </a:r>
          <a:endParaRPr lang="zh-CN" altLang="en-US" b="1" dirty="0">
            <a:solidFill>
              <a:srgbClr val="C00000"/>
            </a:solidFill>
            <a:effectLst/>
          </a:endParaRPr>
        </a:p>
      </dsp:txBody>
      <dsp:txXfrm>
        <a:off x="3154614" y="4908112"/>
        <a:ext cx="4614015" cy="785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65F2A9-D602-4917-B455-AD290466BB5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C18380-AF0E-47DC-96E1-D6B45471B9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10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539750" y="765175"/>
            <a:ext cx="8062913" cy="2376488"/>
          </a:xfrm>
        </p:spPr>
        <p:txBody>
          <a:bodyPr vert="horz" wrap="square" lIns="91440" tIns="45720" rIns="91440" bIns="45720" anchor="b" anchorCtr="0"/>
          <a:p>
            <a:pPr defTabSz="685800" eaLnBrk="1" hangingPunct="1">
              <a:buClrTx/>
              <a:buSzTx/>
              <a:buFontTx/>
            </a:pPr>
            <a:r>
              <a:rPr lang="zh-CN" altLang="en-US" sz="7200" b="1" kern="1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智能</a:t>
            </a:r>
            <a:r>
              <a:rPr lang="zh-CN" altLang="en-US" sz="7200" b="1" kern="1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系统控制理论</a:t>
            </a:r>
            <a:endParaRPr lang="zh-CN" altLang="en-US" sz="7200" b="1" kern="1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1476375" y="4365625"/>
            <a:ext cx="6400800" cy="892175"/>
          </a:xfrm>
        </p:spPr>
        <p:txBody>
          <a:bodyPr vert="horz" wrap="square" lIns="91440" tIns="45720" rIns="91440" bIns="45720" anchor="t" anchorCtr="0"/>
          <a:p>
            <a:pPr defTabSz="685800" eaLnBrk="1" hangingPunct="1">
              <a:buClrTx/>
              <a:buSzTx/>
            </a:pPr>
            <a:r>
              <a:rPr lang="en-US" altLang="zh-CN" sz="4800" kern="1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2022</a:t>
            </a:r>
            <a:r>
              <a:rPr lang="zh-CN" altLang="en-US" sz="4800" kern="1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年秋</a:t>
            </a:r>
            <a:endParaRPr lang="en-US" altLang="zh-CN" sz="4800" kern="1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defTabSz="685800" eaLnBrk="1" hangingPunct="1">
              <a:buClrTx/>
              <a:buSzTx/>
            </a:pP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1"/>
          <p:cNvSpPr txBox="1"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E34CF-A1EB-4FFD-8179-D24A9FAAE958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93420"/>
            <a:ext cx="4402138" cy="237648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课程安排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理论教学：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实验学时：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4"/>
          <p:cNvSpPr txBox="1"/>
          <p:nvPr/>
        </p:nvSpPr>
        <p:spPr>
          <a:xfrm>
            <a:off x="3866515" y="680720"/>
            <a:ext cx="4737735" cy="6424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zh-CN" altLang="en-US" sz="4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参考教材</a:t>
            </a:r>
            <a:endParaRPr lang="en-US" altLang="zh-CN" sz="4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裴润，宋申民，自动控制原理（上册），哈尔滨工业大学出版社，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2006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徐丽娜，数字控制——建模与分析、设计与实现，科学出版社，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2006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刘豹，唐万生，现代控制理论，机械工业出版社，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2006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3933825"/>
            <a:ext cx="5670550" cy="19932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成绩组成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期末闭卷：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平时成绩：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827088" y="1340803"/>
            <a:ext cx="8162925" cy="64135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控制理论发展历史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899160" y="2853055"/>
            <a:ext cx="7310755" cy="30448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第一阶段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20世纪40~60年代，“古典控制理论”时代。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主要针对线性定常系统，解决单输入单输出问题。采用传递函数、频率特性、根轨迹为基础的频域分析方法。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对非线性系统，分析采用的相平面法一般不超过两个变量。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3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charRg st="3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charRg st="3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99748-5C5B-49FA-B375-F0BC44005B78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 hasCustomPrompt="1"/>
          </p:nvPr>
        </p:nvSpPr>
        <p:spPr>
          <a:xfrm>
            <a:off x="628650" y="982663"/>
            <a:ext cx="7886700" cy="555625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w"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第二阶段： 20世纪60~70年代，“现代控制理论”。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随着计算机的飞速发展，推动了状态空间法的应用。现代控制理论本质上是一种“时域法”，用“状态变量”及“状态方程”描述系统，因而更能反映出系统的内在本质与特性。现代控制理论主要包括三个基本内容：多变量线性系统理论、最优控制理论以及最优估计与系统辨识理论，它从理论上解决了系统的可控性、可观测性、稳定性以及许多复杂系统的控制问题。其控制对象可以是多输人多输出系统、非线性时变系统、离散系统以及数字系统，应用范围更加广泛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F0D7D4-F987-4436-916B-8AE65BDE7B79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 hasCustomPrompt="1"/>
          </p:nvPr>
        </p:nvSpPr>
        <p:spPr>
          <a:xfrm>
            <a:off x="628650" y="981075"/>
            <a:ext cx="7886700" cy="5195888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w"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第三阶段：20世纪70年代至今，向“大系统理论”和“智能控制”方向发展。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“大系统理论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是用控制和信息的观点，研究各种大系统的协调、控制方法，其主导思想是研究系统结构的能通性、可控性、可观性、可协调性，以求大系统的最优化、稳定化。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“智能控制”是研究与模拟人类智能活动及其控制与信息传递过程的规律，研制仿人智能控制与信息处理系统，它的目标是提高控制系统自寻优、自适应、自学习、自组织等方面的智能水平。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3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3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12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12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595"/>
            <a:ext cx="7886700" cy="1325563"/>
          </a:xfrm>
        </p:spPr>
        <p:txBody>
          <a:bodyPr/>
          <a:p>
            <a:r>
              <a:rPr lang="zh-CN" altLang="en-US" sz="3200" b="1">
                <a:solidFill>
                  <a:srgbClr val="C00000"/>
                </a:solidFill>
              </a:rPr>
              <a:t>智能系统的分类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12875"/>
            <a:ext cx="7886700" cy="539242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1. 专家系统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zh-CN" altLang="en-US" b="1"/>
              <a:t>专家系统是一种模拟人类专家解决领域问题的计算机程序系统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2. 模糊逻辑系统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zh-CN" altLang="en-US" b="1"/>
              <a:t>模糊系统是一类应用模糊集合理论的智能系统。模糊系统为非线性系统提出一个比较容易的设计方法，尤其是当系统含有不确定性而且很难用常规非线性理论处理时，更有时效。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3. 神经网络系统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4. 机器学习系统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5. 仿生进化系统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zh-CN" altLang="en-US" b="1"/>
              <a:t>包括进化算法、遗传算法</a:t>
            </a:r>
            <a:r>
              <a:rPr lang="zh-CN" altLang="en-US" b="1"/>
              <a:t>等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6. 群体智能系统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7. 多Agent系统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7. 混合智能系统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Box 1073"/>
          <p:cNvSpPr txBox="1"/>
          <p:nvPr/>
        </p:nvSpPr>
        <p:spPr>
          <a:xfrm>
            <a:off x="3187700" y="58150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A5002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动力学系统分类图</a:t>
            </a:r>
            <a:endParaRPr lang="zh-CN" altLang="en-US" sz="2800" b="1" dirty="0">
              <a:solidFill>
                <a:srgbClr val="A5002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1213" y="457200"/>
            <a:ext cx="7646987" cy="5181600"/>
            <a:chOff x="811213" y="457200"/>
            <a:chExt cx="7646987" cy="5181600"/>
          </a:xfrm>
        </p:grpSpPr>
        <p:grpSp>
          <p:nvGrpSpPr>
            <p:cNvPr id="3" name="Group 1026"/>
            <p:cNvGrpSpPr/>
            <p:nvPr/>
          </p:nvGrpSpPr>
          <p:grpSpPr>
            <a:xfrm>
              <a:off x="811213" y="457200"/>
              <a:ext cx="7418387" cy="5181600"/>
              <a:chOff x="511" y="288"/>
              <a:chExt cx="4673" cy="3264"/>
            </a:xfrm>
          </p:grpSpPr>
          <p:sp>
            <p:nvSpPr>
              <p:cNvPr id="8196" name="Text Box 1027"/>
              <p:cNvSpPr txBox="1"/>
              <p:nvPr/>
            </p:nvSpPr>
            <p:spPr>
              <a:xfrm>
                <a:off x="511" y="1579"/>
                <a:ext cx="291" cy="134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    动力学系统 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197" name="Line 1028"/>
              <p:cNvSpPr/>
              <p:nvPr/>
            </p:nvSpPr>
            <p:spPr>
              <a:xfrm>
                <a:off x="864" y="1867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198" name="Line 1029"/>
              <p:cNvSpPr/>
              <p:nvPr/>
            </p:nvSpPr>
            <p:spPr>
              <a:xfrm>
                <a:off x="864" y="2683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199" name="Text Box 1030"/>
              <p:cNvSpPr txBox="1"/>
              <p:nvPr/>
            </p:nvSpPr>
            <p:spPr>
              <a:xfrm>
                <a:off x="1183" y="1291"/>
                <a:ext cx="291" cy="9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anchor="b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 连续系统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0" name="Text Box 1031"/>
              <p:cNvSpPr txBox="1"/>
              <p:nvPr/>
            </p:nvSpPr>
            <p:spPr>
              <a:xfrm>
                <a:off x="1183" y="2347"/>
                <a:ext cx="291" cy="91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anchor="b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 离散系统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1" name="Text Box 1032"/>
              <p:cNvSpPr txBox="1"/>
              <p:nvPr/>
            </p:nvSpPr>
            <p:spPr>
              <a:xfrm>
                <a:off x="1801" y="1720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线性系统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2" name="Text Box 1033"/>
              <p:cNvSpPr txBox="1"/>
              <p:nvPr/>
            </p:nvSpPr>
            <p:spPr>
              <a:xfrm>
                <a:off x="1791" y="480"/>
                <a:ext cx="291" cy="78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非线性系统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3" name="Line 1034"/>
              <p:cNvSpPr/>
              <p:nvPr/>
            </p:nvSpPr>
            <p:spPr>
              <a:xfrm flipV="1">
                <a:off x="1536" y="1243"/>
                <a:ext cx="240" cy="4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04" name="Line 1035"/>
              <p:cNvSpPr/>
              <p:nvPr/>
            </p:nvSpPr>
            <p:spPr>
              <a:xfrm>
                <a:off x="1536" y="1963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05" name="Text Box 1036"/>
              <p:cNvSpPr txBox="1"/>
              <p:nvPr/>
            </p:nvSpPr>
            <p:spPr>
              <a:xfrm>
                <a:off x="2361" y="1520"/>
                <a:ext cx="291" cy="78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确定性系统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6" name="Text Box 1037"/>
              <p:cNvSpPr txBox="1"/>
              <p:nvPr/>
            </p:nvSpPr>
            <p:spPr>
              <a:xfrm>
                <a:off x="2367" y="480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随机系统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7" name="Text Box 1038"/>
              <p:cNvSpPr txBox="1"/>
              <p:nvPr/>
            </p:nvSpPr>
            <p:spPr>
              <a:xfrm>
                <a:off x="2921" y="1712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正常系统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8" name="Text Box 1039"/>
              <p:cNvSpPr txBox="1"/>
              <p:nvPr/>
            </p:nvSpPr>
            <p:spPr>
              <a:xfrm>
                <a:off x="2911" y="480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奇异系统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09" name="Text Box 1040"/>
              <p:cNvSpPr txBox="1"/>
              <p:nvPr/>
            </p:nvSpPr>
            <p:spPr>
              <a:xfrm>
                <a:off x="3481" y="1520"/>
                <a:ext cx="291" cy="78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单变量系统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0" name="Text Box 1041"/>
              <p:cNvSpPr txBox="1"/>
              <p:nvPr/>
            </p:nvSpPr>
            <p:spPr>
              <a:xfrm>
                <a:off x="3487" y="464"/>
                <a:ext cx="291" cy="78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多变量系统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1" name="Text Box 1042"/>
              <p:cNvSpPr txBox="1"/>
              <p:nvPr/>
            </p:nvSpPr>
            <p:spPr>
              <a:xfrm>
                <a:off x="4031" y="1712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定常系统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2" name="Text Box 1043"/>
              <p:cNvSpPr txBox="1"/>
              <p:nvPr/>
            </p:nvSpPr>
            <p:spPr>
              <a:xfrm>
                <a:off x="4021" y="480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时变系统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3" name="Text Box 1044"/>
              <p:cNvSpPr txBox="1"/>
              <p:nvPr/>
            </p:nvSpPr>
            <p:spPr>
              <a:xfrm>
                <a:off x="4591" y="1680"/>
                <a:ext cx="291" cy="6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确知系统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4" name="Text Box 1045"/>
              <p:cNvSpPr txBox="1"/>
              <p:nvPr/>
            </p:nvSpPr>
            <p:spPr>
              <a:xfrm>
                <a:off x="4597" y="480"/>
                <a:ext cx="291" cy="78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vert="eaVert" wrap="none" anchor="b" anchorCtr="0">
                <a:spAutoFit/>
              </a:bodyPr>
              <a:p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不确知系统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15" name="Line 1046"/>
              <p:cNvSpPr/>
              <p:nvPr/>
            </p:nvSpPr>
            <p:spPr>
              <a:xfrm>
                <a:off x="2112" y="201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16" name="Line 1047"/>
              <p:cNvSpPr/>
              <p:nvPr/>
            </p:nvSpPr>
            <p:spPr>
              <a:xfrm>
                <a:off x="2688" y="201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17" name="Line 1048"/>
              <p:cNvSpPr/>
              <p:nvPr/>
            </p:nvSpPr>
            <p:spPr>
              <a:xfrm>
                <a:off x="3264" y="201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18" name="Line 1049"/>
              <p:cNvSpPr/>
              <p:nvPr/>
            </p:nvSpPr>
            <p:spPr>
              <a:xfrm>
                <a:off x="3792" y="201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19" name="Line 1050"/>
              <p:cNvSpPr/>
              <p:nvPr/>
            </p:nvSpPr>
            <p:spPr>
              <a:xfrm>
                <a:off x="4368" y="201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0" name="Line 1051"/>
              <p:cNvSpPr/>
              <p:nvPr/>
            </p:nvSpPr>
            <p:spPr>
              <a:xfrm>
                <a:off x="4944" y="2016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1" name="Line 1052"/>
              <p:cNvSpPr/>
              <p:nvPr/>
            </p:nvSpPr>
            <p:spPr>
              <a:xfrm>
                <a:off x="2112" y="96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2" name="Line 1053"/>
              <p:cNvSpPr/>
              <p:nvPr/>
            </p:nvSpPr>
            <p:spPr>
              <a:xfrm>
                <a:off x="2688" y="960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3" name="Line 1054"/>
              <p:cNvSpPr/>
              <p:nvPr/>
            </p:nvSpPr>
            <p:spPr>
              <a:xfrm>
                <a:off x="3216" y="96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4" name="Line 1055"/>
              <p:cNvSpPr/>
              <p:nvPr/>
            </p:nvSpPr>
            <p:spPr>
              <a:xfrm>
                <a:off x="3792" y="960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5" name="Line 1056"/>
              <p:cNvSpPr/>
              <p:nvPr/>
            </p:nvSpPr>
            <p:spPr>
              <a:xfrm>
                <a:off x="4368" y="960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6" name="Line 1057"/>
              <p:cNvSpPr/>
              <p:nvPr/>
            </p:nvSpPr>
            <p:spPr>
              <a:xfrm>
                <a:off x="4944" y="960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7" name="Line 1058"/>
              <p:cNvSpPr/>
              <p:nvPr/>
            </p:nvSpPr>
            <p:spPr>
              <a:xfrm flipV="1">
                <a:off x="2112" y="1296"/>
                <a:ext cx="24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8" name="Line 1059"/>
              <p:cNvSpPr/>
              <p:nvPr/>
            </p:nvSpPr>
            <p:spPr>
              <a:xfrm flipV="1">
                <a:off x="2688" y="1296"/>
                <a:ext cx="192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29" name="Line 1060"/>
              <p:cNvSpPr/>
              <p:nvPr/>
            </p:nvSpPr>
            <p:spPr>
              <a:xfrm flipV="1">
                <a:off x="3264" y="1296"/>
                <a:ext cx="192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0" name="Line 1061"/>
              <p:cNvSpPr/>
              <p:nvPr/>
            </p:nvSpPr>
            <p:spPr>
              <a:xfrm flipV="1">
                <a:off x="3840" y="1296"/>
                <a:ext cx="14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1" name="Line 1062"/>
              <p:cNvSpPr/>
              <p:nvPr/>
            </p:nvSpPr>
            <p:spPr>
              <a:xfrm flipV="1">
                <a:off x="4368" y="1248"/>
                <a:ext cx="192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2" name="Line 1063"/>
              <p:cNvSpPr/>
              <p:nvPr/>
            </p:nvSpPr>
            <p:spPr>
              <a:xfrm flipV="1">
                <a:off x="4896" y="1296"/>
                <a:ext cx="14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3" name="Line 1064"/>
              <p:cNvSpPr/>
              <p:nvPr/>
            </p:nvSpPr>
            <p:spPr>
              <a:xfrm flipV="1">
                <a:off x="2160" y="288"/>
                <a:ext cx="192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4" name="Line 1065"/>
              <p:cNvSpPr/>
              <p:nvPr/>
            </p:nvSpPr>
            <p:spPr>
              <a:xfrm flipV="1">
                <a:off x="2688" y="288"/>
                <a:ext cx="192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5" name="Line 1066"/>
              <p:cNvSpPr/>
              <p:nvPr/>
            </p:nvSpPr>
            <p:spPr>
              <a:xfrm flipV="1">
                <a:off x="3216" y="288"/>
                <a:ext cx="192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6" name="Line 1067"/>
              <p:cNvSpPr/>
              <p:nvPr/>
            </p:nvSpPr>
            <p:spPr>
              <a:xfrm flipV="1">
                <a:off x="3792" y="288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7" name="Line 1068"/>
              <p:cNvSpPr/>
              <p:nvPr/>
            </p:nvSpPr>
            <p:spPr>
              <a:xfrm flipV="1">
                <a:off x="4368" y="336"/>
                <a:ext cx="14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8" name="Line 1069"/>
              <p:cNvSpPr/>
              <p:nvPr/>
            </p:nvSpPr>
            <p:spPr>
              <a:xfrm flipV="1">
                <a:off x="4944" y="336"/>
                <a:ext cx="14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39" name="Line 1070"/>
              <p:cNvSpPr/>
              <p:nvPr/>
            </p:nvSpPr>
            <p:spPr>
              <a:xfrm>
                <a:off x="1488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40" name="Line 1071"/>
              <p:cNvSpPr/>
              <p:nvPr/>
            </p:nvSpPr>
            <p:spPr>
              <a:xfrm>
                <a:off x="1488" y="3168"/>
                <a:ext cx="336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8241" name="Line 1072"/>
              <p:cNvSpPr/>
              <p:nvPr/>
            </p:nvSpPr>
            <p:spPr>
              <a:xfrm>
                <a:off x="2400" y="3168"/>
                <a:ext cx="110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lg"/>
              </a:ln>
            </p:spPr>
          </p:sp>
        </p:grpSp>
        <p:sp>
          <p:nvSpPr>
            <p:cNvPr id="8242" name="Rectangle 1074"/>
            <p:cNvSpPr/>
            <p:nvPr/>
          </p:nvSpPr>
          <p:spPr>
            <a:xfrm>
              <a:off x="2667000" y="2362200"/>
              <a:ext cx="5791200" cy="1905000"/>
            </a:xfrm>
            <a:prstGeom prst="rect">
              <a:avLst/>
            </a:prstGeom>
            <a:noFill/>
            <a:ln w="28575" cap="flat" cmpd="sng">
              <a:solidFill>
                <a:srgbClr val="A50021"/>
              </a:solidFill>
              <a:prstDash val="dash"/>
              <a:miter/>
              <a:headEnd type="none" w="med" len="med"/>
              <a:tailEnd type="none" w="med" len="lg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505" y="116205"/>
            <a:ext cx="7886700" cy="1325563"/>
          </a:xfrm>
        </p:spPr>
        <p:txBody>
          <a:bodyPr/>
          <a:p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授课章节内容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043305" y="2348865"/>
          <a:ext cx="7082155" cy="43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1043940" y="332740"/>
          <a:ext cx="625729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-504000" y="715645"/>
          <a:ext cx="9622790" cy="569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mMGMwY2UzYzUxZjg5OWRmZTYxMjE1OGMyZDI2N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演示</Application>
  <PresentationFormat/>
  <Paragraphs>97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等线</vt:lpstr>
      <vt:lpstr>等线 Light</vt:lpstr>
      <vt:lpstr>华文新魏</vt:lpstr>
      <vt:lpstr>Times New Roman</vt:lpstr>
      <vt:lpstr>微软雅黑</vt:lpstr>
      <vt:lpstr>Arial Unicode MS</vt:lpstr>
      <vt:lpstr>仿宋</vt:lpstr>
      <vt:lpstr>华文中宋</vt:lpstr>
      <vt:lpstr>Office 主题​​</vt:lpstr>
      <vt:lpstr>智能系统控制理论</vt:lpstr>
      <vt:lpstr>PowerPoint 演示文稿</vt:lpstr>
      <vt:lpstr>控制理论发展历史</vt:lpstr>
      <vt:lpstr>PowerPoint 演示文稿</vt:lpstr>
      <vt:lpstr>PowerPoint 演示文稿</vt:lpstr>
      <vt:lpstr>智能系统的分类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自动控制原理（上册）</dc:title>
  <dc:creator>FtpDown</dc:creator>
  <cp:lastModifiedBy>DELL</cp:lastModifiedBy>
  <cp:revision>305</cp:revision>
  <dcterms:created xsi:type="dcterms:W3CDTF">2008-03-29T07:20:00Z</dcterms:created>
  <dcterms:modified xsi:type="dcterms:W3CDTF">2022-08-04T07:13:10Z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2052-11.1.0.12300</vt:lpwstr>
  </property>
  <property fmtid="{D5CDD505-2E9C-101B-9397-08002B2CF9AE}" pid="3" name="ICV">
    <vt:lpwstr>9220D27F7A49465092F122025A6F1AC5</vt:lpwstr>
  </property>
</Properties>
</file>