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5" d="100"/>
          <a:sy n="105" d="100"/>
        </p:scale>
        <p:origin x="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17/9/18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1837055" y="58283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config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7408545" y="582009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price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8872655" y="582806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code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6019800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contact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4622165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train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3249930" y="58277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station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10408919" y="582961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 sign-on</a:t>
            </a:r>
          </a:p>
        </p:txBody>
      </p:sp>
      <p:sp>
        <p:nvSpPr>
          <p:cNvPr id="12" name="流程图: 准备 11"/>
          <p:cNvSpPr/>
          <p:nvPr/>
        </p:nvSpPr>
        <p:spPr>
          <a:xfrm>
            <a:off x="6039845" y="452064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8867775" y="451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login</a:t>
            </a:r>
          </a:p>
        </p:txBody>
      </p:sp>
      <p:sp>
        <p:nvSpPr>
          <p:cNvPr id="14" name="流程图: 准备 13"/>
          <p:cNvSpPr/>
          <p:nvPr/>
        </p:nvSpPr>
        <p:spPr>
          <a:xfrm>
            <a:off x="10408919" y="451167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register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3121975" y="451262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notify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6043019" y="3222786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4220845" y="3225165"/>
            <a:ext cx="150812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5764614" y="1958421"/>
            <a:ext cx="174752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4470400" y="1974850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3115628" y="19748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1837055" y="197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execute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9092565" y="19742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security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3798570" y="69405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rebook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5702646" y="709058"/>
            <a:ext cx="1872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high-speed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10385424" y="3220747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8376920" y="69596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7629525" y="1978025"/>
            <a:ext cx="1260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10385424" y="197421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607185" y="41275"/>
            <a:ext cx="10053320" cy="39497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7470" y="605155"/>
            <a:ext cx="1633855" cy="623056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Discovery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Registry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Balance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6493489" y="570250"/>
            <a:ext cx="272813" cy="4801"/>
          </a:xfrm>
          <a:prstGeom prst="bentConnector3">
            <a:avLst>
              <a:gd name="adj1" fmla="val 523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1" idx="2"/>
            <a:endCxn id="23" idx="0"/>
          </p:cNvCxnSpPr>
          <p:nvPr/>
        </p:nvCxnSpPr>
        <p:spPr>
          <a:xfrm rot="5400000">
            <a:off x="5384303" y="-555487"/>
            <a:ext cx="257810" cy="2241275"/>
          </a:xfrm>
          <a:prstGeom prst="bentConnector3">
            <a:avLst>
              <a:gd name="adj1" fmla="val 450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6618159" y="551005"/>
            <a:ext cx="2352761" cy="1449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5400000">
            <a:off x="6517829" y="1837603"/>
            <a:ext cx="241363" cy="2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478191" y="1485295"/>
            <a:ext cx="274065" cy="711395"/>
          </a:xfrm>
          <a:prstGeom prst="bentConnector3">
            <a:avLst>
              <a:gd name="adj1" fmla="val 360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5677269" y="2264060"/>
            <a:ext cx="258744" cy="1663466"/>
          </a:xfrm>
          <a:prstGeom prst="bentConnector3">
            <a:avLst>
              <a:gd name="adj1" fmla="val 4018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311608" y="5673017"/>
            <a:ext cx="305214" cy="4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4303628" y="2478850"/>
            <a:ext cx="1667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5660635" y="3547437"/>
            <a:ext cx="287483" cy="1658937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4592427" y="1502198"/>
            <a:ext cx="272795" cy="672508"/>
          </a:xfrm>
          <a:prstGeom prst="bentConnector3">
            <a:avLst>
              <a:gd name="adj1" fmla="val 36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953113" y="2292436"/>
            <a:ext cx="738722" cy="212589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375570" y="2842830"/>
            <a:ext cx="740761" cy="102715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3715975" y="3729164"/>
            <a:ext cx="504870" cy="7834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10078963" y="4905662"/>
            <a:ext cx="306769" cy="1541144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4382600" y="3577103"/>
            <a:ext cx="299701" cy="4202790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979424" y="2982215"/>
            <a:ext cx="0" cy="2385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172472" y="4990021"/>
            <a:ext cx="291446" cy="1368700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5213308" y="5633086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6631328" y="5528648"/>
            <a:ext cx="2517" cy="2956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3841701" y="5633082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 flipH="1">
            <a:off x="6637697" y="2966421"/>
            <a:ext cx="677" cy="256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16" idx="2"/>
            <a:endCxn id="12" idx="0"/>
          </p:cNvCxnSpPr>
          <p:nvPr/>
        </p:nvCxnSpPr>
        <p:spPr>
          <a:xfrm flipH="1">
            <a:off x="6633845" y="4230786"/>
            <a:ext cx="3852" cy="2898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9193615" y="1481264"/>
            <a:ext cx="270254" cy="715645"/>
          </a:xfrm>
          <a:prstGeom prst="bentConnector3">
            <a:avLst>
              <a:gd name="adj1" fmla="val 359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1002919" y="5519675"/>
            <a:ext cx="0" cy="3099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  <a:endCxn id="17" idx="0"/>
          </p:cNvCxnSpPr>
          <p:nvPr/>
        </p:nvCxnSpPr>
        <p:spPr>
          <a:xfrm rot="16200000" flipH="1">
            <a:off x="3581824" y="1832080"/>
            <a:ext cx="242315" cy="2543853"/>
          </a:xfrm>
          <a:prstGeom prst="bentConnector3">
            <a:avLst>
              <a:gd name="adj1" fmla="val 368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4721310" y="509483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code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7184391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contact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6361370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5553306" y="50944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 sign-on</a:t>
            </a:r>
          </a:p>
        </p:txBody>
      </p:sp>
      <p:sp>
        <p:nvSpPr>
          <p:cNvPr id="12" name="流程图: 准备 11"/>
          <p:cNvSpPr/>
          <p:nvPr/>
        </p:nvSpPr>
        <p:spPr>
          <a:xfrm>
            <a:off x="7196196" y="420211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login</a:t>
            </a:r>
          </a:p>
        </p:txBody>
      </p:sp>
      <p:sp>
        <p:nvSpPr>
          <p:cNvPr id="14" name="流程图: 准备 13"/>
          <p:cNvSpPr/>
          <p:nvPr/>
        </p:nvSpPr>
        <p:spPr>
          <a:xfrm>
            <a:off x="9768999" y="419599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5700520" y="5444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6835258" y="489131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8396559" y="49980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52473" y="412931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50309" y="290172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45049" y="296760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6975689" y="1588005"/>
            <a:ext cx="983710" cy="1622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131612" y="1559616"/>
            <a:ext cx="986416" cy="2430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12" idx="0"/>
          </p:cNvCxnSpPr>
          <p:nvPr/>
        </p:nvCxnSpPr>
        <p:spPr>
          <a:xfrm rot="16200000" flipH="1">
            <a:off x="6959408" y="3615544"/>
            <a:ext cx="196254" cy="976893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5866428" y="1416421"/>
            <a:ext cx="939640" cy="5718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732781" y="2632988"/>
            <a:ext cx="804330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803722" y="2968628"/>
            <a:ext cx="805722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831724" y="3669823"/>
            <a:ext cx="304757" cy="35514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560312" y="4537232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6206243" y="3755099"/>
            <a:ext cx="204596" cy="2474886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849494" y="4586733"/>
            <a:ext cx="198960" cy="805982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709475" y="4961541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7544501" y="4890245"/>
            <a:ext cx="1483" cy="2018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5901781" y="4961539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endCxn id="12" idx="0"/>
          </p:cNvCxnSpPr>
          <p:nvPr/>
        </p:nvCxnSpPr>
        <p:spPr>
          <a:xfrm flipH="1">
            <a:off x="7545982" y="4004240"/>
            <a:ext cx="2268" cy="1978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553083" y="1381199"/>
            <a:ext cx="983813" cy="5972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0118787" y="4884119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4077002" y="1213467"/>
            <a:ext cx="1108989" cy="776084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smtClean="0">
                <a:solidFill>
                  <a:schemeClr val="tx1"/>
                </a:solidFill>
                <a:sym typeface="+mn-ea"/>
              </a:rPr>
              <a:t>Travel admin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9" name="流程图: 准备 19"/>
          <p:cNvSpPr/>
          <p:nvPr/>
        </p:nvSpPr>
        <p:spPr>
          <a:xfrm>
            <a:off x="5341200" y="5984094"/>
            <a:ext cx="1227887" cy="617874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81" name="Straight Arrow Connector 80"/>
          <p:cNvCxnSpPr>
            <a:stCxn id="89" idx="0"/>
            <a:endCxn id="9" idx="2"/>
          </p:cNvCxnSpPr>
          <p:nvPr/>
        </p:nvCxnSpPr>
        <p:spPr>
          <a:xfrm flipV="1">
            <a:off x="5955144" y="5781232"/>
            <a:ext cx="756014" cy="20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9" idx="0"/>
            <a:endCxn id="10" idx="2"/>
          </p:cNvCxnSpPr>
          <p:nvPr/>
        </p:nvCxnSpPr>
        <p:spPr>
          <a:xfrm flipH="1" flipV="1">
            <a:off x="5903094" y="5782532"/>
            <a:ext cx="52050" cy="20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3"/>
            <a:endCxn id="18" idx="0"/>
          </p:cNvCxnSpPr>
          <p:nvPr/>
        </p:nvCxnSpPr>
        <p:spPr>
          <a:xfrm>
            <a:off x="5185991" y="1601509"/>
            <a:ext cx="2362660" cy="55945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8" idx="3"/>
            <a:endCxn id="28" idx="0"/>
          </p:cNvCxnSpPr>
          <p:nvPr/>
        </p:nvCxnSpPr>
        <p:spPr>
          <a:xfrm>
            <a:off x="5185991" y="1601509"/>
            <a:ext cx="3317302" cy="57284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准备 19"/>
          <p:cNvSpPr/>
          <p:nvPr/>
        </p:nvSpPr>
        <p:spPr>
          <a:xfrm>
            <a:off x="10466175" y="1758467"/>
            <a:ext cx="854654" cy="319184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Route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13" name="Straight Arrow Connector 112"/>
          <p:cNvCxnSpPr>
            <a:stCxn id="18" idx="0"/>
            <a:endCxn id="111" idx="1"/>
          </p:cNvCxnSpPr>
          <p:nvPr/>
        </p:nvCxnSpPr>
        <p:spPr>
          <a:xfrm flipV="1">
            <a:off x="7548651" y="1918059"/>
            <a:ext cx="2917524" cy="24290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流程图: 准备 19"/>
          <p:cNvSpPr/>
          <p:nvPr/>
        </p:nvSpPr>
        <p:spPr>
          <a:xfrm>
            <a:off x="8108095" y="4001077"/>
            <a:ext cx="734844" cy="409388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17" name="Straight Arrow Connector 116"/>
          <p:cNvCxnSpPr>
            <a:stCxn id="18" idx="2"/>
            <a:endCxn id="116" idx="0"/>
          </p:cNvCxnSpPr>
          <p:nvPr/>
        </p:nvCxnSpPr>
        <p:spPr>
          <a:xfrm>
            <a:off x="7548651" y="2849093"/>
            <a:ext cx="926866" cy="11519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图: 准备 19"/>
          <p:cNvSpPr/>
          <p:nvPr/>
        </p:nvSpPr>
        <p:spPr>
          <a:xfrm>
            <a:off x="10842195" y="3187367"/>
            <a:ext cx="887285" cy="660453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assurance</a:t>
            </a:r>
            <a:endParaRPr lang="en-US" altLang="zh-CN" sz="1400" dirty="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24" name="Straight Arrow Connector 123"/>
          <p:cNvCxnSpPr>
            <a:stCxn id="26" idx="3"/>
            <a:endCxn id="123" idx="1"/>
          </p:cNvCxnSpPr>
          <p:nvPr/>
        </p:nvCxnSpPr>
        <p:spPr>
          <a:xfrm flipV="1">
            <a:off x="10466175" y="3517594"/>
            <a:ext cx="376020" cy="14921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准备 19"/>
          <p:cNvSpPr/>
          <p:nvPr/>
        </p:nvSpPr>
        <p:spPr>
          <a:xfrm>
            <a:off x="9845343" y="648949"/>
            <a:ext cx="792020" cy="36849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news</a:t>
            </a:r>
            <a:endParaRPr lang="en-US" altLang="zh-CN" sz="1400" dirty="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5" name="肘形连接符 33"/>
          <p:cNvCxnSpPr>
            <a:endCxn id="63" idx="0"/>
          </p:cNvCxnSpPr>
          <p:nvPr/>
        </p:nvCxnSpPr>
        <p:spPr>
          <a:xfrm>
            <a:off x="8725633" y="290068"/>
            <a:ext cx="1515720" cy="35888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准备 19"/>
          <p:cNvSpPr/>
          <p:nvPr/>
        </p:nvSpPr>
        <p:spPr>
          <a:xfrm>
            <a:off x="1228368" y="208520"/>
            <a:ext cx="1185648" cy="440429"/>
          </a:xfrm>
          <a:prstGeom prst="flowChartPreparation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entrance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68" name="Straight Arrow Connector 67"/>
          <p:cNvCxnSpPr>
            <a:stCxn id="67" idx="3"/>
          </p:cNvCxnSpPr>
          <p:nvPr/>
        </p:nvCxnSpPr>
        <p:spPr>
          <a:xfrm flipV="1">
            <a:off x="2414016" y="295027"/>
            <a:ext cx="3636291" cy="13370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2"/>
            <a:endCxn id="18" idx="0"/>
          </p:cNvCxnSpPr>
          <p:nvPr/>
        </p:nvCxnSpPr>
        <p:spPr>
          <a:xfrm flipH="1">
            <a:off x="7548651" y="1017439"/>
            <a:ext cx="2692702" cy="114352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3886753" y="3385896"/>
            <a:ext cx="1108989" cy="776084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100" dirty="0" smtClean="0">
                <a:solidFill>
                  <a:schemeClr val="tx1"/>
                </a:solidFill>
                <a:sym typeface="+mn-ea"/>
              </a:rPr>
              <a:t>Advanced travel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9" name="Straight Arrow Connector 78"/>
          <p:cNvCxnSpPr>
            <a:stCxn id="77" idx="3"/>
            <a:endCxn id="18" idx="2"/>
          </p:cNvCxnSpPr>
          <p:nvPr/>
        </p:nvCxnSpPr>
        <p:spPr>
          <a:xfrm flipV="1">
            <a:off x="4995742" y="2849093"/>
            <a:ext cx="2552909" cy="92484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  <a:endCxn id="28" idx="2"/>
          </p:cNvCxnSpPr>
          <p:nvPr/>
        </p:nvCxnSpPr>
        <p:spPr>
          <a:xfrm flipV="1">
            <a:off x="4995742" y="2862477"/>
            <a:ext cx="3507551" cy="91146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98</Words>
  <Application>Microsoft Macintosh PowerPoint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XIANG ZHOU</cp:lastModifiedBy>
  <cp:revision>82</cp:revision>
  <dcterms:created xsi:type="dcterms:W3CDTF">2015-05-05T08:02:00Z</dcterms:created>
  <dcterms:modified xsi:type="dcterms:W3CDTF">2017-09-18T09:00:53Z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