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5" d="100"/>
          <a:sy n="105" d="100"/>
        </p:scale>
        <p:origin x="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solidFill>
                  <a:schemeClr val="tx1"/>
                </a:solidFill>
                <a:sym typeface="+mn-ea"/>
              </a:rPr>
              <a:t>Travel admin</a:t>
            </a:r>
            <a:endParaRPr lang="en-US" altLang="zh-CN" sz="140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Route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assurance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solidFill>
                  <a:schemeClr val="tx1"/>
                </a:solidFill>
                <a:sym typeface="+mn-ea"/>
              </a:rPr>
              <a:t>news(go)</a:t>
            </a:r>
            <a:endParaRPr lang="en-US" altLang="zh-CN" sz="14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Advanced travel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(route info + ticket)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route plan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(price, change, time)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/>
            <a:r>
              <a:rPr lang="en-US" altLang="zh-CN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Widescreen</PresentationFormat>
  <Paragraphs>190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134</cp:revision>
  <dcterms:created xsi:type="dcterms:W3CDTF">2015-05-05T08:02:00Z</dcterms:created>
  <dcterms:modified xsi:type="dcterms:W3CDTF">2017-11-15T09:18:55Z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